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3" r:id="rId16"/>
    <p:sldId id="262" r:id="rId17"/>
    <p:sldId id="263" r:id="rId18"/>
    <p:sldId id="284" r:id="rId19"/>
    <p:sldId id="274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</a:t>
            </a:r>
            <a:r>
              <a:rPr lang="ru-RU" smtClean="0"/>
              <a:t>как описать!)</a:t>
            </a:r>
            <a:endParaRPr lang="ru-RU" dirty="0" smtClean="0"/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</a:t>
            </a:r>
            <a:r>
              <a:rPr lang="en-US" dirty="0" smtClean="0"/>
              <a:t>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</a:t>
            </a:r>
            <a:r>
              <a:rPr lang="ru-RU" dirty="0" smtClean="0"/>
              <a:t>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1137</Words>
  <Application>Microsoft Office PowerPoint</Application>
  <PresentationFormat>Экран (4:3)</PresentationFormat>
  <Paragraphs>204</Paragraphs>
  <Slides>20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защищённого доступа</vt:lpstr>
      <vt:lpstr>Анализ относительных множеств блокировок</vt:lpstr>
      <vt:lpstr>Анализ защищенности доступа</vt:lpstr>
      <vt:lpstr>Определение мест возможного возникновения гонок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131</cp:revision>
  <dcterms:created xsi:type="dcterms:W3CDTF">2014-05-07T18:51:58Z</dcterms:created>
  <dcterms:modified xsi:type="dcterms:W3CDTF">2014-05-17T21:36:02Z</dcterms:modified>
</cp:coreProperties>
</file>