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302" r:id="rId18"/>
    <p:sldId id="303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>
      <p:cViewPr>
        <p:scale>
          <a:sx n="50" d="100"/>
          <a:sy n="50" d="100"/>
        </p:scale>
        <p:origin x="-7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12776"/>
            <a:ext cx="7776864" cy="1224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877272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2708920"/>
            <a:ext cx="7776864" cy="1872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653136"/>
            <a:ext cx="777686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270892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83568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763688" y="5949280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932040" y="5949280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299695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ru-RU" sz="2000" baseline="-25000" dirty="0" smtClean="0"/>
              <a:t>+</a:t>
            </a:r>
            <a:r>
              <a:rPr lang="ru-RU" sz="2000" dirty="0" smtClean="0"/>
              <a:t>,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) – </a:t>
            </a:r>
            <a:r>
              <a:rPr lang="ru-RU" sz="2000" dirty="0" smtClean="0"/>
              <a:t>текущее состояние относительного множества блокировок,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’, 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’) – </a:t>
            </a:r>
            <a:r>
              <a:rPr lang="ru-RU" sz="2000" dirty="0" smtClean="0"/>
              <a:t>конкретизованное относительное множество блокировок для вызываемой функции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4941168"/>
            <a:ext cx="688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относительное множество блокировок, полученное на </a:t>
            </a:r>
            <a:r>
              <a:rPr lang="en-US" dirty="0" smtClean="0"/>
              <a:t>i-</a:t>
            </a:r>
            <a:r>
              <a:rPr lang="ru-RU" dirty="0" smtClean="0"/>
              <a:t>м пути,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количество анализируемых путей выполнения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2490581"/>
            <a:ext cx="7913308" cy="274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pic>
        <p:nvPicPr>
          <p:cNvPr id="12" name="Содержимое 11" descr="graphic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3" name="Содержимое 12" descr="graphic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72816"/>
            <a:ext cx="5760640" cy="434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Были предложены алгоритмы, входящие в состав разработанного  метода.</a:t>
            </a:r>
            <a:endParaRPr lang="ru-RU" dirty="0" smtClean="0"/>
          </a:p>
          <a:p>
            <a:r>
              <a:rPr lang="ru-RU" dirty="0" smtClean="0"/>
              <a:t>Предложенные алгоритмы были реализованы в </a:t>
            </a:r>
            <a:r>
              <a:rPr lang="ru-RU" dirty="0" smtClean="0"/>
              <a:t>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234468"/>
            <a:ext cx="6370494" cy="33251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07103"/>
            <a:ext cx="8270241" cy="42990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71014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476</Words>
  <Application>Microsoft Office PowerPoint</Application>
  <PresentationFormat>Экран (4:3)</PresentationFormat>
  <Paragraphs>99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286</cp:revision>
  <dcterms:created xsi:type="dcterms:W3CDTF">2014-05-07T18:51:58Z</dcterms:created>
  <dcterms:modified xsi:type="dcterms:W3CDTF">2014-05-29T13:27:01Z</dcterms:modified>
</cp:coreProperties>
</file>