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Программа1. Возникновение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1283</Words>
  <Application>Microsoft Office PowerPoint</Application>
  <PresentationFormat>Экран (4:3)</PresentationFormat>
  <Paragraphs>268</Paragraphs>
  <Slides>24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Программа1. Возникновение гонки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179</cp:revision>
  <dcterms:created xsi:type="dcterms:W3CDTF">2014-05-07T18:51:58Z</dcterms:created>
  <dcterms:modified xsi:type="dcterms:W3CDTF">2014-05-18T21:16:18Z</dcterms:modified>
</cp:coreProperties>
</file>