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12" autoAdjust="0"/>
  </p:normalViewPr>
  <p:slideViewPr>
    <p:cSldViewPr>
      <p:cViewPr>
        <p:scale>
          <a:sx n="50" d="100"/>
          <a:sy n="50" d="100"/>
        </p:scale>
        <p:origin x="-4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26.05.2014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7" y="3356991"/>
            <a:ext cx="1368152" cy="403975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4797152"/>
            <a:ext cx="2395867" cy="1008110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844824"/>
            <a:ext cx="1368152" cy="1173345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3429000"/>
            <a:ext cx="1343412" cy="1152128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168" y="4797152"/>
            <a:ext cx="2376264" cy="1195890"/>
          </a:xfrm>
          <a:prstGeom prst="rect">
            <a:avLst/>
          </a:prstGeom>
        </p:spPr>
      </p:pic>
      <p:pic>
        <p:nvPicPr>
          <p:cNvPr id="13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5736" y="1844822"/>
            <a:ext cx="1427376" cy="12241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1640" y="184482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p=q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328498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p=&amp;q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472514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p=*q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18448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*p=q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48064" y="33569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*p=&amp;q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47251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*p=*q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</a:t>
            </a:r>
            <a:r>
              <a:rPr lang="ru-RU" dirty="0" smtClean="0"/>
              <a:t>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76864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захваченных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освобожденных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5373216"/>
            <a:ext cx="777686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lock(l) = ({l},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{}),  unlock(l) = ({}, {l})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3717032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lock_update((L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((L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’,(L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’)-L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’)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83568" y="4509120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</a:t>
            </a:r>
            <a:r>
              <a:rPr lang="en-US" sz="2400" noProof="0" dirty="0" err="1" smtClean="0"/>
              <a:t>summary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…,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(∩L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594928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Формулы надо перерисовать через редактор формул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11560" y="1556792"/>
            <a:ext cx="7776864" cy="20882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блокировок на момент доступа,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7008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Перерисовать!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Переделать на </a:t>
            </a:r>
            <a:r>
              <a:rPr lang="ru-RU" dirty="0" err="1" smtClean="0">
                <a:solidFill>
                  <a:srgbClr val="FF0000"/>
                </a:solidFill>
              </a:rPr>
              <a:t>диаграму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компонентов,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Еще не знаю как это делать(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Исследование времени анализа в зависимости от количества потоков, функций, ветвлений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Исследование количества ошибок 1 и 2 рода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Был 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На основе проведенного анализа был 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На основе разработанного метода был предложен алгоритм статического поиска </a:t>
            </a:r>
            <a:r>
              <a:rPr lang="ru-RU" dirty="0" smtClean="0"/>
              <a:t>гонок.</a:t>
            </a:r>
          </a:p>
          <a:p>
            <a:r>
              <a:rPr lang="ru-RU" dirty="0" smtClean="0"/>
              <a:t>Предложенный алгоритм был реализован в виде </a:t>
            </a:r>
            <a:r>
              <a:rPr lang="ru-RU" dirty="0" err="1" smtClean="0"/>
              <a:t>плагина</a:t>
            </a:r>
            <a:r>
              <a:rPr lang="ru-RU" dirty="0" smtClean="0"/>
              <a:t>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Было проведено исследование с использование разработанного ПО.</a:t>
            </a:r>
            <a:endParaRPr lang="ru-RU" dirty="0" smtClean="0"/>
          </a:p>
          <a:p>
            <a:r>
              <a:rPr lang="ru-RU" dirty="0" smtClean="0"/>
              <a:t>Недостатками разработанного метода </a:t>
            </a:r>
            <a:r>
              <a:rPr lang="ru-RU" dirty="0" smtClean="0"/>
              <a:t>являются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Предположение о параллельном выполнении всех потоков</a:t>
            </a:r>
          </a:p>
          <a:p>
            <a:pPr lvl="1"/>
            <a:r>
              <a:rPr lang="ru-RU" dirty="0" smtClean="0"/>
              <a:t>При </a:t>
            </a:r>
            <a:r>
              <a:rPr lang="ru-RU" dirty="0" smtClean="0"/>
              <a:t>определении </a:t>
            </a:r>
            <a:r>
              <a:rPr lang="ru-RU" dirty="0" smtClean="0"/>
              <a:t>перекрестных ссылок не учитываются влияние указателей, возвращаемых из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391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знаю, как хорошо </a:t>
            </a:r>
            <a:r>
              <a:rPr lang="ru-RU" dirty="0" err="1" smtClean="0">
                <a:solidFill>
                  <a:srgbClr val="FF0000"/>
                </a:solidFill>
              </a:rPr>
              <a:t>стурктурировать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И здесь отразить выводы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2540992"/>
            <a:ext cx="8229597" cy="264437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8445" y="2106242"/>
            <a:ext cx="79785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</a:t>
            </a:r>
            <a:r>
              <a:rPr lang="ru-RU" dirty="0" smtClean="0"/>
              <a:t>защищённого доступа </a:t>
            </a:r>
            <a:r>
              <a:rPr lang="ru-RU" dirty="0" smtClean="0"/>
              <a:t>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8206"/>
            <a:ext cx="8796052" cy="3757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массивов</a:t>
            </a:r>
            <a:endParaRPr lang="ru-RU" dirty="0" smtClean="0"/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340768"/>
            <a:ext cx="4459409" cy="523713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526</Words>
  <Application>Microsoft Office PowerPoint</Application>
  <PresentationFormat>Экран (4:3)</PresentationFormat>
  <Paragraphs>98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Нахождение перекрестных ссылок</vt:lpstr>
      <vt:lpstr>Относительное множество блокировок</vt:lpstr>
      <vt:lpstr>Формирование таблиц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256</cp:revision>
  <dcterms:created xsi:type="dcterms:W3CDTF">2014-05-07T18:51:58Z</dcterms:created>
  <dcterms:modified xsi:type="dcterms:W3CDTF">2014-05-26T10:39:56Z</dcterms:modified>
</cp:coreProperties>
</file>