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</a:t>
            </a:r>
            <a:r>
              <a:rPr lang="ru-RU" dirty="0" smtClean="0"/>
              <a:t>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</a:t>
            </a:r>
            <a:r>
              <a:rPr lang="ru-RU" dirty="0" smtClean="0"/>
              <a:t>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44522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78904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835696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07704" y="551723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076056" y="551723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блокировок на момент доступа,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412775"/>
            <a:ext cx="5436096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компонентов,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Учесть, что это </a:t>
            </a:r>
            <a:r>
              <a:rPr lang="ru-RU" dirty="0" err="1" smtClean="0">
                <a:solidFill>
                  <a:srgbClr val="FF0000"/>
                </a:solidFill>
              </a:rPr>
              <a:t>плагин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</a:t>
            </a:r>
            <a:r>
              <a:rPr lang="ru-RU" dirty="0" smtClean="0"/>
              <a:t>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  <a:endParaRPr lang="ru-RU" dirty="0" smtClean="0"/>
          </a:p>
          <a:p>
            <a:r>
              <a:rPr lang="ru-RU" dirty="0" smtClean="0"/>
              <a:t>Недостатками разработанного метода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</a:t>
            </a:r>
            <a:r>
              <a:rPr lang="ru-RU" dirty="0" smtClean="0"/>
              <a:t>определении </a:t>
            </a:r>
            <a:r>
              <a:rPr lang="ru-RU" dirty="0" smtClean="0"/>
              <a:t>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</a:t>
            </a:r>
            <a:r>
              <a:rPr lang="ru-RU" dirty="0" smtClean="0"/>
              <a:t>поиска гонок при доступе к разделяемой памяти</a:t>
            </a:r>
          </a:p>
          <a:p>
            <a:r>
              <a:rPr lang="ru-RU" dirty="0" smtClean="0"/>
              <a:t>Разработать </a:t>
            </a:r>
            <a:r>
              <a:rPr lang="ru-RU" dirty="0" smtClean="0"/>
              <a:t>алгоритмы, входящие в состав предложенного </a:t>
            </a:r>
            <a:r>
              <a:rPr lang="ru-RU" dirty="0" smtClean="0"/>
              <a:t>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132855"/>
            <a:ext cx="6370494" cy="352839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747954"/>
            <a:ext cx="8270241" cy="441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</a:t>
            </a:r>
            <a:r>
              <a:rPr lang="ru-RU" dirty="0" smtClean="0"/>
              <a:t>защищённого доступа </a:t>
            </a:r>
            <a:r>
              <a:rPr lang="ru-RU" dirty="0" smtClean="0"/>
              <a:t>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3"/>
            <a:ext cx="8796052" cy="37603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элементам массива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7504" y="299695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494</Words>
  <Application>Microsoft Office PowerPoint</Application>
  <PresentationFormat>Экран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275</cp:revision>
  <dcterms:created xsi:type="dcterms:W3CDTF">2014-05-07T18:51:58Z</dcterms:created>
  <dcterms:modified xsi:type="dcterms:W3CDTF">2014-05-26T14:07:36Z</dcterms:modified>
</cp:coreProperties>
</file>