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87041" y="16317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IN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AFROSENISHA.S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asunm1729222411241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BACHLOR OF COMPUTER SCIENCE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PRINCE SHRI BALAJI ARTS AND SCIENCE COLLEGE </a:t>
            </a:r>
          </a:p>
          <a:p>
            <a:r>
              <a:rPr lang="en-IN" sz="2400" dirty="0"/>
              <a:t>UNIVERSITY: UNIVERSITY OF MADRAS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166" y="300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1" y="2354703"/>
            <a:ext cx="601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82433-7621-F340-4723-FCA914C4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2166937"/>
            <a:ext cx="5895975" cy="26717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A36D59-C427-436D-CAE6-CA466B4A4EA3}"/>
              </a:ext>
            </a:extLst>
          </p:cNvPr>
          <p:cNvSpPr txBox="1"/>
          <p:nvPr/>
        </p:nvSpPr>
        <p:spPr>
          <a:xfrm>
            <a:off x="902494" y="1905506"/>
            <a:ext cx="61079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🧠 Through this project, I gained valuable knowledge in:</a:t>
            </a:r>
            <a:endParaRPr lang="en-IN" sz="3200" b="1" dirty="0"/>
          </a:p>
          <a:p>
            <a:r>
              <a:rPr lang="en-US" sz="3200" b="1" dirty="0"/>
              <a:t>°Front-end Web Development (HTML, CSS, JavaScript).</a:t>
            </a:r>
            <a:endParaRPr lang="en-IN" sz="3200" b="1" dirty="0"/>
          </a:p>
          <a:p>
            <a:r>
              <a:rPr lang="en-US" sz="3200" b="1" dirty="0"/>
              <a:t>° Building Responsive and Interactive Layouts.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26AC6C-6763-2489-2321-0609BC0BD00A}"/>
              </a:ext>
            </a:extLst>
          </p:cNvPr>
          <p:cNvSpPr txBox="1"/>
          <p:nvPr/>
        </p:nvSpPr>
        <p:spPr>
          <a:xfrm>
            <a:off x="1739848" y="2331780"/>
            <a:ext cx="7603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8000" b="1" dirty="0"/>
              <a:t>Professional Portfolio </a:t>
            </a:r>
            <a:endParaRPr lang="en-US" sz="8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721776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21813" y="2550654"/>
            <a:ext cx="3068456" cy="3916821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E0F7A-FF0A-F616-4E8A-FCE3D6017B15}"/>
              </a:ext>
            </a:extLst>
          </p:cNvPr>
          <p:cNvSpPr txBox="1"/>
          <p:nvPr/>
        </p:nvSpPr>
        <p:spPr>
          <a:xfrm>
            <a:off x="1249438" y="1652527"/>
            <a:ext cx="757237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1.Main Issues:        </a:t>
            </a:r>
            <a:endParaRPr lang="en-IN" sz="2000" b="1" dirty="0"/>
          </a:p>
          <a:p>
            <a:r>
              <a:rPr lang="en-IN" sz="2000" b="1" dirty="0"/>
              <a:t>           </a:t>
            </a:r>
            <a:r>
              <a:rPr lang="en-US" sz="2000" b="1" dirty="0"/>
              <a:t>Need for Quick Platforms: Recruiters and clients prefer efficient, interactive platforms to evaluate candidates.     </a:t>
            </a:r>
            <a:endParaRPr lang="en-IN" sz="2000" b="1" dirty="0"/>
          </a:p>
          <a:p>
            <a:r>
              <a:rPr lang="en-IN" sz="2000" b="1" dirty="0"/>
              <a:t>2.</a:t>
            </a:r>
            <a:r>
              <a:rPr lang="en-US" sz="2000" b="1" dirty="0"/>
              <a:t>Lack of Online Identity: </a:t>
            </a:r>
            <a:endParaRPr lang="en-IN" sz="2000" b="1" dirty="0"/>
          </a:p>
          <a:p>
            <a:r>
              <a:rPr lang="en-IN" sz="2000" b="1" dirty="0"/>
              <a:t>            </a:t>
            </a:r>
            <a:r>
              <a:rPr lang="en-US" sz="2000" b="1" dirty="0"/>
              <a:t>Many talented individuals do not have a personal online presence, leading to missed opportunities.</a:t>
            </a:r>
            <a:endParaRPr lang="en-IN" sz="2000" b="1" dirty="0"/>
          </a:p>
          <a:p>
            <a:r>
              <a:rPr lang="en-IN" sz="2000" b="1" dirty="0"/>
              <a:t>3.</a:t>
            </a:r>
            <a:r>
              <a:rPr lang="en-US" sz="2000" b="1" dirty="0"/>
              <a:t>Potential Solutions:</a:t>
            </a:r>
            <a:endParaRPr lang="en-IN" sz="2000" b="1" dirty="0"/>
          </a:p>
          <a:p>
            <a:r>
              <a:rPr lang="en-IN" sz="2000" b="1" dirty="0"/>
              <a:t>             Consider</a:t>
            </a:r>
            <a:r>
              <a:rPr lang="en-US" sz="2000" b="1" dirty="0"/>
              <a:t> developing a platform that: Showcases Talents: Allows users to create profiles highlighting their skills, experiences, and projects.  Enhances Connectivity: Offers interactive features for recruiters to engage with candidates easily.  </a:t>
            </a:r>
            <a:endParaRPr lang="en-IN" sz="2000" b="1" dirty="0"/>
          </a:p>
          <a:p>
            <a:r>
              <a:rPr lang="en-IN" sz="2000" b="1" dirty="0"/>
              <a:t>4.</a:t>
            </a:r>
            <a:r>
              <a:rPr lang="en-US" sz="2000" b="1" dirty="0"/>
              <a:t>Promotes Visibility: Implements SEO strategies to make profiles discoverable by potential employers.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2A1F4-1ADF-EEE5-B957-CB72A316D17B}"/>
              </a:ext>
            </a:extLst>
          </p:cNvPr>
          <p:cNvSpPr txBox="1"/>
          <p:nvPr/>
        </p:nvSpPr>
        <p:spPr>
          <a:xfrm>
            <a:off x="782241" y="1857375"/>
            <a:ext cx="78759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1.</a:t>
            </a:r>
            <a:r>
              <a:rPr lang="en-US" sz="2800" b="1" dirty="0"/>
              <a:t>Objective:    </a:t>
            </a:r>
            <a:endParaRPr lang="en-IN" sz="2800" b="1" dirty="0"/>
          </a:p>
          <a:p>
            <a:r>
              <a:rPr lang="en-IN" sz="2800" b="1" dirty="0"/>
              <a:t>       </a:t>
            </a:r>
            <a:r>
              <a:rPr lang="en-US" sz="2800" b="1" dirty="0"/>
              <a:t> Develop a modern, responsive, and user-friendly portfolio website. Serve as a personal brand hub, showcasing skills, projects, and achievements</a:t>
            </a:r>
            <a:r>
              <a:rPr lang="en-IN" sz="2800" b="1" dirty="0"/>
              <a:t>.</a:t>
            </a:r>
          </a:p>
          <a:p>
            <a:r>
              <a:rPr lang="en-IN" sz="2800" b="1" dirty="0"/>
              <a:t>2.</a:t>
            </a:r>
            <a:r>
              <a:rPr lang="en-US" sz="2800" b="1" dirty="0"/>
              <a:t>Technologies Used:       </a:t>
            </a:r>
            <a:endParaRPr lang="en-IN" sz="2800" b="1" dirty="0"/>
          </a:p>
          <a:p>
            <a:r>
              <a:rPr lang="en-IN" sz="2800" b="1" dirty="0"/>
              <a:t>        </a:t>
            </a:r>
            <a:r>
              <a:rPr lang="en-US" sz="2800" b="1" dirty="0"/>
              <a:t>Built with HTML, CSS, and JavaScript to ensure a clean UI and smooth UX.  </a:t>
            </a:r>
            <a:endParaRPr lang="en-IN" sz="2800" b="1" dirty="0"/>
          </a:p>
          <a:p>
            <a:r>
              <a:rPr lang="en-IN" sz="2800" b="1" dirty="0"/>
              <a:t>3.</a:t>
            </a:r>
            <a:r>
              <a:rPr lang="en-US" sz="2800" b="1" dirty="0"/>
              <a:t>Goal:       </a:t>
            </a:r>
            <a:endParaRPr lang="en-IN" sz="2800" b="1" dirty="0"/>
          </a:p>
          <a:p>
            <a:r>
              <a:rPr lang="en-IN" sz="2800" b="1" dirty="0"/>
              <a:t>       </a:t>
            </a:r>
            <a:r>
              <a:rPr lang="en-US" sz="2800" b="1" dirty="0"/>
              <a:t> To make a lasting impression on recruiters and clients.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07DD3-8426-D9F3-3D9B-F345DE6FDE8A}"/>
              </a:ext>
            </a:extLst>
          </p:cNvPr>
          <p:cNvSpPr txBox="1"/>
          <p:nvPr/>
        </p:nvSpPr>
        <p:spPr>
          <a:xfrm>
            <a:off x="1146380" y="1753124"/>
            <a:ext cx="598289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👩‍🎓 Students- Showcase projects &amp; skills.</a:t>
            </a:r>
            <a:endParaRPr lang="en-IN" sz="3200" b="1" dirty="0"/>
          </a:p>
          <a:p>
            <a:r>
              <a:rPr lang="en-US" sz="3200" b="1" dirty="0"/>
              <a:t>👔 Job Seekers - Impress recruiters.</a:t>
            </a:r>
            <a:endParaRPr lang="en-IN" sz="3200" b="1" dirty="0"/>
          </a:p>
          <a:p>
            <a:r>
              <a:rPr lang="en-US" sz="3200" b="1" dirty="0"/>
              <a:t>👨‍💻 Freelancers- Attract global clients.</a:t>
            </a:r>
            <a:endParaRPr lang="en-IN" sz="3200" b="1" dirty="0"/>
          </a:p>
          <a:p>
            <a:r>
              <a:rPr lang="en-US" sz="3200" b="1" dirty="0"/>
              <a:t>🏢 Organization</a:t>
            </a:r>
            <a:r>
              <a:rPr lang="en-IN" sz="3200" b="1" dirty="0"/>
              <a:t>s</a:t>
            </a:r>
            <a:r>
              <a:rPr lang="en-US" sz="3200" b="1" dirty="0"/>
              <a:t>- Quick evaluation of candidates.</a:t>
            </a:r>
            <a:endParaRPr lang="en-IN" sz="3200" b="1" dirty="0"/>
          </a:p>
          <a:p>
            <a:r>
              <a:rPr lang="en-US" sz="3200" b="1" dirty="0"/>
              <a:t>💡</a:t>
            </a:r>
            <a:r>
              <a:rPr lang="en-IN" sz="3200" b="1" dirty="0"/>
              <a:t> </a:t>
            </a:r>
            <a:r>
              <a:rPr lang="en-US" sz="3200" b="1" dirty="0"/>
              <a:t>Portfolio= Digital Resume + Creative Showcase</a:t>
            </a:r>
            <a:r>
              <a:rPr lang="en-IN" sz="3200" b="1" dirty="0"/>
              <a:t>.</a:t>
            </a:r>
            <a:endParaRPr 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554890" y="4982766"/>
            <a:ext cx="1125141" cy="535781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084594" y="1476374"/>
            <a:ext cx="470297" cy="93464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3A39B-1927-98C8-DE56-408E1C1A8B4B}"/>
              </a:ext>
            </a:extLst>
          </p:cNvPr>
          <p:cNvSpPr txBox="1"/>
          <p:nvPr/>
        </p:nvSpPr>
        <p:spPr>
          <a:xfrm>
            <a:off x="3352992" y="1476374"/>
            <a:ext cx="6181533" cy="4991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1.</a:t>
            </a:r>
            <a:r>
              <a:rPr lang="en-US" sz="2000" b="1" dirty="0"/>
              <a:t>Frontend Technologies:HTML5, CSS3,JavaScript:                            </a:t>
            </a:r>
            <a:r>
              <a:rPr lang="en-IN" sz="2000" b="1" dirty="0"/>
              <a:t>                        </a:t>
            </a:r>
          </a:p>
          <a:p>
            <a:r>
              <a:rPr lang="en-IN" sz="2000" b="1" dirty="0"/>
              <a:t>          E</a:t>
            </a:r>
            <a:r>
              <a:rPr lang="en-US" sz="2000" b="1" dirty="0"/>
              <a:t>essential languages for building the structure, styling, and interactivity of the website. </a:t>
            </a:r>
            <a:endParaRPr lang="en-IN" sz="2000" b="1" dirty="0"/>
          </a:p>
          <a:p>
            <a:r>
              <a:rPr lang="en-IN" sz="2000" b="1" dirty="0"/>
              <a:t>2.</a:t>
            </a:r>
            <a:r>
              <a:rPr lang="en-US" sz="2000" b="1" dirty="0"/>
              <a:t>Design Tools:     </a:t>
            </a:r>
            <a:endParaRPr lang="en-IN" sz="2000" b="1" dirty="0"/>
          </a:p>
          <a:p>
            <a:r>
              <a:rPr lang="en-IN" sz="2000" b="1" dirty="0"/>
              <a:t>       </a:t>
            </a:r>
            <a:r>
              <a:rPr lang="en-US" sz="2000" b="1" dirty="0"/>
              <a:t>  Flexbox and CSS Grid: Valuable for creating responsive layouts and ensuring the website looks great on all devices. </a:t>
            </a:r>
            <a:r>
              <a:rPr lang="en-IN" sz="2000" b="1" dirty="0"/>
              <a:t>3.</a:t>
            </a:r>
            <a:r>
              <a:rPr lang="en-US" sz="2000" b="1" dirty="0"/>
              <a:t>Emphasis on Responsive UI Principles:    </a:t>
            </a:r>
            <a:endParaRPr lang="en-IN" sz="2000" b="1" dirty="0"/>
          </a:p>
          <a:p>
            <a:r>
              <a:rPr lang="en-IN" sz="2000" b="1" dirty="0"/>
              <a:t>       </a:t>
            </a:r>
            <a:r>
              <a:rPr lang="en-US" sz="2000" b="1" dirty="0"/>
              <a:t>  To enhance user experience across various screen sizes.</a:t>
            </a:r>
            <a:endParaRPr lang="en-IN" sz="2000" b="1" dirty="0"/>
          </a:p>
          <a:p>
            <a:r>
              <a:rPr lang="en-IN" sz="2000" b="1" dirty="0"/>
              <a:t>4.</a:t>
            </a:r>
            <a:r>
              <a:rPr lang="en-US" sz="2000" b="1" dirty="0"/>
              <a:t>Editor</a:t>
            </a:r>
            <a:r>
              <a:rPr lang="en-IN" sz="2000" b="1" dirty="0"/>
              <a:t> vs</a:t>
            </a:r>
            <a:r>
              <a:rPr lang="en-US" sz="2000" b="1" dirty="0"/>
              <a:t> Code:    </a:t>
            </a:r>
            <a:endParaRPr lang="en-IN" sz="2000" b="1" dirty="0"/>
          </a:p>
          <a:p>
            <a:r>
              <a:rPr lang="en-IN" sz="2000" b="1" dirty="0"/>
              <a:t>        </a:t>
            </a:r>
            <a:r>
              <a:rPr lang="en-US" sz="2000" b="1" dirty="0"/>
              <a:t>  A powerful, widely-used code editor that supports various extensions to streamline development. </a:t>
            </a:r>
            <a:endParaRPr lang="en-IN" sz="2000" b="1" dirty="0"/>
          </a:p>
          <a:p>
            <a:r>
              <a:rPr lang="en-IN" sz="2000" b="1" dirty="0"/>
              <a:t>5.</a:t>
            </a:r>
            <a:r>
              <a:rPr lang="en-US" sz="2000" b="1" dirty="0"/>
              <a:t>Version Control</a:t>
            </a:r>
            <a:r>
              <a:rPr lang="en-IN" sz="2000" b="1" dirty="0"/>
              <a:t>l:</a:t>
            </a:r>
            <a:r>
              <a:rPr lang="en-US" sz="2000" b="1" dirty="0"/>
              <a:t>Git &amp; GitHub:         </a:t>
            </a:r>
            <a:endParaRPr lang="en-IN" sz="2000" b="1" dirty="0"/>
          </a:p>
          <a:p>
            <a:r>
              <a:rPr lang="en-IN" sz="2000" b="1" dirty="0"/>
              <a:t>        </a:t>
            </a:r>
            <a:r>
              <a:rPr lang="en-US" sz="2000" b="1" dirty="0"/>
              <a:t> Critical for tracking changes in code, collaborating with others, and maintaining a history of project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6CC9C-F293-CE87-4797-CE0647CBBE24}"/>
              </a:ext>
            </a:extLst>
          </p:cNvPr>
          <p:cNvSpPr txBox="1"/>
          <p:nvPr/>
        </p:nvSpPr>
        <p:spPr>
          <a:xfrm>
            <a:off x="815975" y="1428826"/>
            <a:ext cx="87185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1.Header &amp; Navigation: Provides easy access to the main sections.  </a:t>
            </a:r>
            <a:endParaRPr lang="en-IN" sz="2800" b="1" dirty="0"/>
          </a:p>
          <a:p>
            <a:r>
              <a:rPr lang="en-US" sz="2800" b="1" dirty="0"/>
              <a:t>2.Hero Banner: Features a welcoming message, “Hello, I’m [Roshini.R]”.  </a:t>
            </a:r>
            <a:endParaRPr lang="en-IN" sz="2800" b="1" dirty="0"/>
          </a:p>
          <a:p>
            <a:r>
              <a:rPr lang="en-US" sz="2800" b="1" dirty="0"/>
              <a:t>3.About Me: A brief introduction to your background and experience. </a:t>
            </a:r>
            <a:endParaRPr lang="en-IN" sz="2800" b="1" dirty="0"/>
          </a:p>
          <a:p>
            <a:r>
              <a:rPr lang="en-US" sz="2800" b="1" dirty="0"/>
              <a:t> 4.Skills Showcase: Displays key skills and proficiencies.  5.Projects Gallery: Highlights work samples with descriptions.  6.Contact Form: Allows visitors to reach out directly.</a:t>
            </a:r>
            <a:endParaRPr lang="en-IN" sz="2800" b="1" dirty="0"/>
          </a:p>
          <a:p>
            <a:r>
              <a:rPr lang="en-US" sz="2800" b="1" dirty="0"/>
              <a:t> 7.Footer: Contains supplementary links and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CF4B4-FB6E-487A-FDCC-B4A7F2DBB282}"/>
              </a:ext>
            </a:extLst>
          </p:cNvPr>
          <p:cNvSpPr txBox="1"/>
          <p:nvPr/>
        </p:nvSpPr>
        <p:spPr>
          <a:xfrm>
            <a:off x="964407" y="1377137"/>
            <a:ext cx="946546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1.</a:t>
            </a:r>
            <a:r>
              <a:rPr lang="en-US" sz="2800" b="1" dirty="0"/>
              <a:t>Responsive Design:   - Ensures usability across all devices, from smartphones to desktops. </a:t>
            </a:r>
            <a:endParaRPr lang="en-IN" sz="2800" b="1" dirty="0"/>
          </a:p>
          <a:p>
            <a:r>
              <a:rPr lang="en-IN" sz="2800" b="1" dirty="0"/>
              <a:t>2.</a:t>
            </a:r>
            <a:r>
              <a:rPr lang="en-US" sz="2800" b="1" dirty="0"/>
              <a:t>Smooth Navigation &amp; Scrolling:   - Enhances user experience by providing quick, seamless transitions between sections. </a:t>
            </a:r>
            <a:r>
              <a:rPr lang="en-IN" sz="2800" b="1" dirty="0"/>
              <a:t>3.</a:t>
            </a:r>
            <a:r>
              <a:rPr lang="en-US" sz="2800" b="1" dirty="0"/>
              <a:t>Highlighted Skills:   - Displayed in creative tags, making it easy for recruiters to identify relevant proficiencies. </a:t>
            </a:r>
            <a:endParaRPr lang="en-IN" sz="2800" b="1" dirty="0"/>
          </a:p>
          <a:p>
            <a:r>
              <a:rPr lang="en-IN" sz="2800" b="1" dirty="0"/>
              <a:t>4.</a:t>
            </a:r>
            <a:r>
              <a:rPr lang="en-US" sz="2800" b="1" dirty="0"/>
              <a:t>Interactive Project Cards:   - Engage users through visual and interactive elements, showcasing various projects effectively. </a:t>
            </a:r>
            <a:r>
              <a:rPr lang="en-IN" sz="2800" b="1" dirty="0"/>
              <a:t>5.</a:t>
            </a:r>
            <a:r>
              <a:rPr lang="en-US" sz="2800" b="1" dirty="0"/>
              <a:t>Live Alert Contact Form:   - Provides immediate feedback on submissions, improving communication with visitors. </a:t>
            </a:r>
            <a:r>
              <a:rPr lang="en-IN" sz="2800" b="1" dirty="0"/>
              <a:t>6.</a:t>
            </a:r>
            <a:r>
              <a:rPr lang="en-US" sz="2800" b="1" dirty="0"/>
              <a:t>Professional Branding:   - Simple design elements that maintain a polished, professional appearance.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678</Words>
  <Application>Microsoft Office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Professional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shanthi Murugan</cp:lastModifiedBy>
  <cp:revision>26</cp:revision>
  <dcterms:created xsi:type="dcterms:W3CDTF">2024-03-29T15:07:22Z</dcterms:created>
  <dcterms:modified xsi:type="dcterms:W3CDTF">2025-09-10T14:44:23Z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