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62" r:id="rId9"/>
    <p:sldId id="263" r:id="rId10"/>
    <p:sldId id="270" r:id="rId11"/>
    <p:sldId id="264" r:id="rId12"/>
    <p:sldId id="265" r:id="rId13"/>
    <p:sldId id="266" r:id="rId14"/>
    <p:sldId id="267" r:id="rId15"/>
    <p:sldId id="268"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CBDE0-8C47-49CC-A6B7-8B6F9D08BBBC}" v="8" dt="2022-12-04T04:52:54.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Abdullah-Al-Jubair" userId="18811e1f-3cb7-4a90-b095-c3eb23576a6c" providerId="ADAL" clId="{FF1CBDE0-8C47-49CC-A6B7-8B6F9D08BBBC}"/>
    <pc:docChg chg="undo custSel addSld modSld sldOrd">
      <pc:chgData name="Dr. Md. Abdullah-Al-Jubair" userId="18811e1f-3cb7-4a90-b095-c3eb23576a6c" providerId="ADAL" clId="{FF1CBDE0-8C47-49CC-A6B7-8B6F9D08BBBC}" dt="2022-12-04T04:52:58.943" v="385"/>
      <pc:docMkLst>
        <pc:docMk/>
      </pc:docMkLst>
      <pc:sldChg chg="addSp delSp modSp new mod">
        <pc:chgData name="Dr. Md. Abdullah-Al-Jubair" userId="18811e1f-3cb7-4a90-b095-c3eb23576a6c" providerId="ADAL" clId="{FF1CBDE0-8C47-49CC-A6B7-8B6F9D08BBBC}" dt="2022-12-04T04:00:50.311" v="14" actId="20577"/>
        <pc:sldMkLst>
          <pc:docMk/>
          <pc:sldMk cId="4064335190" sldId="260"/>
        </pc:sldMkLst>
        <pc:spChg chg="mod">
          <ac:chgData name="Dr. Md. Abdullah-Al-Jubair" userId="18811e1f-3cb7-4a90-b095-c3eb23576a6c" providerId="ADAL" clId="{FF1CBDE0-8C47-49CC-A6B7-8B6F9D08BBBC}" dt="2022-12-04T04:00:50.311" v="14" actId="20577"/>
          <ac:spMkLst>
            <pc:docMk/>
            <pc:sldMk cId="4064335190" sldId="260"/>
            <ac:spMk id="2" creationId="{43734547-DE83-7824-9FB5-1591E67F1000}"/>
          </ac:spMkLst>
        </pc:spChg>
        <pc:spChg chg="del">
          <ac:chgData name="Dr. Md. Abdullah-Al-Jubair" userId="18811e1f-3cb7-4a90-b095-c3eb23576a6c" providerId="ADAL" clId="{FF1CBDE0-8C47-49CC-A6B7-8B6F9D08BBBC}" dt="2022-12-04T04:00:28.250" v="1" actId="22"/>
          <ac:spMkLst>
            <pc:docMk/>
            <pc:sldMk cId="4064335190" sldId="260"/>
            <ac:spMk id="3" creationId="{7C2BA273-571F-1BE1-51C7-41E22C9B0037}"/>
          </ac:spMkLst>
        </pc:spChg>
        <pc:picChg chg="add mod ord">
          <ac:chgData name="Dr. Md. Abdullah-Al-Jubair" userId="18811e1f-3cb7-4a90-b095-c3eb23576a6c" providerId="ADAL" clId="{FF1CBDE0-8C47-49CC-A6B7-8B6F9D08BBBC}" dt="2022-12-04T04:00:37.534" v="4" actId="14100"/>
          <ac:picMkLst>
            <pc:docMk/>
            <pc:sldMk cId="4064335190" sldId="260"/>
            <ac:picMk id="5" creationId="{A7984458-86F5-8E87-C29E-EF25FEF4E2F8}"/>
          </ac:picMkLst>
        </pc:picChg>
      </pc:sldChg>
      <pc:sldChg chg="modSp new mod">
        <pc:chgData name="Dr. Md. Abdullah-Al-Jubair" userId="18811e1f-3cb7-4a90-b095-c3eb23576a6c" providerId="ADAL" clId="{FF1CBDE0-8C47-49CC-A6B7-8B6F9D08BBBC}" dt="2022-12-04T04:10:07.655" v="130" actId="20577"/>
        <pc:sldMkLst>
          <pc:docMk/>
          <pc:sldMk cId="991575625" sldId="261"/>
        </pc:sldMkLst>
        <pc:spChg chg="mod">
          <ac:chgData name="Dr. Md. Abdullah-Al-Jubair" userId="18811e1f-3cb7-4a90-b095-c3eb23576a6c" providerId="ADAL" clId="{FF1CBDE0-8C47-49CC-A6B7-8B6F9D08BBBC}" dt="2022-12-04T04:02:30.912" v="44" actId="20577"/>
          <ac:spMkLst>
            <pc:docMk/>
            <pc:sldMk cId="991575625" sldId="261"/>
            <ac:spMk id="2" creationId="{631CFBD7-6FBF-0BA5-4291-CFC6C2F276EB}"/>
          </ac:spMkLst>
        </pc:spChg>
        <pc:spChg chg="mod">
          <ac:chgData name="Dr. Md. Abdullah-Al-Jubair" userId="18811e1f-3cb7-4a90-b095-c3eb23576a6c" providerId="ADAL" clId="{FF1CBDE0-8C47-49CC-A6B7-8B6F9D08BBBC}" dt="2022-12-04T04:10:07.655" v="130" actId="20577"/>
          <ac:spMkLst>
            <pc:docMk/>
            <pc:sldMk cId="991575625" sldId="261"/>
            <ac:spMk id="3" creationId="{D5DC0E2C-B6EB-2982-51A3-0E2BA5F48A87}"/>
          </ac:spMkLst>
        </pc:spChg>
      </pc:sldChg>
      <pc:sldChg chg="modSp new mod">
        <pc:chgData name="Dr. Md. Abdullah-Al-Jubair" userId="18811e1f-3cb7-4a90-b095-c3eb23576a6c" providerId="ADAL" clId="{FF1CBDE0-8C47-49CC-A6B7-8B6F9D08BBBC}" dt="2022-12-04T04:09:56.558" v="121"/>
        <pc:sldMkLst>
          <pc:docMk/>
          <pc:sldMk cId="4252920878" sldId="262"/>
        </pc:sldMkLst>
        <pc:spChg chg="mod">
          <ac:chgData name="Dr. Md. Abdullah-Al-Jubair" userId="18811e1f-3cb7-4a90-b095-c3eb23576a6c" providerId="ADAL" clId="{FF1CBDE0-8C47-49CC-A6B7-8B6F9D08BBBC}" dt="2022-12-04T04:09:56.558" v="121"/>
          <ac:spMkLst>
            <pc:docMk/>
            <pc:sldMk cId="4252920878" sldId="262"/>
            <ac:spMk id="2" creationId="{DBD4B72D-6F68-DBAA-AE79-B61B0C2DCDEE}"/>
          </ac:spMkLst>
        </pc:spChg>
        <pc:spChg chg="mod">
          <ac:chgData name="Dr. Md. Abdullah-Al-Jubair" userId="18811e1f-3cb7-4a90-b095-c3eb23576a6c" providerId="ADAL" clId="{FF1CBDE0-8C47-49CC-A6B7-8B6F9D08BBBC}" dt="2022-12-04T04:09:51.652" v="120" actId="20577"/>
          <ac:spMkLst>
            <pc:docMk/>
            <pc:sldMk cId="4252920878" sldId="262"/>
            <ac:spMk id="3" creationId="{54C80C1E-BC19-D324-AEE7-6C280D914DF1}"/>
          </ac:spMkLst>
        </pc:spChg>
      </pc:sldChg>
      <pc:sldChg chg="addSp delSp modSp new mod">
        <pc:chgData name="Dr. Md. Abdullah-Al-Jubair" userId="18811e1f-3cb7-4a90-b095-c3eb23576a6c" providerId="ADAL" clId="{FF1CBDE0-8C47-49CC-A6B7-8B6F9D08BBBC}" dt="2022-12-04T04:11:32.687" v="148" actId="20577"/>
        <pc:sldMkLst>
          <pc:docMk/>
          <pc:sldMk cId="3270886393" sldId="263"/>
        </pc:sldMkLst>
        <pc:spChg chg="mod">
          <ac:chgData name="Dr. Md. Abdullah-Al-Jubair" userId="18811e1f-3cb7-4a90-b095-c3eb23576a6c" providerId="ADAL" clId="{FF1CBDE0-8C47-49CC-A6B7-8B6F9D08BBBC}" dt="2022-12-04T04:11:32.687" v="148" actId="20577"/>
          <ac:spMkLst>
            <pc:docMk/>
            <pc:sldMk cId="3270886393" sldId="263"/>
            <ac:spMk id="2" creationId="{4387CC15-10C3-CE70-C787-652F5366EF30}"/>
          </ac:spMkLst>
        </pc:spChg>
        <pc:spChg chg="del">
          <ac:chgData name="Dr. Md. Abdullah-Al-Jubair" userId="18811e1f-3cb7-4a90-b095-c3eb23576a6c" providerId="ADAL" clId="{FF1CBDE0-8C47-49CC-A6B7-8B6F9D08BBBC}" dt="2022-12-04T04:11:21.152" v="132" actId="22"/>
          <ac:spMkLst>
            <pc:docMk/>
            <pc:sldMk cId="3270886393" sldId="263"/>
            <ac:spMk id="3" creationId="{2F1C1E74-971F-4CAD-31DE-86157F16F56D}"/>
          </ac:spMkLst>
        </pc:spChg>
        <pc:picChg chg="add mod ord">
          <ac:chgData name="Dr. Md. Abdullah-Al-Jubair" userId="18811e1f-3cb7-4a90-b095-c3eb23576a6c" providerId="ADAL" clId="{FF1CBDE0-8C47-49CC-A6B7-8B6F9D08BBBC}" dt="2022-12-04T04:11:21.152" v="132" actId="22"/>
          <ac:picMkLst>
            <pc:docMk/>
            <pc:sldMk cId="3270886393" sldId="263"/>
            <ac:picMk id="5" creationId="{3CEFA1AD-1BE8-41C1-FA12-DD4892DA2AD8}"/>
          </ac:picMkLst>
        </pc:picChg>
      </pc:sldChg>
      <pc:sldChg chg="modSp new mod">
        <pc:chgData name="Dr. Md. Abdullah-Al-Jubair" userId="18811e1f-3cb7-4a90-b095-c3eb23576a6c" providerId="ADAL" clId="{FF1CBDE0-8C47-49CC-A6B7-8B6F9D08BBBC}" dt="2022-12-04T04:18:01.349" v="202" actId="123"/>
        <pc:sldMkLst>
          <pc:docMk/>
          <pc:sldMk cId="3365617765" sldId="264"/>
        </pc:sldMkLst>
        <pc:spChg chg="mod">
          <ac:chgData name="Dr. Md. Abdullah-Al-Jubair" userId="18811e1f-3cb7-4a90-b095-c3eb23576a6c" providerId="ADAL" clId="{FF1CBDE0-8C47-49CC-A6B7-8B6F9D08BBBC}" dt="2022-12-04T04:12:51.147" v="194" actId="20577"/>
          <ac:spMkLst>
            <pc:docMk/>
            <pc:sldMk cId="3365617765" sldId="264"/>
            <ac:spMk id="2" creationId="{FFD03B0F-E3EE-106C-260D-B03F2616EC0D}"/>
          </ac:spMkLst>
        </pc:spChg>
        <pc:spChg chg="mod">
          <ac:chgData name="Dr. Md. Abdullah-Al-Jubair" userId="18811e1f-3cb7-4a90-b095-c3eb23576a6c" providerId="ADAL" clId="{FF1CBDE0-8C47-49CC-A6B7-8B6F9D08BBBC}" dt="2022-12-04T04:18:01.349" v="202" actId="123"/>
          <ac:spMkLst>
            <pc:docMk/>
            <pc:sldMk cId="3365617765" sldId="264"/>
            <ac:spMk id="3" creationId="{9AD35896-8EDD-EA20-CEC5-7DEB960C16C8}"/>
          </ac:spMkLst>
        </pc:spChg>
      </pc:sldChg>
      <pc:sldChg chg="addSp delSp modSp new mod">
        <pc:chgData name="Dr. Md. Abdullah-Al-Jubair" userId="18811e1f-3cb7-4a90-b095-c3eb23576a6c" providerId="ADAL" clId="{FF1CBDE0-8C47-49CC-A6B7-8B6F9D08BBBC}" dt="2022-12-04T04:20:32.158" v="212" actId="20577"/>
        <pc:sldMkLst>
          <pc:docMk/>
          <pc:sldMk cId="1517524065" sldId="265"/>
        </pc:sldMkLst>
        <pc:spChg chg="mod">
          <ac:chgData name="Dr. Md. Abdullah-Al-Jubair" userId="18811e1f-3cb7-4a90-b095-c3eb23576a6c" providerId="ADAL" clId="{FF1CBDE0-8C47-49CC-A6B7-8B6F9D08BBBC}" dt="2022-12-04T04:20:32.158" v="212" actId="20577"/>
          <ac:spMkLst>
            <pc:docMk/>
            <pc:sldMk cId="1517524065" sldId="265"/>
            <ac:spMk id="2" creationId="{58EF0664-A4EA-8183-8963-EB43F38A39F8}"/>
          </ac:spMkLst>
        </pc:spChg>
        <pc:spChg chg="del">
          <ac:chgData name="Dr. Md. Abdullah-Al-Jubair" userId="18811e1f-3cb7-4a90-b095-c3eb23576a6c" providerId="ADAL" clId="{FF1CBDE0-8C47-49CC-A6B7-8B6F9D08BBBC}" dt="2022-12-04T04:19:04.142" v="204"/>
          <ac:spMkLst>
            <pc:docMk/>
            <pc:sldMk cId="1517524065" sldId="265"/>
            <ac:spMk id="3" creationId="{273DC19A-7150-B258-DEA6-A52880AD9136}"/>
          </ac:spMkLst>
        </pc:spChg>
        <pc:picChg chg="add mod">
          <ac:chgData name="Dr. Md. Abdullah-Al-Jubair" userId="18811e1f-3cb7-4a90-b095-c3eb23576a6c" providerId="ADAL" clId="{FF1CBDE0-8C47-49CC-A6B7-8B6F9D08BBBC}" dt="2022-12-04T04:19:04.142" v="204"/>
          <ac:picMkLst>
            <pc:docMk/>
            <pc:sldMk cId="1517524065" sldId="265"/>
            <ac:picMk id="1026" creationId="{A3D0736C-65E3-82F5-C61F-044ED3E723AC}"/>
          </ac:picMkLst>
        </pc:picChg>
      </pc:sldChg>
      <pc:sldChg chg="addSp delSp modSp new mod">
        <pc:chgData name="Dr. Md. Abdullah-Al-Jubair" userId="18811e1f-3cb7-4a90-b095-c3eb23576a6c" providerId="ADAL" clId="{FF1CBDE0-8C47-49CC-A6B7-8B6F9D08BBBC}" dt="2022-12-04T04:20:36.384" v="221" actId="20577"/>
        <pc:sldMkLst>
          <pc:docMk/>
          <pc:sldMk cId="333574475" sldId="266"/>
        </pc:sldMkLst>
        <pc:spChg chg="mod">
          <ac:chgData name="Dr. Md. Abdullah-Al-Jubair" userId="18811e1f-3cb7-4a90-b095-c3eb23576a6c" providerId="ADAL" clId="{FF1CBDE0-8C47-49CC-A6B7-8B6F9D08BBBC}" dt="2022-12-04T04:20:36.384" v="221" actId="20577"/>
          <ac:spMkLst>
            <pc:docMk/>
            <pc:sldMk cId="333574475" sldId="266"/>
            <ac:spMk id="2" creationId="{C84E42D1-F604-C860-C87C-65BBD000610C}"/>
          </ac:spMkLst>
        </pc:spChg>
        <pc:spChg chg="del">
          <ac:chgData name="Dr. Md. Abdullah-Al-Jubair" userId="18811e1f-3cb7-4a90-b095-c3eb23576a6c" providerId="ADAL" clId="{FF1CBDE0-8C47-49CC-A6B7-8B6F9D08BBBC}" dt="2022-12-04T04:19:45.852" v="206"/>
          <ac:spMkLst>
            <pc:docMk/>
            <pc:sldMk cId="333574475" sldId="266"/>
            <ac:spMk id="3" creationId="{8E4FA167-9CB8-6F60-7AC3-0B531CF27BCF}"/>
          </ac:spMkLst>
        </pc:spChg>
        <pc:picChg chg="add mod">
          <ac:chgData name="Dr. Md. Abdullah-Al-Jubair" userId="18811e1f-3cb7-4a90-b095-c3eb23576a6c" providerId="ADAL" clId="{FF1CBDE0-8C47-49CC-A6B7-8B6F9D08BBBC}" dt="2022-12-04T04:19:45.852" v="206"/>
          <ac:picMkLst>
            <pc:docMk/>
            <pc:sldMk cId="333574475" sldId="266"/>
            <ac:picMk id="2050" creationId="{313470BE-5819-E5B0-2F60-EE265F6EB7A0}"/>
          </ac:picMkLst>
        </pc:picChg>
      </pc:sldChg>
      <pc:sldChg chg="modSp new mod">
        <pc:chgData name="Dr. Md. Abdullah-Al-Jubair" userId="18811e1f-3cb7-4a90-b095-c3eb23576a6c" providerId="ADAL" clId="{FF1CBDE0-8C47-49CC-A6B7-8B6F9D08BBBC}" dt="2022-12-04T04:20:39.232" v="224" actId="20577"/>
        <pc:sldMkLst>
          <pc:docMk/>
          <pc:sldMk cId="3633009650" sldId="267"/>
        </pc:sldMkLst>
        <pc:spChg chg="mod">
          <ac:chgData name="Dr. Md. Abdullah-Al-Jubair" userId="18811e1f-3cb7-4a90-b095-c3eb23576a6c" providerId="ADAL" clId="{FF1CBDE0-8C47-49CC-A6B7-8B6F9D08BBBC}" dt="2022-12-04T04:20:39.232" v="224" actId="20577"/>
          <ac:spMkLst>
            <pc:docMk/>
            <pc:sldMk cId="3633009650" sldId="267"/>
            <ac:spMk id="2" creationId="{75690F8A-CAFE-A586-AF5E-009085581B17}"/>
          </ac:spMkLst>
        </pc:spChg>
        <pc:spChg chg="mod">
          <ac:chgData name="Dr. Md. Abdullah-Al-Jubair" userId="18811e1f-3cb7-4a90-b095-c3eb23576a6c" providerId="ADAL" clId="{FF1CBDE0-8C47-49CC-A6B7-8B6F9D08BBBC}" dt="2022-12-04T04:20:01.382" v="209" actId="27636"/>
          <ac:spMkLst>
            <pc:docMk/>
            <pc:sldMk cId="3633009650" sldId="267"/>
            <ac:spMk id="3" creationId="{C1A3B351-CAB4-AA86-2F13-420B982FA3DE}"/>
          </ac:spMkLst>
        </pc:spChg>
      </pc:sldChg>
      <pc:sldChg chg="addSp delSp modSp new mod">
        <pc:chgData name="Dr. Md. Abdullah-Al-Jubair" userId="18811e1f-3cb7-4a90-b095-c3eb23576a6c" providerId="ADAL" clId="{FF1CBDE0-8C47-49CC-A6B7-8B6F9D08BBBC}" dt="2022-12-04T04:22:27.742" v="231" actId="14100"/>
        <pc:sldMkLst>
          <pc:docMk/>
          <pc:sldMk cId="3198385046" sldId="268"/>
        </pc:sldMkLst>
        <pc:spChg chg="mod">
          <ac:chgData name="Dr. Md. Abdullah-Al-Jubair" userId="18811e1f-3cb7-4a90-b095-c3eb23576a6c" providerId="ADAL" clId="{FF1CBDE0-8C47-49CC-A6B7-8B6F9D08BBBC}" dt="2022-12-04T04:22:23.587" v="230" actId="20577"/>
          <ac:spMkLst>
            <pc:docMk/>
            <pc:sldMk cId="3198385046" sldId="268"/>
            <ac:spMk id="2" creationId="{CD70453A-23BF-12F8-D3A1-439387492D75}"/>
          </ac:spMkLst>
        </pc:spChg>
        <pc:spChg chg="del mod">
          <ac:chgData name="Dr. Md. Abdullah-Al-Jubair" userId="18811e1f-3cb7-4a90-b095-c3eb23576a6c" providerId="ADAL" clId="{FF1CBDE0-8C47-49CC-A6B7-8B6F9D08BBBC}" dt="2022-12-04T04:22:06.492" v="227" actId="22"/>
          <ac:spMkLst>
            <pc:docMk/>
            <pc:sldMk cId="3198385046" sldId="268"/>
            <ac:spMk id="3" creationId="{6E31502C-8430-368E-FF53-55DCA5690A40}"/>
          </ac:spMkLst>
        </pc:spChg>
        <pc:picChg chg="add mod ord">
          <ac:chgData name="Dr. Md. Abdullah-Al-Jubair" userId="18811e1f-3cb7-4a90-b095-c3eb23576a6c" providerId="ADAL" clId="{FF1CBDE0-8C47-49CC-A6B7-8B6F9D08BBBC}" dt="2022-12-04T04:22:27.742" v="231" actId="14100"/>
          <ac:picMkLst>
            <pc:docMk/>
            <pc:sldMk cId="3198385046" sldId="268"/>
            <ac:picMk id="5" creationId="{7E89D8A1-012A-20F9-AB42-C32CCFD4A8B1}"/>
          </ac:picMkLst>
        </pc:picChg>
      </pc:sldChg>
      <pc:sldChg chg="modSp new mod">
        <pc:chgData name="Dr. Md. Abdullah-Al-Jubair" userId="18811e1f-3cb7-4a90-b095-c3eb23576a6c" providerId="ADAL" clId="{FF1CBDE0-8C47-49CC-A6B7-8B6F9D08BBBC}" dt="2022-12-04T04:23:56.947" v="258" actId="5793"/>
        <pc:sldMkLst>
          <pc:docMk/>
          <pc:sldMk cId="116906086" sldId="269"/>
        </pc:sldMkLst>
        <pc:spChg chg="mod">
          <ac:chgData name="Dr. Md. Abdullah-Al-Jubair" userId="18811e1f-3cb7-4a90-b095-c3eb23576a6c" providerId="ADAL" clId="{FF1CBDE0-8C47-49CC-A6B7-8B6F9D08BBBC}" dt="2022-12-04T04:23:56.947" v="258" actId="5793"/>
          <ac:spMkLst>
            <pc:docMk/>
            <pc:sldMk cId="116906086" sldId="269"/>
            <ac:spMk id="2" creationId="{D3EE1D5A-7A60-245D-609B-4D2722AAE4FC}"/>
          </ac:spMkLst>
        </pc:spChg>
        <pc:spChg chg="mod">
          <ac:chgData name="Dr. Md. Abdullah-Al-Jubair" userId="18811e1f-3cb7-4a90-b095-c3eb23576a6c" providerId="ADAL" clId="{FF1CBDE0-8C47-49CC-A6B7-8B6F9D08BBBC}" dt="2022-12-04T04:23:46.882" v="236" actId="12"/>
          <ac:spMkLst>
            <pc:docMk/>
            <pc:sldMk cId="116906086" sldId="269"/>
            <ac:spMk id="3" creationId="{6F2C9D31-28A7-6CC7-6C9A-8B1B8F363581}"/>
          </ac:spMkLst>
        </pc:spChg>
      </pc:sldChg>
      <pc:sldChg chg="modSp new mod">
        <pc:chgData name="Dr. Md. Abdullah-Al-Jubair" userId="18811e1f-3cb7-4a90-b095-c3eb23576a6c" providerId="ADAL" clId="{FF1CBDE0-8C47-49CC-A6B7-8B6F9D08BBBC}" dt="2022-12-04T04:25:21.322" v="288" actId="20577"/>
        <pc:sldMkLst>
          <pc:docMk/>
          <pc:sldMk cId="36829077" sldId="270"/>
        </pc:sldMkLst>
        <pc:spChg chg="mod">
          <ac:chgData name="Dr. Md. Abdullah-Al-Jubair" userId="18811e1f-3cb7-4a90-b095-c3eb23576a6c" providerId="ADAL" clId="{FF1CBDE0-8C47-49CC-A6B7-8B6F9D08BBBC}" dt="2022-12-04T04:25:21.322" v="288" actId="20577"/>
          <ac:spMkLst>
            <pc:docMk/>
            <pc:sldMk cId="36829077" sldId="270"/>
            <ac:spMk id="2" creationId="{A50499A1-DC32-C9BA-34FA-E6935A33FF9C}"/>
          </ac:spMkLst>
        </pc:spChg>
        <pc:spChg chg="mod">
          <ac:chgData name="Dr. Md. Abdullah-Al-Jubair" userId="18811e1f-3cb7-4a90-b095-c3eb23576a6c" providerId="ADAL" clId="{FF1CBDE0-8C47-49CC-A6B7-8B6F9D08BBBC}" dt="2022-12-04T04:25:07.627" v="263" actId="12"/>
          <ac:spMkLst>
            <pc:docMk/>
            <pc:sldMk cId="36829077" sldId="270"/>
            <ac:spMk id="3" creationId="{2D400A96-B2C0-6847-689B-FA916DD67110}"/>
          </ac:spMkLst>
        </pc:spChg>
      </pc:sldChg>
      <pc:sldChg chg="modSp new mod">
        <pc:chgData name="Dr. Md. Abdullah-Al-Jubair" userId="18811e1f-3cb7-4a90-b095-c3eb23576a6c" providerId="ADAL" clId="{FF1CBDE0-8C47-49CC-A6B7-8B6F9D08BBBC}" dt="2022-12-04T04:45:54.127" v="299" actId="20577"/>
        <pc:sldMkLst>
          <pc:docMk/>
          <pc:sldMk cId="873510890" sldId="271"/>
        </pc:sldMkLst>
        <pc:spChg chg="mod">
          <ac:chgData name="Dr. Md. Abdullah-Al-Jubair" userId="18811e1f-3cb7-4a90-b095-c3eb23576a6c" providerId="ADAL" clId="{FF1CBDE0-8C47-49CC-A6B7-8B6F9D08BBBC}" dt="2022-12-04T04:44:42.890" v="295"/>
          <ac:spMkLst>
            <pc:docMk/>
            <pc:sldMk cId="873510890" sldId="271"/>
            <ac:spMk id="2" creationId="{2AF9B88E-9A89-A96D-0BBC-D0DE018C2D04}"/>
          </ac:spMkLst>
        </pc:spChg>
        <pc:spChg chg="mod">
          <ac:chgData name="Dr. Md. Abdullah-Al-Jubair" userId="18811e1f-3cb7-4a90-b095-c3eb23576a6c" providerId="ADAL" clId="{FF1CBDE0-8C47-49CC-A6B7-8B6F9D08BBBC}" dt="2022-12-04T04:45:54.127" v="299" actId="20577"/>
          <ac:spMkLst>
            <pc:docMk/>
            <pc:sldMk cId="873510890" sldId="271"/>
            <ac:spMk id="3" creationId="{EDC18849-BF92-DF24-7D69-73FF8CA4B080}"/>
          </ac:spMkLst>
        </pc:spChg>
      </pc:sldChg>
      <pc:sldChg chg="addSp delSp modSp new mod">
        <pc:chgData name="Dr. Md. Abdullah-Al-Jubair" userId="18811e1f-3cb7-4a90-b095-c3eb23576a6c" providerId="ADAL" clId="{FF1CBDE0-8C47-49CC-A6B7-8B6F9D08BBBC}" dt="2022-12-04T04:48:15.348" v="325" actId="20577"/>
        <pc:sldMkLst>
          <pc:docMk/>
          <pc:sldMk cId="3536385551" sldId="272"/>
        </pc:sldMkLst>
        <pc:spChg chg="mod">
          <ac:chgData name="Dr. Md. Abdullah-Al-Jubair" userId="18811e1f-3cb7-4a90-b095-c3eb23576a6c" providerId="ADAL" clId="{FF1CBDE0-8C47-49CC-A6B7-8B6F9D08BBBC}" dt="2022-12-04T04:48:15.348" v="325" actId="20577"/>
          <ac:spMkLst>
            <pc:docMk/>
            <pc:sldMk cId="3536385551" sldId="272"/>
            <ac:spMk id="2" creationId="{FEB143C0-866D-C68F-035E-6088EEFDE704}"/>
          </ac:spMkLst>
        </pc:spChg>
        <pc:spChg chg="del mod">
          <ac:chgData name="Dr. Md. Abdullah-Al-Jubair" userId="18811e1f-3cb7-4a90-b095-c3eb23576a6c" providerId="ADAL" clId="{FF1CBDE0-8C47-49CC-A6B7-8B6F9D08BBBC}" dt="2022-12-04T04:47:55.160" v="302"/>
          <ac:spMkLst>
            <pc:docMk/>
            <pc:sldMk cId="3536385551" sldId="272"/>
            <ac:spMk id="3" creationId="{4B46C2B7-4952-76B2-5813-38D4C9C342FF}"/>
          </ac:spMkLst>
        </pc:spChg>
        <pc:picChg chg="add mod">
          <ac:chgData name="Dr. Md. Abdullah-Al-Jubair" userId="18811e1f-3cb7-4a90-b095-c3eb23576a6c" providerId="ADAL" clId="{FF1CBDE0-8C47-49CC-A6B7-8B6F9D08BBBC}" dt="2022-12-04T04:48:08.422" v="306" actId="14100"/>
          <ac:picMkLst>
            <pc:docMk/>
            <pc:sldMk cId="3536385551" sldId="272"/>
            <ac:picMk id="3074" creationId="{26F92370-0EBA-67E3-0935-801558C6C1FE}"/>
          </ac:picMkLst>
        </pc:picChg>
      </pc:sldChg>
      <pc:sldChg chg="modSp new mod">
        <pc:chgData name="Dr. Md. Abdullah-Al-Jubair" userId="18811e1f-3cb7-4a90-b095-c3eb23576a6c" providerId="ADAL" clId="{FF1CBDE0-8C47-49CC-A6B7-8B6F9D08BBBC}" dt="2022-12-04T04:49:23.653" v="355" actId="20577"/>
        <pc:sldMkLst>
          <pc:docMk/>
          <pc:sldMk cId="4091686543" sldId="273"/>
        </pc:sldMkLst>
        <pc:spChg chg="mod">
          <ac:chgData name="Dr. Md. Abdullah-Al-Jubair" userId="18811e1f-3cb7-4a90-b095-c3eb23576a6c" providerId="ADAL" clId="{FF1CBDE0-8C47-49CC-A6B7-8B6F9D08BBBC}" dt="2022-12-04T04:49:23.653" v="355" actId="20577"/>
          <ac:spMkLst>
            <pc:docMk/>
            <pc:sldMk cId="4091686543" sldId="273"/>
            <ac:spMk id="2" creationId="{1BF34167-E8D3-0963-705F-E1A26C667804}"/>
          </ac:spMkLst>
        </pc:spChg>
        <pc:spChg chg="mod">
          <ac:chgData name="Dr. Md. Abdullah-Al-Jubair" userId="18811e1f-3cb7-4a90-b095-c3eb23576a6c" providerId="ADAL" clId="{FF1CBDE0-8C47-49CC-A6B7-8B6F9D08BBBC}" dt="2022-12-04T04:49:13.678" v="330" actId="123"/>
          <ac:spMkLst>
            <pc:docMk/>
            <pc:sldMk cId="4091686543" sldId="273"/>
            <ac:spMk id="3" creationId="{354D10D3-87E4-0E6D-44B9-8262018FEDA5}"/>
          </ac:spMkLst>
        </pc:spChg>
      </pc:sldChg>
      <pc:sldChg chg="modSp new mod">
        <pc:chgData name="Dr. Md. Abdullah-Al-Jubair" userId="18811e1f-3cb7-4a90-b095-c3eb23576a6c" providerId="ADAL" clId="{FF1CBDE0-8C47-49CC-A6B7-8B6F9D08BBBC}" dt="2022-12-04T04:50:30.862" v="376" actId="123"/>
        <pc:sldMkLst>
          <pc:docMk/>
          <pc:sldMk cId="3854054851" sldId="274"/>
        </pc:sldMkLst>
        <pc:spChg chg="mod">
          <ac:chgData name="Dr. Md. Abdullah-Al-Jubair" userId="18811e1f-3cb7-4a90-b095-c3eb23576a6c" providerId="ADAL" clId="{FF1CBDE0-8C47-49CC-A6B7-8B6F9D08BBBC}" dt="2022-12-04T04:50:08.531" v="373" actId="313"/>
          <ac:spMkLst>
            <pc:docMk/>
            <pc:sldMk cId="3854054851" sldId="274"/>
            <ac:spMk id="2" creationId="{3629EA56-EC23-2EA3-49FA-3DE3FF6EFB09}"/>
          </ac:spMkLst>
        </pc:spChg>
        <pc:spChg chg="mod">
          <ac:chgData name="Dr. Md. Abdullah-Al-Jubair" userId="18811e1f-3cb7-4a90-b095-c3eb23576a6c" providerId="ADAL" clId="{FF1CBDE0-8C47-49CC-A6B7-8B6F9D08BBBC}" dt="2022-12-04T04:50:30.862" v="376" actId="123"/>
          <ac:spMkLst>
            <pc:docMk/>
            <pc:sldMk cId="3854054851" sldId="274"/>
            <ac:spMk id="3" creationId="{61123939-33FC-67BD-BE1A-485E1114CB2F}"/>
          </ac:spMkLst>
        </pc:spChg>
      </pc:sldChg>
      <pc:sldChg chg="modSp new mod">
        <pc:chgData name="Dr. Md. Abdullah-Al-Jubair" userId="18811e1f-3cb7-4a90-b095-c3eb23576a6c" providerId="ADAL" clId="{FF1CBDE0-8C47-49CC-A6B7-8B6F9D08BBBC}" dt="2022-12-04T04:51:27.724" v="381"/>
        <pc:sldMkLst>
          <pc:docMk/>
          <pc:sldMk cId="2438125813" sldId="275"/>
        </pc:sldMkLst>
        <pc:spChg chg="mod">
          <ac:chgData name="Dr. Md. Abdullah-Al-Jubair" userId="18811e1f-3cb7-4a90-b095-c3eb23576a6c" providerId="ADAL" clId="{FF1CBDE0-8C47-49CC-A6B7-8B6F9D08BBBC}" dt="2022-12-04T04:51:27.724" v="381"/>
          <ac:spMkLst>
            <pc:docMk/>
            <pc:sldMk cId="2438125813" sldId="275"/>
            <ac:spMk id="2" creationId="{ED48DD71-5C6B-B772-92CF-46CB0F7A3F71}"/>
          </ac:spMkLst>
        </pc:spChg>
        <pc:spChg chg="mod">
          <ac:chgData name="Dr. Md. Abdullah-Al-Jubair" userId="18811e1f-3cb7-4a90-b095-c3eb23576a6c" providerId="ADAL" clId="{FF1CBDE0-8C47-49CC-A6B7-8B6F9D08BBBC}" dt="2022-12-04T04:51:22.505" v="380" actId="12"/>
          <ac:spMkLst>
            <pc:docMk/>
            <pc:sldMk cId="2438125813" sldId="275"/>
            <ac:spMk id="3" creationId="{87BFA70A-C324-D394-3309-9C2F069C402E}"/>
          </ac:spMkLst>
        </pc:spChg>
      </pc:sldChg>
      <pc:sldChg chg="addSp delSp modSp new ord">
        <pc:chgData name="Dr. Md. Abdullah-Al-Jubair" userId="18811e1f-3cb7-4a90-b095-c3eb23576a6c" providerId="ADAL" clId="{FF1CBDE0-8C47-49CC-A6B7-8B6F9D08BBBC}" dt="2022-12-04T04:52:58.943" v="385"/>
        <pc:sldMkLst>
          <pc:docMk/>
          <pc:sldMk cId="2973674939" sldId="276"/>
        </pc:sldMkLst>
        <pc:spChg chg="del">
          <ac:chgData name="Dr. Md. Abdullah-Al-Jubair" userId="18811e1f-3cb7-4a90-b095-c3eb23576a6c" providerId="ADAL" clId="{FF1CBDE0-8C47-49CC-A6B7-8B6F9D08BBBC}" dt="2022-12-04T04:52:54.321" v="383"/>
          <ac:spMkLst>
            <pc:docMk/>
            <pc:sldMk cId="2973674939" sldId="276"/>
            <ac:spMk id="3" creationId="{EB242D75-402C-B9F2-4539-8A1202B67DA4}"/>
          </ac:spMkLst>
        </pc:spChg>
        <pc:picChg chg="add mod">
          <ac:chgData name="Dr. Md. Abdullah-Al-Jubair" userId="18811e1f-3cb7-4a90-b095-c3eb23576a6c" providerId="ADAL" clId="{FF1CBDE0-8C47-49CC-A6B7-8B6F9D08BBBC}" dt="2022-12-04T04:52:54.321" v="383"/>
          <ac:picMkLst>
            <pc:docMk/>
            <pc:sldMk cId="2973674939" sldId="276"/>
            <ac:picMk id="4098" creationId="{9FE1BA03-8B53-46A5-00CB-84E7571080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13E4-5FD9-7B60-58EC-31C1D5B3F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0D7952-B8C1-B5EE-479D-849A010A2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9FDB21-1951-3B4E-62F6-13FD91ECDA79}"/>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5" name="Footer Placeholder 4">
            <a:extLst>
              <a:ext uri="{FF2B5EF4-FFF2-40B4-BE49-F238E27FC236}">
                <a16:creationId xmlns:a16="http://schemas.microsoft.com/office/drawing/2014/main" id="{0B3E3627-EAC7-A204-4C0E-BF2B4C699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8FFEE-A7D9-9B23-BED7-49DF7D80955D}"/>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393826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7829-2A7A-7FEE-4500-DAF9026215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26766-D370-2A16-19EA-6C939ADEF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B0475-18C7-1FEB-863E-951188754624}"/>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5" name="Footer Placeholder 4">
            <a:extLst>
              <a:ext uri="{FF2B5EF4-FFF2-40B4-BE49-F238E27FC236}">
                <a16:creationId xmlns:a16="http://schemas.microsoft.com/office/drawing/2014/main" id="{14DA7D98-213B-2F3E-EED7-B95D60255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28FD3-D9A0-25E4-4059-4BD2D2C0F6B6}"/>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364498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C223E-ED04-13E9-7513-5EDFC8E494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43E6DE-0202-138E-8E60-DA56338CE7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96218-A11B-8A97-7AD8-7DE5F31A1B6B}"/>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5" name="Footer Placeholder 4">
            <a:extLst>
              <a:ext uri="{FF2B5EF4-FFF2-40B4-BE49-F238E27FC236}">
                <a16:creationId xmlns:a16="http://schemas.microsoft.com/office/drawing/2014/main" id="{B7CECFB0-B16B-40EE-7D09-128FC327A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31209-F5A7-85B3-08BC-1C5C6E62D076}"/>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68893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553D-9EBC-7741-6919-74EEEAEB7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3B08C-6ED3-8216-11D3-F695E1C26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1F588-7285-B4D1-9A65-AFB9CFA6F540}"/>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5" name="Footer Placeholder 4">
            <a:extLst>
              <a:ext uri="{FF2B5EF4-FFF2-40B4-BE49-F238E27FC236}">
                <a16:creationId xmlns:a16="http://schemas.microsoft.com/office/drawing/2014/main" id="{555542AE-E2A4-6DCB-BAC8-1CABE129E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EF2D-2486-8AE7-4CF5-446CD50894A7}"/>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211859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E74D-C51D-1088-3344-DA6B06A33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9A417C-43CF-FFCA-55F5-47D774A030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32247-C296-A882-B48A-34784B2F8CB2}"/>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5" name="Footer Placeholder 4">
            <a:extLst>
              <a:ext uri="{FF2B5EF4-FFF2-40B4-BE49-F238E27FC236}">
                <a16:creationId xmlns:a16="http://schemas.microsoft.com/office/drawing/2014/main" id="{2EB02D74-F24A-59F5-0892-740D777A4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4F410-D53B-0BFF-ED5C-7B4DAD89C811}"/>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97364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6A32-4114-B930-EA98-8C0517782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8A6B7-0ABA-DE65-CAFB-43F75ED8A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DCF168-B4B1-CB93-0393-498C1414D3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595BEF-51B8-54A0-9B1B-2B6E23F179CC}"/>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6" name="Footer Placeholder 5">
            <a:extLst>
              <a:ext uri="{FF2B5EF4-FFF2-40B4-BE49-F238E27FC236}">
                <a16:creationId xmlns:a16="http://schemas.microsoft.com/office/drawing/2014/main" id="{3A0D93A7-5672-58C6-6448-4AB153283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4F217-1348-F2F5-520B-03422B3A3170}"/>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339687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CCB1-78AA-0598-527D-E8A63D08CE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C2D9D-F4EA-DABD-5856-32A24EF02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847FE-CB95-9334-FE01-8875A5D1E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1844A2-096B-E033-A5BB-D5F5BB25B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5DFC2-1D3C-E31F-3E58-3327C1128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1BB44A-7104-BC08-8CD3-9A104891D28E}"/>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8" name="Footer Placeholder 7">
            <a:extLst>
              <a:ext uri="{FF2B5EF4-FFF2-40B4-BE49-F238E27FC236}">
                <a16:creationId xmlns:a16="http://schemas.microsoft.com/office/drawing/2014/main" id="{FC006195-D9F9-FD42-B418-F465318E68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3FD970-7070-387A-7306-59EA44137BD2}"/>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136442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69A0-CDD4-2619-5D75-D014D7AD4C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4AE939-A981-A24C-2A5C-E0A2A509DFEC}"/>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4" name="Footer Placeholder 3">
            <a:extLst>
              <a:ext uri="{FF2B5EF4-FFF2-40B4-BE49-F238E27FC236}">
                <a16:creationId xmlns:a16="http://schemas.microsoft.com/office/drawing/2014/main" id="{34174B46-F8C3-7AED-4D98-1671F021C6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B2AEFF-C7F6-D504-1DC7-0C07B0580CE6}"/>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268279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8F9678-DD88-3D7D-A37A-080C826F8F77}"/>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3" name="Footer Placeholder 2">
            <a:extLst>
              <a:ext uri="{FF2B5EF4-FFF2-40B4-BE49-F238E27FC236}">
                <a16:creationId xmlns:a16="http://schemas.microsoft.com/office/drawing/2014/main" id="{C6CA67BA-B9D3-20D9-3803-4FD0424D22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F54E1D-3A78-6BD0-83E8-B862808B1CC1}"/>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46411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5B46-5484-A0F5-4D87-2B1A183D5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A44D95-E418-8DF5-FA1A-1D6FBBAE2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13CCA1-F0F7-4DAB-0A98-853895241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27085-3E05-41C9-452C-354EBCF4C978}"/>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6" name="Footer Placeholder 5">
            <a:extLst>
              <a:ext uri="{FF2B5EF4-FFF2-40B4-BE49-F238E27FC236}">
                <a16:creationId xmlns:a16="http://schemas.microsoft.com/office/drawing/2014/main" id="{130EEFDA-28C4-E2AF-F089-B94673B4D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A14E8-7EB2-2389-83CB-0976F07A4ED3}"/>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26984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F649-5BDE-905A-5077-7E37153FD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DA72C1-7BB2-F9DE-896D-093D61A13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2A6042-8299-0B7D-A2AE-26464A30C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A8D03-8378-4C8F-8532-97894B18CEFF}"/>
              </a:ext>
            </a:extLst>
          </p:cNvPr>
          <p:cNvSpPr>
            <a:spLocks noGrp="1"/>
          </p:cNvSpPr>
          <p:nvPr>
            <p:ph type="dt" sz="half" idx="10"/>
          </p:nvPr>
        </p:nvSpPr>
        <p:spPr/>
        <p:txBody>
          <a:bodyPr/>
          <a:lstStyle/>
          <a:p>
            <a:fld id="{58F8FDA3-8999-4FD6-A68A-C83C100090D7}" type="datetimeFigureOut">
              <a:rPr lang="en-US" smtClean="0"/>
              <a:t>12/4/2022</a:t>
            </a:fld>
            <a:endParaRPr lang="en-US"/>
          </a:p>
        </p:txBody>
      </p:sp>
      <p:sp>
        <p:nvSpPr>
          <p:cNvPr id="6" name="Footer Placeholder 5">
            <a:extLst>
              <a:ext uri="{FF2B5EF4-FFF2-40B4-BE49-F238E27FC236}">
                <a16:creationId xmlns:a16="http://schemas.microsoft.com/office/drawing/2014/main" id="{01AFD049-F49C-B0AE-EBB3-28C862BE5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3308F-3162-0D0E-7C83-50FCF283B2A9}"/>
              </a:ext>
            </a:extLst>
          </p:cNvPr>
          <p:cNvSpPr>
            <a:spLocks noGrp="1"/>
          </p:cNvSpPr>
          <p:nvPr>
            <p:ph type="sldNum" sz="quarter" idx="12"/>
          </p:nvPr>
        </p:nvSpPr>
        <p:spPr/>
        <p:txBody>
          <a:bodyPr/>
          <a:lstStyle/>
          <a:p>
            <a:fld id="{D923A7D1-E3DD-4580-BD03-80F21CC54B5A}" type="slidenum">
              <a:rPr lang="en-US" smtClean="0"/>
              <a:t>‹#›</a:t>
            </a:fld>
            <a:endParaRPr lang="en-US"/>
          </a:p>
        </p:txBody>
      </p:sp>
    </p:spTree>
    <p:extLst>
      <p:ext uri="{BB962C8B-B14F-4D97-AF65-F5344CB8AC3E}">
        <p14:creationId xmlns:p14="http://schemas.microsoft.com/office/powerpoint/2010/main" val="406688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43320-AD46-0E9D-60B8-8F54E2EE8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957DD9-4B42-16EC-ACA9-2D4871C23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0D2A0-0833-9C7B-9D70-1E223D5E1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8FDA3-8999-4FD6-A68A-C83C100090D7}" type="datetimeFigureOut">
              <a:rPr lang="en-US" smtClean="0"/>
              <a:t>12/4/2022</a:t>
            </a:fld>
            <a:endParaRPr lang="en-US"/>
          </a:p>
        </p:txBody>
      </p:sp>
      <p:sp>
        <p:nvSpPr>
          <p:cNvPr id="5" name="Footer Placeholder 4">
            <a:extLst>
              <a:ext uri="{FF2B5EF4-FFF2-40B4-BE49-F238E27FC236}">
                <a16:creationId xmlns:a16="http://schemas.microsoft.com/office/drawing/2014/main" id="{FC7AB0B9-6E63-4EBF-478E-572EAAF58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CF9C5B-34E2-D508-CA3C-77427848F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3A7D1-E3DD-4580-BD03-80F21CC54B5A}" type="slidenum">
              <a:rPr lang="en-US" smtClean="0"/>
              <a:t>‹#›</a:t>
            </a:fld>
            <a:endParaRPr lang="en-US"/>
          </a:p>
        </p:txBody>
      </p:sp>
    </p:spTree>
    <p:extLst>
      <p:ext uri="{BB962C8B-B14F-4D97-AF65-F5344CB8AC3E}">
        <p14:creationId xmlns:p14="http://schemas.microsoft.com/office/powerpoint/2010/main" val="153016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F384-0CA4-3F88-D66A-FD4990A5506D}"/>
              </a:ext>
            </a:extLst>
          </p:cNvPr>
          <p:cNvSpPr>
            <a:spLocks noGrp="1"/>
          </p:cNvSpPr>
          <p:nvPr>
            <p:ph type="ctrTitle"/>
          </p:nvPr>
        </p:nvSpPr>
        <p:spPr/>
        <p:txBody>
          <a:bodyPr>
            <a:normAutofit/>
          </a:bodyPr>
          <a:lstStyle/>
          <a:p>
            <a:r>
              <a:rPr lang="en-US" dirty="0"/>
              <a:t>System Development </a:t>
            </a:r>
            <a:br>
              <a:rPr lang="en-US" dirty="0"/>
            </a:br>
            <a:r>
              <a:rPr lang="en-US" dirty="0"/>
              <a:t>Methodology</a:t>
            </a:r>
          </a:p>
        </p:txBody>
      </p:sp>
      <p:sp>
        <p:nvSpPr>
          <p:cNvPr id="3" name="Subtitle 2">
            <a:extLst>
              <a:ext uri="{FF2B5EF4-FFF2-40B4-BE49-F238E27FC236}">
                <a16:creationId xmlns:a16="http://schemas.microsoft.com/office/drawing/2014/main" id="{F9860D11-A55F-C5E9-39F2-BF0EB129E9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596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99A1-DC32-C9BA-34FA-E6935A33FF9C}"/>
              </a:ext>
            </a:extLst>
          </p:cNvPr>
          <p:cNvSpPr>
            <a:spLocks noGrp="1"/>
          </p:cNvSpPr>
          <p:nvPr>
            <p:ph type="title"/>
          </p:nvPr>
        </p:nvSpPr>
        <p:spPr/>
        <p:txBody>
          <a:bodyPr/>
          <a:lstStyle/>
          <a:p>
            <a:r>
              <a:rPr lang="en-US" dirty="0"/>
              <a:t>When Waterfall Need…..</a:t>
            </a:r>
          </a:p>
        </p:txBody>
      </p:sp>
      <p:sp>
        <p:nvSpPr>
          <p:cNvPr id="3" name="Content Placeholder 2">
            <a:extLst>
              <a:ext uri="{FF2B5EF4-FFF2-40B4-BE49-F238E27FC236}">
                <a16:creationId xmlns:a16="http://schemas.microsoft.com/office/drawing/2014/main" id="{2D400A96-B2C0-6847-689B-FA916DD67110}"/>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Waterfall Methodology can be used when:</a:t>
            </a:r>
          </a:p>
          <a:p>
            <a:endParaRPr lang="en-US" dirty="0"/>
          </a:p>
          <a:p>
            <a:r>
              <a:rPr lang="en-US" dirty="0"/>
              <a:t>Requirements are not changing frequently</a:t>
            </a:r>
          </a:p>
          <a:p>
            <a:r>
              <a:rPr lang="en-US" dirty="0"/>
              <a:t>Application is not complicated and big</a:t>
            </a:r>
          </a:p>
          <a:p>
            <a:r>
              <a:rPr lang="en-US" dirty="0"/>
              <a:t>Project is short</a:t>
            </a:r>
          </a:p>
          <a:p>
            <a:r>
              <a:rPr lang="en-US" dirty="0"/>
              <a:t>Requirement is clear</a:t>
            </a:r>
          </a:p>
          <a:p>
            <a:r>
              <a:rPr lang="en-US" dirty="0"/>
              <a:t>Environment is stable</a:t>
            </a:r>
          </a:p>
          <a:p>
            <a:r>
              <a:rPr lang="en-US" dirty="0"/>
              <a:t>Technology and tools used are not dynamic and is stable</a:t>
            </a:r>
          </a:p>
          <a:p>
            <a:r>
              <a:rPr lang="en-US" dirty="0"/>
              <a:t>Resources are available and trained</a:t>
            </a:r>
          </a:p>
        </p:txBody>
      </p:sp>
    </p:spTree>
    <p:extLst>
      <p:ext uri="{BB962C8B-B14F-4D97-AF65-F5344CB8AC3E}">
        <p14:creationId xmlns:p14="http://schemas.microsoft.com/office/powerpoint/2010/main" val="3682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3B0F-E3EE-106C-260D-B03F2616EC0D}"/>
              </a:ext>
            </a:extLst>
          </p:cNvPr>
          <p:cNvSpPr>
            <a:spLocks noGrp="1"/>
          </p:cNvSpPr>
          <p:nvPr>
            <p:ph type="title"/>
          </p:nvPr>
        </p:nvSpPr>
        <p:spPr/>
        <p:txBody>
          <a:bodyPr/>
          <a:lstStyle/>
          <a:p>
            <a:r>
              <a:rPr lang="en-US" dirty="0"/>
              <a:t>Rapid Application Development (RAD)</a:t>
            </a:r>
          </a:p>
        </p:txBody>
      </p:sp>
      <p:sp>
        <p:nvSpPr>
          <p:cNvPr id="3" name="Content Placeholder 2">
            <a:extLst>
              <a:ext uri="{FF2B5EF4-FFF2-40B4-BE49-F238E27FC236}">
                <a16:creationId xmlns:a16="http://schemas.microsoft.com/office/drawing/2014/main" id="{9AD35896-8EDD-EA20-CEC5-7DEB960C16C8}"/>
              </a:ext>
            </a:extLst>
          </p:cNvPr>
          <p:cNvSpPr>
            <a:spLocks noGrp="1"/>
          </p:cNvSpPr>
          <p:nvPr>
            <p:ph idx="1"/>
          </p:nvPr>
        </p:nvSpPr>
        <p:spPr/>
        <p:txBody>
          <a:bodyPr/>
          <a:lstStyle/>
          <a:p>
            <a:pPr algn="just"/>
            <a:r>
              <a:rPr lang="en-US" dirty="0"/>
              <a:t>Rapid Application Development or RAD means an adaptive software development model based on prototyping and quick feedback with less emphasis on specific planning.</a:t>
            </a:r>
          </a:p>
          <a:p>
            <a:pPr algn="just"/>
            <a:r>
              <a:rPr lang="en-US" dirty="0"/>
              <a:t> In general, the RAD approach prioritizes development and building a prototype, rather than planning. </a:t>
            </a:r>
          </a:p>
          <a:p>
            <a:pPr algn="just"/>
            <a:r>
              <a:rPr lang="en-US" dirty="0"/>
              <a:t>With rapid application development, developers can quickly make multiple iterations and updates to the software without starting from scratch. </a:t>
            </a:r>
          </a:p>
          <a:p>
            <a:pPr algn="just"/>
            <a:r>
              <a:rPr lang="en-US" dirty="0"/>
              <a:t>This helps ensure that the final outcome is more quality-focused and aligns with the end users’ requirements.</a:t>
            </a:r>
          </a:p>
        </p:txBody>
      </p:sp>
    </p:spTree>
    <p:extLst>
      <p:ext uri="{BB962C8B-B14F-4D97-AF65-F5344CB8AC3E}">
        <p14:creationId xmlns:p14="http://schemas.microsoft.com/office/powerpoint/2010/main" val="336561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0664-A4EA-8183-8963-EB43F38A39F8}"/>
              </a:ext>
            </a:extLst>
          </p:cNvPr>
          <p:cNvSpPr>
            <a:spLocks noGrp="1"/>
          </p:cNvSpPr>
          <p:nvPr>
            <p:ph type="title"/>
          </p:nvPr>
        </p:nvSpPr>
        <p:spPr/>
        <p:txBody>
          <a:bodyPr/>
          <a:lstStyle/>
          <a:p>
            <a:r>
              <a:rPr lang="en-US" dirty="0"/>
              <a:t>RAD</a:t>
            </a:r>
          </a:p>
        </p:txBody>
      </p:sp>
      <p:pic>
        <p:nvPicPr>
          <p:cNvPr id="1026" name="Picture 2" descr="Rapid application development">
            <a:extLst>
              <a:ext uri="{FF2B5EF4-FFF2-40B4-BE49-F238E27FC236}">
                <a16:creationId xmlns:a16="http://schemas.microsoft.com/office/drawing/2014/main" id="{A3D0736C-65E3-82F5-C61F-044ED3E723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1858169"/>
            <a:ext cx="809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2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42D1-F604-C860-C87C-65BBD000610C}"/>
              </a:ext>
            </a:extLst>
          </p:cNvPr>
          <p:cNvSpPr>
            <a:spLocks noGrp="1"/>
          </p:cNvSpPr>
          <p:nvPr>
            <p:ph type="title"/>
          </p:nvPr>
        </p:nvSpPr>
        <p:spPr/>
        <p:txBody>
          <a:bodyPr/>
          <a:lstStyle/>
          <a:p>
            <a:r>
              <a:rPr lang="en-US" dirty="0"/>
              <a:t>RAD</a:t>
            </a:r>
          </a:p>
        </p:txBody>
      </p:sp>
      <p:pic>
        <p:nvPicPr>
          <p:cNvPr id="2050" name="Picture 2" descr="Rapid Application Development Model">
            <a:extLst>
              <a:ext uri="{FF2B5EF4-FFF2-40B4-BE49-F238E27FC236}">
                <a16:creationId xmlns:a16="http://schemas.microsoft.com/office/drawing/2014/main" id="{313470BE-5819-E5B0-2F60-EE265F6EB7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8150" y="2110581"/>
            <a:ext cx="36957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0F8A-CAFE-A586-AF5E-009085581B17}"/>
              </a:ext>
            </a:extLst>
          </p:cNvPr>
          <p:cNvSpPr>
            <a:spLocks noGrp="1"/>
          </p:cNvSpPr>
          <p:nvPr>
            <p:ph type="title"/>
          </p:nvPr>
        </p:nvSpPr>
        <p:spPr/>
        <p:txBody>
          <a:bodyPr/>
          <a:lstStyle/>
          <a:p>
            <a:r>
              <a:rPr lang="en-US" dirty="0"/>
              <a:t>RAD</a:t>
            </a:r>
          </a:p>
        </p:txBody>
      </p:sp>
      <p:sp>
        <p:nvSpPr>
          <p:cNvPr id="3" name="Content Placeholder 2">
            <a:extLst>
              <a:ext uri="{FF2B5EF4-FFF2-40B4-BE49-F238E27FC236}">
                <a16:creationId xmlns:a16="http://schemas.microsoft.com/office/drawing/2014/main" id="{C1A3B351-CAB4-AA86-2F13-420B982FA3DE}"/>
              </a:ext>
            </a:extLst>
          </p:cNvPr>
          <p:cNvSpPr>
            <a:spLocks noGrp="1"/>
          </p:cNvSpPr>
          <p:nvPr>
            <p:ph idx="1"/>
          </p:nvPr>
        </p:nvSpPr>
        <p:spPr/>
        <p:txBody>
          <a:bodyPr>
            <a:normAutofit lnSpcReduction="10000"/>
          </a:bodyPr>
          <a:lstStyle/>
          <a:p>
            <a:pPr algn="l"/>
            <a:r>
              <a:rPr lang="en-US" b="1" i="0" dirty="0">
                <a:solidFill>
                  <a:srgbClr val="222222"/>
                </a:solidFill>
                <a:effectLst/>
                <a:latin typeface="Source Sans Pro" panose="020B0503030403020204" pitchFamily="34" charset="0"/>
              </a:rPr>
              <a:t>When to use RAD Methodology?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a system needs to be produced in a short span of time (2-3 months)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the requirements are known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the user will be involved all through the life cycle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technical risk is less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there is a necessity to create a system that can be modularized in 2-3 months of time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a budget is high enough to afford designers for modeling along with the cost of automated tools for code generation</a:t>
            </a:r>
          </a:p>
          <a:p>
            <a:endParaRPr lang="en-US" dirty="0"/>
          </a:p>
        </p:txBody>
      </p:sp>
    </p:spTree>
    <p:extLst>
      <p:ext uri="{BB962C8B-B14F-4D97-AF65-F5344CB8AC3E}">
        <p14:creationId xmlns:p14="http://schemas.microsoft.com/office/powerpoint/2010/main" val="363300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453A-23BF-12F8-D3A1-439387492D75}"/>
              </a:ext>
            </a:extLst>
          </p:cNvPr>
          <p:cNvSpPr>
            <a:spLocks noGrp="1"/>
          </p:cNvSpPr>
          <p:nvPr>
            <p:ph type="title"/>
          </p:nvPr>
        </p:nvSpPr>
        <p:spPr/>
        <p:txBody>
          <a:bodyPr/>
          <a:lstStyle/>
          <a:p>
            <a:r>
              <a:rPr lang="en-US" dirty="0"/>
              <a:t>RAD</a:t>
            </a:r>
          </a:p>
        </p:txBody>
      </p:sp>
      <p:pic>
        <p:nvPicPr>
          <p:cNvPr id="5" name="Content Placeholder 4">
            <a:extLst>
              <a:ext uri="{FF2B5EF4-FFF2-40B4-BE49-F238E27FC236}">
                <a16:creationId xmlns:a16="http://schemas.microsoft.com/office/drawing/2014/main" id="{7E89D8A1-012A-20F9-AB42-C32CCFD4A8B1}"/>
              </a:ext>
            </a:extLst>
          </p:cNvPr>
          <p:cNvPicPr>
            <a:picLocks noGrp="1" noChangeAspect="1"/>
          </p:cNvPicPr>
          <p:nvPr>
            <p:ph idx="1"/>
          </p:nvPr>
        </p:nvPicPr>
        <p:blipFill>
          <a:blip r:embed="rId2"/>
          <a:stretch>
            <a:fillRect/>
          </a:stretch>
        </p:blipFill>
        <p:spPr>
          <a:xfrm>
            <a:off x="2487573" y="1574800"/>
            <a:ext cx="7216853" cy="4602163"/>
          </a:xfrm>
        </p:spPr>
      </p:pic>
    </p:spTree>
    <p:extLst>
      <p:ext uri="{BB962C8B-B14F-4D97-AF65-F5344CB8AC3E}">
        <p14:creationId xmlns:p14="http://schemas.microsoft.com/office/powerpoint/2010/main" val="319838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B88E-9A89-A96D-0BBC-D0DE018C2D04}"/>
              </a:ext>
            </a:extLst>
          </p:cNvPr>
          <p:cNvSpPr>
            <a:spLocks noGrp="1"/>
          </p:cNvSpPr>
          <p:nvPr>
            <p:ph type="title"/>
          </p:nvPr>
        </p:nvSpPr>
        <p:spPr/>
        <p:txBody>
          <a:bodyPr/>
          <a:lstStyle/>
          <a:p>
            <a:r>
              <a:rPr lang="en-US" dirty="0"/>
              <a:t>Extreme Programming (XP)</a:t>
            </a:r>
          </a:p>
        </p:txBody>
      </p:sp>
      <p:sp>
        <p:nvSpPr>
          <p:cNvPr id="3" name="Content Placeholder 2">
            <a:extLst>
              <a:ext uri="{FF2B5EF4-FFF2-40B4-BE49-F238E27FC236}">
                <a16:creationId xmlns:a16="http://schemas.microsoft.com/office/drawing/2014/main" id="{EDC18849-BF92-DF24-7D69-73FF8CA4B080}"/>
              </a:ext>
            </a:extLst>
          </p:cNvPr>
          <p:cNvSpPr>
            <a:spLocks noGrp="1"/>
          </p:cNvSpPr>
          <p:nvPr>
            <p:ph idx="1"/>
          </p:nvPr>
        </p:nvSpPr>
        <p:spPr/>
        <p:txBody>
          <a:bodyPr/>
          <a:lstStyle/>
          <a:p>
            <a:pPr algn="just"/>
            <a:r>
              <a:rPr lang="en-US" dirty="0"/>
              <a:t>Extreme Programming (XP) is an agile software development framework that aims to produce higher quality software, and higher quality of life for the development team. </a:t>
            </a:r>
          </a:p>
          <a:p>
            <a:pPr algn="just"/>
            <a:r>
              <a:rPr lang="en-US" dirty="0"/>
              <a:t>Extreme programming (XP) is one of the most important software development frameworks of Agile models. </a:t>
            </a:r>
          </a:p>
          <a:p>
            <a:pPr algn="just"/>
            <a:r>
              <a:rPr lang="en-US" dirty="0"/>
              <a:t>It is used to improve software quality and responsiveness to customer requirements.</a:t>
            </a:r>
          </a:p>
        </p:txBody>
      </p:sp>
    </p:spTree>
    <p:extLst>
      <p:ext uri="{BB962C8B-B14F-4D97-AF65-F5344CB8AC3E}">
        <p14:creationId xmlns:p14="http://schemas.microsoft.com/office/powerpoint/2010/main" val="873510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43C0-866D-C68F-035E-6088EEFDE704}"/>
              </a:ext>
            </a:extLst>
          </p:cNvPr>
          <p:cNvSpPr>
            <a:spLocks noGrp="1"/>
          </p:cNvSpPr>
          <p:nvPr>
            <p:ph type="title"/>
          </p:nvPr>
        </p:nvSpPr>
        <p:spPr/>
        <p:txBody>
          <a:bodyPr/>
          <a:lstStyle/>
          <a:p>
            <a:r>
              <a:rPr lang="en-US" dirty="0"/>
              <a:t>Extreme Programming</a:t>
            </a:r>
          </a:p>
        </p:txBody>
      </p:sp>
      <p:pic>
        <p:nvPicPr>
          <p:cNvPr id="3074" name="Picture 2" descr="Agile Process in Software Engineering">
            <a:extLst>
              <a:ext uri="{FF2B5EF4-FFF2-40B4-BE49-F238E27FC236}">
                <a16:creationId xmlns:a16="http://schemas.microsoft.com/office/drawing/2014/main" id="{26F92370-0EBA-67E3-0935-801558C6C1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240" y="2265680"/>
            <a:ext cx="5212080" cy="2804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38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4167-E8D3-0963-705F-E1A26C667804}"/>
              </a:ext>
            </a:extLst>
          </p:cNvPr>
          <p:cNvSpPr>
            <a:spLocks noGrp="1"/>
          </p:cNvSpPr>
          <p:nvPr>
            <p:ph type="title"/>
          </p:nvPr>
        </p:nvSpPr>
        <p:spPr/>
        <p:txBody>
          <a:bodyPr/>
          <a:lstStyle/>
          <a:p>
            <a:r>
              <a:rPr lang="en-US" dirty="0"/>
              <a:t>Extreme Programming</a:t>
            </a:r>
          </a:p>
        </p:txBody>
      </p:sp>
      <p:sp>
        <p:nvSpPr>
          <p:cNvPr id="3" name="Content Placeholder 2">
            <a:extLst>
              <a:ext uri="{FF2B5EF4-FFF2-40B4-BE49-F238E27FC236}">
                <a16:creationId xmlns:a16="http://schemas.microsoft.com/office/drawing/2014/main" id="{354D10D3-87E4-0E6D-44B9-8262018FEDA5}"/>
              </a:ext>
            </a:extLst>
          </p:cNvPr>
          <p:cNvSpPr>
            <a:spLocks noGrp="1"/>
          </p:cNvSpPr>
          <p:nvPr>
            <p:ph idx="1"/>
          </p:nvPr>
        </p:nvSpPr>
        <p:spPr/>
        <p:txBody>
          <a:bodyPr/>
          <a:lstStyle/>
          <a:p>
            <a:pPr algn="just">
              <a:buFont typeface="Wingdings" panose="05000000000000000000" pitchFamily="2" charset="2"/>
              <a:buChar char="q"/>
            </a:pPr>
            <a:r>
              <a:rPr lang="en-US" dirty="0"/>
              <a:t>Applications of Extreme Programming (XP): Some of the projects that are suitable to develop using the XP model are given below:</a:t>
            </a:r>
          </a:p>
          <a:p>
            <a:pPr algn="just"/>
            <a:endParaRPr lang="en-US" dirty="0"/>
          </a:p>
          <a:p>
            <a:pPr algn="just"/>
            <a:r>
              <a:rPr lang="en-US" dirty="0"/>
              <a:t>Small projects: XP model is very useful in small projects consisting of small teams as the face-to-face meeting is easier to achieve.</a:t>
            </a:r>
          </a:p>
          <a:p>
            <a:pPr algn="just"/>
            <a:r>
              <a:rPr lang="en-US" dirty="0"/>
              <a:t>Projects involving new technology or Research projects: This type of project face changing requirements rapidly and technical problems. So XP model is used to complete this type of project.</a:t>
            </a:r>
          </a:p>
        </p:txBody>
      </p:sp>
    </p:spTree>
    <p:extLst>
      <p:ext uri="{BB962C8B-B14F-4D97-AF65-F5344CB8AC3E}">
        <p14:creationId xmlns:p14="http://schemas.microsoft.com/office/powerpoint/2010/main" val="409168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EA56-EC23-2EA3-49FA-3DE3FF6EFB09}"/>
              </a:ext>
            </a:extLst>
          </p:cNvPr>
          <p:cNvSpPr>
            <a:spLocks noGrp="1"/>
          </p:cNvSpPr>
          <p:nvPr>
            <p:ph type="title"/>
          </p:nvPr>
        </p:nvSpPr>
        <p:spPr/>
        <p:txBody>
          <a:bodyPr/>
          <a:lstStyle/>
          <a:p>
            <a:r>
              <a:rPr lang="en-US" dirty="0"/>
              <a:t>Agile Methodology</a:t>
            </a:r>
          </a:p>
        </p:txBody>
      </p:sp>
      <p:sp>
        <p:nvSpPr>
          <p:cNvPr id="3" name="Content Placeholder 2">
            <a:extLst>
              <a:ext uri="{FF2B5EF4-FFF2-40B4-BE49-F238E27FC236}">
                <a16:creationId xmlns:a16="http://schemas.microsoft.com/office/drawing/2014/main" id="{61123939-33FC-67BD-BE1A-485E1114CB2F}"/>
              </a:ext>
            </a:extLst>
          </p:cNvPr>
          <p:cNvSpPr>
            <a:spLocks noGrp="1"/>
          </p:cNvSpPr>
          <p:nvPr>
            <p:ph idx="1"/>
          </p:nvPr>
        </p:nvSpPr>
        <p:spPr/>
        <p:txBody>
          <a:bodyPr/>
          <a:lstStyle/>
          <a:p>
            <a:pPr algn="just"/>
            <a:r>
              <a:rPr lang="en-US" dirty="0"/>
              <a:t>The Agile software development methodology is one of the simplest and effective processes to turn a vision for a business need into software solutions. </a:t>
            </a:r>
          </a:p>
          <a:p>
            <a:pPr algn="just"/>
            <a:r>
              <a:rPr lang="en-US" dirty="0"/>
              <a:t>Agile is a term used to describe software development approaches that employ continual planning, learning, improvement, team collaboration, evolutionary development, and early delivery. It encourages flexible responses to change.</a:t>
            </a:r>
          </a:p>
        </p:txBody>
      </p:sp>
    </p:spTree>
    <p:extLst>
      <p:ext uri="{BB962C8B-B14F-4D97-AF65-F5344CB8AC3E}">
        <p14:creationId xmlns:p14="http://schemas.microsoft.com/office/powerpoint/2010/main" val="385405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CF6A-7838-2688-4785-C077B8FAE0A2}"/>
              </a:ext>
            </a:extLst>
          </p:cNvPr>
          <p:cNvSpPr>
            <a:spLocks noGrp="1"/>
          </p:cNvSpPr>
          <p:nvPr>
            <p:ph type="title"/>
          </p:nvPr>
        </p:nvSpPr>
        <p:spPr/>
        <p:txBody>
          <a:bodyPr/>
          <a:lstStyle/>
          <a:p>
            <a:r>
              <a:rPr lang="en-US" dirty="0"/>
              <a:t>System Development Methodology</a:t>
            </a:r>
          </a:p>
        </p:txBody>
      </p:sp>
      <p:sp>
        <p:nvSpPr>
          <p:cNvPr id="3" name="Content Placeholder 2">
            <a:extLst>
              <a:ext uri="{FF2B5EF4-FFF2-40B4-BE49-F238E27FC236}">
                <a16:creationId xmlns:a16="http://schemas.microsoft.com/office/drawing/2014/main" id="{0CC27951-DFEF-2A57-851B-17AA6AA820EC}"/>
              </a:ext>
            </a:extLst>
          </p:cNvPr>
          <p:cNvSpPr>
            <a:spLocks noGrp="1"/>
          </p:cNvSpPr>
          <p:nvPr>
            <p:ph idx="1"/>
          </p:nvPr>
        </p:nvSpPr>
        <p:spPr/>
        <p:txBody>
          <a:bodyPr/>
          <a:lstStyle/>
          <a:p>
            <a:pPr algn="just">
              <a:buFont typeface="Wingdings" panose="05000000000000000000" pitchFamily="2" charset="2"/>
              <a:buChar char="q"/>
            </a:pPr>
            <a:r>
              <a:rPr lang="en-US" dirty="0"/>
              <a:t>Systems development methodology (SDM) is a standard process followed in an organization to conduct all the steps necessary to analyze, design, implement system.</a:t>
            </a:r>
          </a:p>
          <a:p>
            <a:pPr algn="just">
              <a:buFont typeface="Wingdings" panose="05000000000000000000" pitchFamily="2" charset="2"/>
              <a:buChar char="q"/>
            </a:pPr>
            <a:r>
              <a:rPr lang="en-US" dirty="0"/>
              <a:t>It is highly beneficial for organizations to adopt a systems development methodology to develop system.</a:t>
            </a:r>
          </a:p>
        </p:txBody>
      </p:sp>
    </p:spTree>
    <p:extLst>
      <p:ext uri="{BB962C8B-B14F-4D97-AF65-F5344CB8AC3E}">
        <p14:creationId xmlns:p14="http://schemas.microsoft.com/office/powerpoint/2010/main" val="155607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DDB1-E8CC-5A89-32AE-A21D364D2DC1}"/>
              </a:ext>
            </a:extLst>
          </p:cNvPr>
          <p:cNvSpPr>
            <a:spLocks noGrp="1"/>
          </p:cNvSpPr>
          <p:nvPr>
            <p:ph type="title"/>
          </p:nvPr>
        </p:nvSpPr>
        <p:spPr/>
        <p:txBody>
          <a:bodyPr/>
          <a:lstStyle/>
          <a:p>
            <a:endParaRPr lang="en-US"/>
          </a:p>
        </p:txBody>
      </p:sp>
      <p:pic>
        <p:nvPicPr>
          <p:cNvPr id="4098" name="Picture 2" descr="Agile Model">
            <a:extLst>
              <a:ext uri="{FF2B5EF4-FFF2-40B4-BE49-F238E27FC236}">
                <a16:creationId xmlns:a16="http://schemas.microsoft.com/office/drawing/2014/main" id="{9FE1BA03-8B53-46A5-00CB-84E7571080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2190" y="1977484"/>
            <a:ext cx="5447619" cy="404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67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DD71-5C6B-B772-92CF-46CB0F7A3F71}"/>
              </a:ext>
            </a:extLst>
          </p:cNvPr>
          <p:cNvSpPr>
            <a:spLocks noGrp="1"/>
          </p:cNvSpPr>
          <p:nvPr>
            <p:ph type="title"/>
          </p:nvPr>
        </p:nvSpPr>
        <p:spPr/>
        <p:txBody>
          <a:bodyPr/>
          <a:lstStyle/>
          <a:p>
            <a:r>
              <a:rPr lang="en-US" dirty="0"/>
              <a:t>Agile Methodology</a:t>
            </a:r>
          </a:p>
        </p:txBody>
      </p:sp>
      <p:sp>
        <p:nvSpPr>
          <p:cNvPr id="3" name="Content Placeholder 2">
            <a:extLst>
              <a:ext uri="{FF2B5EF4-FFF2-40B4-BE49-F238E27FC236}">
                <a16:creationId xmlns:a16="http://schemas.microsoft.com/office/drawing/2014/main" id="{87BFA70A-C324-D394-3309-9C2F069C402E}"/>
              </a:ext>
            </a:extLst>
          </p:cNvPr>
          <p:cNvSpPr>
            <a:spLocks noGrp="1"/>
          </p:cNvSpPr>
          <p:nvPr>
            <p:ph idx="1"/>
          </p:nvPr>
        </p:nvSpPr>
        <p:spPr/>
        <p:txBody>
          <a:bodyPr/>
          <a:lstStyle/>
          <a:p>
            <a:pPr>
              <a:buFont typeface="Wingdings" panose="05000000000000000000" pitchFamily="2" charset="2"/>
              <a:buChar char="q"/>
            </a:pPr>
            <a:r>
              <a:rPr lang="en-US" dirty="0"/>
              <a:t>The agile software development emphasizes on four core values.</a:t>
            </a:r>
          </a:p>
          <a:p>
            <a:r>
              <a:rPr lang="en-US" dirty="0"/>
              <a:t>Individual and team interactions over processes and tools</a:t>
            </a:r>
          </a:p>
          <a:p>
            <a:r>
              <a:rPr lang="en-US" dirty="0"/>
              <a:t>Working software over comprehensive documentation</a:t>
            </a:r>
          </a:p>
          <a:p>
            <a:r>
              <a:rPr lang="en-US" dirty="0"/>
              <a:t>Customer collaboration over contract negotiation</a:t>
            </a:r>
          </a:p>
          <a:p>
            <a:r>
              <a:rPr lang="en-US" dirty="0"/>
              <a:t>Responding to change over following a plan</a:t>
            </a:r>
          </a:p>
        </p:txBody>
      </p:sp>
    </p:spTree>
    <p:extLst>
      <p:ext uri="{BB962C8B-B14F-4D97-AF65-F5344CB8AC3E}">
        <p14:creationId xmlns:p14="http://schemas.microsoft.com/office/powerpoint/2010/main" val="243812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8E68-6F75-8998-18E2-D8590EA98436}"/>
              </a:ext>
            </a:extLst>
          </p:cNvPr>
          <p:cNvSpPr>
            <a:spLocks noGrp="1"/>
          </p:cNvSpPr>
          <p:nvPr>
            <p:ph type="title"/>
          </p:nvPr>
        </p:nvSpPr>
        <p:spPr/>
        <p:txBody>
          <a:bodyPr/>
          <a:lstStyle/>
          <a:p>
            <a:r>
              <a:rPr lang="en-US" dirty="0"/>
              <a:t>Software Development Life Cycle (SDLC)</a:t>
            </a:r>
          </a:p>
        </p:txBody>
      </p:sp>
      <p:sp>
        <p:nvSpPr>
          <p:cNvPr id="3" name="Content Placeholder 2">
            <a:extLst>
              <a:ext uri="{FF2B5EF4-FFF2-40B4-BE49-F238E27FC236}">
                <a16:creationId xmlns:a16="http://schemas.microsoft.com/office/drawing/2014/main" id="{0D04E5FD-1F4C-C8CC-B952-E66F8993168C}"/>
              </a:ext>
            </a:extLst>
          </p:cNvPr>
          <p:cNvSpPr>
            <a:spLocks noGrp="1"/>
          </p:cNvSpPr>
          <p:nvPr>
            <p:ph idx="1"/>
          </p:nvPr>
        </p:nvSpPr>
        <p:spPr/>
        <p:txBody>
          <a:bodyPr/>
          <a:lstStyle/>
          <a:p>
            <a:pPr algn="just"/>
            <a:r>
              <a:rPr lang="en-US" dirty="0"/>
              <a:t>In systems engineering, information systems and software engineering, the systems development life cycle (SDLC), also referred to as the application development life-cycle, is a process for planning, creating, testing, and deploying an information system.</a:t>
            </a:r>
          </a:p>
          <a:p>
            <a:pPr algn="just"/>
            <a:r>
              <a:rPr lang="en-US" dirty="0"/>
              <a:t>The systems development life cycle concept applies to a range of hardware and software configurations, as a system can be composed of hardware only, software only, or a combination of both.</a:t>
            </a:r>
          </a:p>
          <a:p>
            <a:pPr marL="0" indent="0">
              <a:buNone/>
            </a:pPr>
            <a:endParaRPr lang="en-US" dirty="0"/>
          </a:p>
        </p:txBody>
      </p:sp>
    </p:spTree>
    <p:extLst>
      <p:ext uri="{BB962C8B-B14F-4D97-AF65-F5344CB8AC3E}">
        <p14:creationId xmlns:p14="http://schemas.microsoft.com/office/powerpoint/2010/main" val="149059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AE26-EFD5-5A28-153A-F6229E3916E4}"/>
              </a:ext>
            </a:extLst>
          </p:cNvPr>
          <p:cNvSpPr>
            <a:spLocks noGrp="1"/>
          </p:cNvSpPr>
          <p:nvPr>
            <p:ph type="title"/>
          </p:nvPr>
        </p:nvSpPr>
        <p:spPr/>
        <p:txBody>
          <a:bodyPr/>
          <a:lstStyle/>
          <a:p>
            <a:r>
              <a:rPr lang="en-US" dirty="0"/>
              <a:t>SDLC</a:t>
            </a:r>
          </a:p>
        </p:txBody>
      </p:sp>
      <p:sp>
        <p:nvSpPr>
          <p:cNvPr id="3" name="Content Placeholder 2">
            <a:extLst>
              <a:ext uri="{FF2B5EF4-FFF2-40B4-BE49-F238E27FC236}">
                <a16:creationId xmlns:a16="http://schemas.microsoft.com/office/drawing/2014/main" id="{6A692882-4FB6-6F0C-9E7E-70A0899FF782}"/>
              </a:ext>
            </a:extLst>
          </p:cNvPr>
          <p:cNvSpPr>
            <a:spLocks noGrp="1"/>
          </p:cNvSpPr>
          <p:nvPr>
            <p:ph idx="1"/>
          </p:nvPr>
        </p:nvSpPr>
        <p:spPr/>
        <p:txBody>
          <a:bodyPr/>
          <a:lstStyle/>
          <a:p>
            <a:r>
              <a:rPr lang="en-US" dirty="0"/>
              <a:t>There are usually six stages in this cycle: </a:t>
            </a:r>
          </a:p>
          <a:p>
            <a:pPr>
              <a:buFont typeface="Courier New" panose="02070309020205020404" pitchFamily="49" charset="0"/>
              <a:buChar char="o"/>
            </a:pPr>
            <a:r>
              <a:rPr lang="en-US" dirty="0"/>
              <a:t>requirement analysis,</a:t>
            </a:r>
          </a:p>
          <a:p>
            <a:pPr>
              <a:buFont typeface="Courier New" panose="02070309020205020404" pitchFamily="49" charset="0"/>
              <a:buChar char="o"/>
            </a:pPr>
            <a:r>
              <a:rPr lang="en-US" dirty="0"/>
              <a:t> design, development and testing,</a:t>
            </a:r>
          </a:p>
          <a:p>
            <a:pPr>
              <a:buFont typeface="Courier New" panose="02070309020205020404" pitchFamily="49" charset="0"/>
              <a:buChar char="o"/>
            </a:pPr>
            <a:r>
              <a:rPr lang="en-US" dirty="0"/>
              <a:t> implementation,</a:t>
            </a:r>
          </a:p>
          <a:p>
            <a:pPr>
              <a:buFont typeface="Courier New" panose="02070309020205020404" pitchFamily="49" charset="0"/>
              <a:buChar char="o"/>
            </a:pPr>
            <a:r>
              <a:rPr lang="en-US" dirty="0"/>
              <a:t> documentation, </a:t>
            </a:r>
          </a:p>
          <a:p>
            <a:pPr>
              <a:buFont typeface="Courier New" panose="02070309020205020404" pitchFamily="49" charset="0"/>
              <a:buChar char="o"/>
            </a:pPr>
            <a:r>
              <a:rPr lang="en-US" dirty="0"/>
              <a:t>  evaluation.</a:t>
            </a:r>
          </a:p>
        </p:txBody>
      </p:sp>
    </p:spTree>
    <p:extLst>
      <p:ext uri="{BB962C8B-B14F-4D97-AF65-F5344CB8AC3E}">
        <p14:creationId xmlns:p14="http://schemas.microsoft.com/office/powerpoint/2010/main" val="222749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4547-DE83-7824-9FB5-1591E67F1000}"/>
              </a:ext>
            </a:extLst>
          </p:cNvPr>
          <p:cNvSpPr>
            <a:spLocks noGrp="1"/>
          </p:cNvSpPr>
          <p:nvPr>
            <p:ph type="title"/>
          </p:nvPr>
        </p:nvSpPr>
        <p:spPr/>
        <p:txBody>
          <a:bodyPr/>
          <a:lstStyle/>
          <a:p>
            <a:r>
              <a:rPr lang="en-US" dirty="0"/>
              <a:t>SDLC Steps</a:t>
            </a:r>
          </a:p>
        </p:txBody>
      </p:sp>
      <p:pic>
        <p:nvPicPr>
          <p:cNvPr id="5" name="Content Placeholder 4">
            <a:extLst>
              <a:ext uri="{FF2B5EF4-FFF2-40B4-BE49-F238E27FC236}">
                <a16:creationId xmlns:a16="http://schemas.microsoft.com/office/drawing/2014/main" id="{A7984458-86F5-8E87-C29E-EF25FEF4E2F8}"/>
              </a:ext>
            </a:extLst>
          </p:cNvPr>
          <p:cNvPicPr>
            <a:picLocks noGrp="1" noChangeAspect="1"/>
          </p:cNvPicPr>
          <p:nvPr>
            <p:ph idx="1"/>
          </p:nvPr>
        </p:nvPicPr>
        <p:blipFill>
          <a:blip r:embed="rId2"/>
          <a:stretch>
            <a:fillRect/>
          </a:stretch>
        </p:blipFill>
        <p:spPr>
          <a:xfrm>
            <a:off x="2377440" y="1825625"/>
            <a:ext cx="7579360" cy="4667250"/>
          </a:xfrm>
        </p:spPr>
      </p:pic>
    </p:spTree>
    <p:extLst>
      <p:ext uri="{BB962C8B-B14F-4D97-AF65-F5344CB8AC3E}">
        <p14:creationId xmlns:p14="http://schemas.microsoft.com/office/powerpoint/2010/main" val="406433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1D5A-7A60-245D-609B-4D2722AAE4FC}"/>
              </a:ext>
            </a:extLst>
          </p:cNvPr>
          <p:cNvSpPr>
            <a:spLocks noGrp="1"/>
          </p:cNvSpPr>
          <p:nvPr>
            <p:ph type="title"/>
          </p:nvPr>
        </p:nvSpPr>
        <p:spPr/>
        <p:txBody>
          <a:bodyPr/>
          <a:lstStyle/>
          <a:p>
            <a:r>
              <a:rPr lang="en-US" dirty="0"/>
              <a:t>SDLC reasons……</a:t>
            </a:r>
          </a:p>
        </p:txBody>
      </p:sp>
      <p:sp>
        <p:nvSpPr>
          <p:cNvPr id="3" name="Content Placeholder 2">
            <a:extLst>
              <a:ext uri="{FF2B5EF4-FFF2-40B4-BE49-F238E27FC236}">
                <a16:creationId xmlns:a16="http://schemas.microsoft.com/office/drawing/2014/main" id="{6F2C9D31-28A7-6CC7-6C9A-8B1B8F363581}"/>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t>Here, are prime reasons why SDLC is important for developing a software system.</a:t>
            </a:r>
          </a:p>
          <a:p>
            <a:r>
              <a:rPr lang="en-US" dirty="0"/>
              <a:t>It offers a basis for project planning, scheduling, and estimating</a:t>
            </a:r>
          </a:p>
          <a:p>
            <a:r>
              <a:rPr lang="en-US" dirty="0"/>
              <a:t>Provides a framework for a standard set of activities and deliverables</a:t>
            </a:r>
          </a:p>
          <a:p>
            <a:r>
              <a:rPr lang="en-US" dirty="0"/>
              <a:t>It is a mechanism for project tracking and control</a:t>
            </a:r>
          </a:p>
          <a:p>
            <a:r>
              <a:rPr lang="en-US" dirty="0"/>
              <a:t>Increases visibility of project planning to all involved stakeholders of the development process</a:t>
            </a:r>
          </a:p>
          <a:p>
            <a:r>
              <a:rPr lang="en-US" dirty="0"/>
              <a:t>Increased and enhance development speed</a:t>
            </a:r>
          </a:p>
          <a:p>
            <a:r>
              <a:rPr lang="en-US" dirty="0"/>
              <a:t>Improved client relations</a:t>
            </a:r>
          </a:p>
          <a:p>
            <a:r>
              <a:rPr lang="en-US" dirty="0"/>
              <a:t>Helps you to decrease project risk and project management plan overhead</a:t>
            </a:r>
          </a:p>
        </p:txBody>
      </p:sp>
    </p:spTree>
    <p:extLst>
      <p:ext uri="{BB962C8B-B14F-4D97-AF65-F5344CB8AC3E}">
        <p14:creationId xmlns:p14="http://schemas.microsoft.com/office/powerpoint/2010/main" val="11690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FBD7-6FBF-0BA5-4291-CFC6C2F276EB}"/>
              </a:ext>
            </a:extLst>
          </p:cNvPr>
          <p:cNvSpPr>
            <a:spLocks noGrp="1"/>
          </p:cNvSpPr>
          <p:nvPr>
            <p:ph type="title"/>
          </p:nvPr>
        </p:nvSpPr>
        <p:spPr/>
        <p:txBody>
          <a:bodyPr/>
          <a:lstStyle/>
          <a:p>
            <a:r>
              <a:rPr lang="en-US" dirty="0"/>
              <a:t>Waterfall Design</a:t>
            </a:r>
          </a:p>
        </p:txBody>
      </p:sp>
      <p:sp>
        <p:nvSpPr>
          <p:cNvPr id="3" name="Content Placeholder 2">
            <a:extLst>
              <a:ext uri="{FF2B5EF4-FFF2-40B4-BE49-F238E27FC236}">
                <a16:creationId xmlns:a16="http://schemas.microsoft.com/office/drawing/2014/main" id="{D5DC0E2C-B6EB-2982-51A3-0E2BA5F48A87}"/>
              </a:ext>
            </a:extLst>
          </p:cNvPr>
          <p:cNvSpPr>
            <a:spLocks noGrp="1"/>
          </p:cNvSpPr>
          <p:nvPr>
            <p:ph idx="1"/>
          </p:nvPr>
        </p:nvSpPr>
        <p:spPr/>
        <p:txBody>
          <a:bodyPr/>
          <a:lstStyle/>
          <a:p>
            <a:pPr algn="just"/>
            <a:r>
              <a:rPr lang="en-US" dirty="0"/>
              <a:t>The waterfall model is a breakdown of project activities into linear sequential phases, meaning they are passed down onto each other, where each phase depends on the deliverables of the previous one and corresponds to a specialization of tasks.</a:t>
            </a:r>
          </a:p>
          <a:p>
            <a:pPr algn="just"/>
            <a:r>
              <a:rPr lang="en-US" dirty="0"/>
              <a:t>The approach is typical for certain areas of engineering design. In software development, it tends to be among the less iterative and flexible approaches, as progress flows in largely one direction ("downwards" like a waterfall)</a:t>
            </a:r>
          </a:p>
        </p:txBody>
      </p:sp>
    </p:spTree>
    <p:extLst>
      <p:ext uri="{BB962C8B-B14F-4D97-AF65-F5344CB8AC3E}">
        <p14:creationId xmlns:p14="http://schemas.microsoft.com/office/powerpoint/2010/main" val="99157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B72D-6F68-DBAA-AE79-B61B0C2DCDEE}"/>
              </a:ext>
            </a:extLst>
          </p:cNvPr>
          <p:cNvSpPr>
            <a:spLocks noGrp="1"/>
          </p:cNvSpPr>
          <p:nvPr>
            <p:ph type="title"/>
          </p:nvPr>
        </p:nvSpPr>
        <p:spPr/>
        <p:txBody>
          <a:bodyPr/>
          <a:lstStyle/>
          <a:p>
            <a:r>
              <a:rPr lang="en-US" dirty="0"/>
              <a:t>Waterfall Design</a:t>
            </a:r>
          </a:p>
        </p:txBody>
      </p:sp>
      <p:sp>
        <p:nvSpPr>
          <p:cNvPr id="3" name="Content Placeholder 2">
            <a:extLst>
              <a:ext uri="{FF2B5EF4-FFF2-40B4-BE49-F238E27FC236}">
                <a16:creationId xmlns:a16="http://schemas.microsoft.com/office/drawing/2014/main" id="{54C80C1E-BC19-D324-AEE7-6C280D914DF1}"/>
              </a:ext>
            </a:extLst>
          </p:cNvPr>
          <p:cNvSpPr>
            <a:spLocks noGrp="1"/>
          </p:cNvSpPr>
          <p:nvPr>
            <p:ph idx="1"/>
          </p:nvPr>
        </p:nvSpPr>
        <p:spPr/>
        <p:txBody>
          <a:bodyPr/>
          <a:lstStyle/>
          <a:p>
            <a:pPr marL="0" indent="0">
              <a:buNone/>
            </a:pPr>
            <a:r>
              <a:rPr lang="en-US" dirty="0"/>
              <a:t>Process:</a:t>
            </a:r>
          </a:p>
          <a:p>
            <a:r>
              <a:rPr lang="en-US" dirty="0"/>
              <a:t>Initiation</a:t>
            </a:r>
          </a:p>
          <a:p>
            <a:r>
              <a:rPr lang="en-US" dirty="0"/>
              <a:t>Analysis</a:t>
            </a:r>
          </a:p>
          <a:p>
            <a:r>
              <a:rPr lang="en-US" dirty="0"/>
              <a:t> design</a:t>
            </a:r>
          </a:p>
          <a:p>
            <a:r>
              <a:rPr lang="en-US" dirty="0"/>
              <a:t> construction</a:t>
            </a:r>
          </a:p>
          <a:p>
            <a:r>
              <a:rPr lang="en-US" dirty="0"/>
              <a:t>Testing</a:t>
            </a:r>
          </a:p>
          <a:p>
            <a:r>
              <a:rPr lang="en-US" dirty="0"/>
              <a:t> deployment and maintenance</a:t>
            </a:r>
          </a:p>
        </p:txBody>
      </p:sp>
    </p:spTree>
    <p:extLst>
      <p:ext uri="{BB962C8B-B14F-4D97-AF65-F5344CB8AC3E}">
        <p14:creationId xmlns:p14="http://schemas.microsoft.com/office/powerpoint/2010/main" val="425292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CC15-10C3-CE70-C787-652F5366EF30}"/>
              </a:ext>
            </a:extLst>
          </p:cNvPr>
          <p:cNvSpPr>
            <a:spLocks noGrp="1"/>
          </p:cNvSpPr>
          <p:nvPr>
            <p:ph type="title"/>
          </p:nvPr>
        </p:nvSpPr>
        <p:spPr/>
        <p:txBody>
          <a:bodyPr/>
          <a:lstStyle/>
          <a:p>
            <a:r>
              <a:rPr lang="en-US" dirty="0"/>
              <a:t>Waterfall Design</a:t>
            </a:r>
          </a:p>
        </p:txBody>
      </p:sp>
      <p:pic>
        <p:nvPicPr>
          <p:cNvPr id="5" name="Content Placeholder 4">
            <a:extLst>
              <a:ext uri="{FF2B5EF4-FFF2-40B4-BE49-F238E27FC236}">
                <a16:creationId xmlns:a16="http://schemas.microsoft.com/office/drawing/2014/main" id="{3CEFA1AD-1BE8-41C1-FA12-DD4892DA2AD8}"/>
              </a:ext>
            </a:extLst>
          </p:cNvPr>
          <p:cNvPicPr>
            <a:picLocks noGrp="1" noChangeAspect="1"/>
          </p:cNvPicPr>
          <p:nvPr>
            <p:ph idx="1"/>
          </p:nvPr>
        </p:nvPicPr>
        <p:blipFill>
          <a:blip r:embed="rId2"/>
          <a:stretch>
            <a:fillRect/>
          </a:stretch>
        </p:blipFill>
        <p:spPr>
          <a:xfrm>
            <a:off x="1920959" y="1825625"/>
            <a:ext cx="8350081" cy="4351338"/>
          </a:xfrm>
        </p:spPr>
      </p:pic>
    </p:spTree>
    <p:extLst>
      <p:ext uri="{BB962C8B-B14F-4D97-AF65-F5344CB8AC3E}">
        <p14:creationId xmlns:p14="http://schemas.microsoft.com/office/powerpoint/2010/main" val="327088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821</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Source Sans Pro</vt:lpstr>
      <vt:lpstr>Wingdings</vt:lpstr>
      <vt:lpstr>Office Theme</vt:lpstr>
      <vt:lpstr>System Development  Methodology</vt:lpstr>
      <vt:lpstr>System Development Methodology</vt:lpstr>
      <vt:lpstr>Software Development Life Cycle (SDLC)</vt:lpstr>
      <vt:lpstr>SDLC</vt:lpstr>
      <vt:lpstr>SDLC Steps</vt:lpstr>
      <vt:lpstr>SDLC reasons……</vt:lpstr>
      <vt:lpstr>Waterfall Design</vt:lpstr>
      <vt:lpstr>Waterfall Design</vt:lpstr>
      <vt:lpstr>Waterfall Design</vt:lpstr>
      <vt:lpstr>When Waterfall Need…..</vt:lpstr>
      <vt:lpstr>Rapid Application Development (RAD)</vt:lpstr>
      <vt:lpstr>RAD</vt:lpstr>
      <vt:lpstr>RAD</vt:lpstr>
      <vt:lpstr>RAD</vt:lpstr>
      <vt:lpstr>RAD</vt:lpstr>
      <vt:lpstr>Extreme Programming (XP)</vt:lpstr>
      <vt:lpstr>Extreme Programming</vt:lpstr>
      <vt:lpstr>Extreme Programming</vt:lpstr>
      <vt:lpstr>Agile Methodology</vt:lpstr>
      <vt:lpstr>PowerPoint Presentation</vt:lpstr>
      <vt:lpstr>Agile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Methodology</dc:title>
  <dc:creator>Dr. Md. Abdullah-Al-Jubair</dc:creator>
  <cp:lastModifiedBy>Dr. Md. Abdullah-Al-Jubair</cp:lastModifiedBy>
  <cp:revision>1</cp:revision>
  <dcterms:created xsi:type="dcterms:W3CDTF">2022-12-04T03:49:05Z</dcterms:created>
  <dcterms:modified xsi:type="dcterms:W3CDTF">2022-12-04T04:53:01Z</dcterms:modified>
</cp:coreProperties>
</file>