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DC85E-FF4E-4D2F-840D-92394D989499}" type="doc">
      <dgm:prSet loTypeId="urn:microsoft.com/office/officeart/2008/layout/AlternatingHexagons" loCatId="list" qsTypeId="urn:microsoft.com/office/officeart/2005/8/quickstyle/simple4" qsCatId="simple" csTypeId="urn:microsoft.com/office/officeart/2005/8/colors/accent0_1" csCatId="mainScheme" phldr="1"/>
      <dgm:spPr/>
      <dgm:t>
        <a:bodyPr/>
        <a:lstStyle/>
        <a:p>
          <a:endParaRPr lang="en-US"/>
        </a:p>
      </dgm:t>
    </dgm:pt>
    <dgm:pt modelId="{C8B2D85A-D808-406D-A360-8D172F478A80}">
      <dgm:prSet/>
      <dgm:spPr/>
      <dgm:t>
        <a:bodyPr/>
        <a:lstStyle/>
        <a:p>
          <a:r>
            <a:rPr lang="en-US" dirty="0"/>
            <a:t>MEMBERS:</a:t>
          </a:r>
        </a:p>
      </dgm:t>
    </dgm:pt>
    <dgm:pt modelId="{3D3F5B08-7D0B-4539-8A4E-D5659107C148}" type="parTrans" cxnId="{E110AAB4-D066-4E7B-8163-B7F8DEC394E9}">
      <dgm:prSet/>
      <dgm:spPr/>
      <dgm:t>
        <a:bodyPr/>
        <a:lstStyle/>
        <a:p>
          <a:endParaRPr lang="en-US"/>
        </a:p>
      </dgm:t>
    </dgm:pt>
    <dgm:pt modelId="{1E77C555-7789-49C9-B1BB-39E70E24D4C1}" type="sibTrans" cxnId="{E110AAB4-D066-4E7B-8163-B7F8DEC394E9}">
      <dgm:prSet/>
      <dgm:spPr/>
      <dgm:t>
        <a:bodyPr/>
        <a:lstStyle/>
        <a:p>
          <a:endParaRPr lang="en-US"/>
        </a:p>
      </dgm:t>
    </dgm:pt>
    <dgm:pt modelId="{5FBBA74E-9C44-43D5-A4F3-A64CD8CCF5E5}">
      <dgm:prSet custT="1"/>
      <dgm:spPr/>
      <dgm:t>
        <a:bodyPr/>
        <a:lstStyle/>
        <a:p>
          <a:r>
            <a:rPr lang="en-US" sz="2400" dirty="0"/>
            <a:t>KAZI  AMIRA        ID;20-43546-1</a:t>
          </a:r>
        </a:p>
      </dgm:t>
    </dgm:pt>
    <dgm:pt modelId="{CF9BD570-4243-48BC-A9B5-FA5DCA01905E}" type="parTrans" cxnId="{061FA9E8-5251-40F0-9763-D0079F417D4A}">
      <dgm:prSet/>
      <dgm:spPr/>
      <dgm:t>
        <a:bodyPr/>
        <a:lstStyle/>
        <a:p>
          <a:endParaRPr lang="en-US"/>
        </a:p>
      </dgm:t>
    </dgm:pt>
    <dgm:pt modelId="{23BA1E2F-D102-4D1C-B449-BB06FEA757BB}" type="sibTrans" cxnId="{061FA9E8-5251-40F0-9763-D0079F417D4A}">
      <dgm:prSet custT="1"/>
      <dgm:spPr/>
      <dgm:t>
        <a:bodyPr/>
        <a:lstStyle/>
        <a:p>
          <a:r>
            <a:rPr lang="en-US" sz="2400" dirty="0"/>
            <a:t>SADIA ISLAM SAFINA              ID;20-43539-1</a:t>
          </a:r>
        </a:p>
      </dgm:t>
    </dgm:pt>
    <dgm:pt modelId="{20B07064-E0AA-4468-9F43-AD3CFD9C6BF4}">
      <dgm:prSet custT="1"/>
      <dgm:spPr/>
      <dgm:t>
        <a:bodyPr/>
        <a:lstStyle/>
        <a:p>
          <a:r>
            <a:rPr lang="en-US" sz="2400" dirty="0"/>
            <a:t>KAJZZI MRIDUL      ID;20-43531-1</a:t>
          </a:r>
        </a:p>
      </dgm:t>
    </dgm:pt>
    <dgm:pt modelId="{AA96741A-E796-4658-970C-97C042A4378F}" type="parTrans" cxnId="{244A6E14-DF27-489C-B6DB-D4D391F9020C}">
      <dgm:prSet/>
      <dgm:spPr/>
      <dgm:t>
        <a:bodyPr/>
        <a:lstStyle/>
        <a:p>
          <a:endParaRPr lang="en-US"/>
        </a:p>
      </dgm:t>
    </dgm:pt>
    <dgm:pt modelId="{E63F14AD-7D22-4898-87F5-A463B21F3217}" type="sibTrans" cxnId="{244A6E14-DF27-489C-B6DB-D4D391F9020C}">
      <dgm:prSet custT="1"/>
      <dgm:spPr/>
      <dgm:t>
        <a:bodyPr/>
        <a:lstStyle/>
        <a:p>
          <a:r>
            <a:rPr lang="en-US" sz="2400" dirty="0"/>
            <a:t>AFROZA MAHOMUDA  ID;20-43554-1</a:t>
          </a:r>
        </a:p>
      </dgm:t>
    </dgm:pt>
    <dgm:pt modelId="{E712264B-1783-40AE-907B-0D6E3BA7CF09}">
      <dgm:prSet/>
      <dgm:spPr/>
      <dgm:t>
        <a:bodyPr/>
        <a:lstStyle/>
        <a:p>
          <a:endParaRPr lang="en-US"/>
        </a:p>
      </dgm:t>
    </dgm:pt>
    <dgm:pt modelId="{83FDAE6E-C317-4346-9CF4-B652B3244B38}" type="parTrans" cxnId="{EE4B0A02-FAF4-453B-8DA5-1FF66EE1D421}">
      <dgm:prSet/>
      <dgm:spPr/>
      <dgm:t>
        <a:bodyPr/>
        <a:lstStyle/>
        <a:p>
          <a:endParaRPr lang="en-US"/>
        </a:p>
      </dgm:t>
    </dgm:pt>
    <dgm:pt modelId="{C7EEC437-C38E-4346-B737-78ED7A55334C}" type="sibTrans" cxnId="{EE4B0A02-FAF4-453B-8DA5-1FF66EE1D421}">
      <dgm:prSet/>
      <dgm:spPr/>
      <dgm:t>
        <a:bodyPr/>
        <a:lstStyle/>
        <a:p>
          <a:endParaRPr lang="en-US"/>
        </a:p>
      </dgm:t>
    </dgm:pt>
    <dgm:pt modelId="{E0DF25BC-ED26-4DE0-9655-AE6AF55A024D}">
      <dgm:prSet/>
      <dgm:spPr/>
      <dgm:t>
        <a:bodyPr/>
        <a:lstStyle/>
        <a:p>
          <a:endParaRPr lang="en-US"/>
        </a:p>
      </dgm:t>
    </dgm:pt>
    <dgm:pt modelId="{4FBF374A-B99C-4826-91B6-E09887B7F352}" type="parTrans" cxnId="{42C2869D-AE60-4EFF-9E45-D14F63FB409D}">
      <dgm:prSet/>
      <dgm:spPr/>
      <dgm:t>
        <a:bodyPr/>
        <a:lstStyle/>
        <a:p>
          <a:endParaRPr lang="en-US"/>
        </a:p>
      </dgm:t>
    </dgm:pt>
    <dgm:pt modelId="{D939E763-CC47-4D4B-A21D-B499FD12A3FC}" type="sibTrans" cxnId="{42C2869D-AE60-4EFF-9E45-D14F63FB409D}">
      <dgm:prSet/>
      <dgm:spPr/>
      <dgm:t>
        <a:bodyPr/>
        <a:lstStyle/>
        <a:p>
          <a:endParaRPr lang="en-US"/>
        </a:p>
      </dgm:t>
    </dgm:pt>
    <dgm:pt modelId="{86B939BE-737A-4F45-85A9-64CF138CA6C7}">
      <dgm:prSet/>
      <dgm:spPr/>
      <dgm:t>
        <a:bodyPr/>
        <a:lstStyle/>
        <a:p>
          <a:endParaRPr lang="en-US"/>
        </a:p>
      </dgm:t>
    </dgm:pt>
    <dgm:pt modelId="{7681E253-AB57-472F-9A38-DCB81D484BD3}" type="parTrans" cxnId="{C2F4A72C-D122-4EB1-9319-CF5B8412BA02}">
      <dgm:prSet/>
      <dgm:spPr/>
      <dgm:t>
        <a:bodyPr/>
        <a:lstStyle/>
        <a:p>
          <a:endParaRPr lang="en-US"/>
        </a:p>
      </dgm:t>
    </dgm:pt>
    <dgm:pt modelId="{0AE53AD1-0D9E-41C4-AD4E-FA37A1E2961F}" type="sibTrans" cxnId="{C2F4A72C-D122-4EB1-9319-CF5B8412BA02}">
      <dgm:prSet/>
      <dgm:spPr/>
      <dgm:t>
        <a:bodyPr/>
        <a:lstStyle/>
        <a:p>
          <a:endParaRPr lang="en-US"/>
        </a:p>
      </dgm:t>
    </dgm:pt>
    <dgm:pt modelId="{E38625B5-31D3-4349-8F93-7CE2668DCE1D}" type="pres">
      <dgm:prSet presAssocID="{E65DC85E-FF4E-4D2F-840D-92394D989499}" presName="Name0" presStyleCnt="0">
        <dgm:presLayoutVars>
          <dgm:chMax/>
          <dgm:chPref/>
          <dgm:dir/>
          <dgm:animLvl val="lvl"/>
        </dgm:presLayoutVars>
      </dgm:prSet>
      <dgm:spPr/>
    </dgm:pt>
    <dgm:pt modelId="{7AAB7094-5AE3-46BA-9D86-25B4D84C674A}" type="pres">
      <dgm:prSet presAssocID="{C8B2D85A-D808-406D-A360-8D172F478A80}" presName="composite" presStyleCnt="0"/>
      <dgm:spPr/>
    </dgm:pt>
    <dgm:pt modelId="{EBCEE638-BD8D-4D5F-B776-0020822D390D}" type="pres">
      <dgm:prSet presAssocID="{C8B2D85A-D808-406D-A360-8D172F478A80}" presName="Parent1" presStyleLbl="node1" presStyleIdx="0" presStyleCnt="6" custLinFactX="-100000" custLinFactNeighborX="-123618" custLinFactNeighborY="5896">
        <dgm:presLayoutVars>
          <dgm:chMax val="1"/>
          <dgm:chPref val="1"/>
          <dgm:bulletEnabled val="1"/>
        </dgm:presLayoutVars>
      </dgm:prSet>
      <dgm:spPr/>
    </dgm:pt>
    <dgm:pt modelId="{A107656D-A36E-41B3-AE3F-8768F85AA6FE}" type="pres">
      <dgm:prSet presAssocID="{C8B2D85A-D808-406D-A360-8D172F478A80}" presName="Childtext1" presStyleLbl="revTx" presStyleIdx="0" presStyleCnt="3">
        <dgm:presLayoutVars>
          <dgm:chMax val="0"/>
          <dgm:chPref val="0"/>
          <dgm:bulletEnabled val="1"/>
        </dgm:presLayoutVars>
      </dgm:prSet>
      <dgm:spPr/>
    </dgm:pt>
    <dgm:pt modelId="{578A5343-3BB0-438B-92FF-95CAE8C0C402}" type="pres">
      <dgm:prSet presAssocID="{C8B2D85A-D808-406D-A360-8D172F478A80}" presName="BalanceSpacing" presStyleCnt="0"/>
      <dgm:spPr/>
    </dgm:pt>
    <dgm:pt modelId="{A7674A50-377A-4E14-A961-F5453F2CD43D}" type="pres">
      <dgm:prSet presAssocID="{C8B2D85A-D808-406D-A360-8D172F478A80}" presName="BalanceSpacing1" presStyleCnt="0"/>
      <dgm:spPr/>
    </dgm:pt>
    <dgm:pt modelId="{2CB66FE0-CA7F-4106-8E80-AACCD8CFC04F}" type="pres">
      <dgm:prSet presAssocID="{1E77C555-7789-49C9-B1BB-39E70E24D4C1}" presName="Accent1Text" presStyleLbl="node1" presStyleIdx="1" presStyleCnt="6" custScaleX="37023" custScaleY="57768" custLinFactX="-60495" custLinFactNeighborX="-100000" custLinFactNeighborY="81576"/>
      <dgm:spPr/>
    </dgm:pt>
    <dgm:pt modelId="{2345261F-3937-4C9A-9EE1-8D2CC5A0292D}" type="pres">
      <dgm:prSet presAssocID="{1E77C555-7789-49C9-B1BB-39E70E24D4C1}" presName="spaceBetweenRectangles" presStyleCnt="0"/>
      <dgm:spPr/>
    </dgm:pt>
    <dgm:pt modelId="{12E5B692-5EE6-4DB7-A894-C261FAFF3161}" type="pres">
      <dgm:prSet presAssocID="{5FBBA74E-9C44-43D5-A4F3-A64CD8CCF5E5}" presName="composite" presStyleCnt="0"/>
      <dgm:spPr/>
    </dgm:pt>
    <dgm:pt modelId="{A7C9EE0D-4EF0-46FC-8854-5C1F2721080D}" type="pres">
      <dgm:prSet presAssocID="{5FBBA74E-9C44-43D5-A4F3-A64CD8CCF5E5}" presName="Parent1" presStyleLbl="node1" presStyleIdx="2" presStyleCnt="6" custScaleX="167775" custScaleY="86832" custLinFactNeighborX="-25697" custLinFactNeighborY="-46720">
        <dgm:presLayoutVars>
          <dgm:chMax val="1"/>
          <dgm:chPref val="1"/>
          <dgm:bulletEnabled val="1"/>
        </dgm:presLayoutVars>
      </dgm:prSet>
      <dgm:spPr/>
    </dgm:pt>
    <dgm:pt modelId="{0281DFC7-5F3D-453E-9E40-00C241F1EE4A}" type="pres">
      <dgm:prSet presAssocID="{5FBBA74E-9C44-43D5-A4F3-A64CD8CCF5E5}" presName="Childtext1" presStyleLbl="revTx" presStyleIdx="1" presStyleCnt="3">
        <dgm:presLayoutVars>
          <dgm:chMax val="0"/>
          <dgm:chPref val="0"/>
          <dgm:bulletEnabled val="1"/>
        </dgm:presLayoutVars>
      </dgm:prSet>
      <dgm:spPr/>
    </dgm:pt>
    <dgm:pt modelId="{1B1848FE-D470-449B-9233-6F477560DBC7}" type="pres">
      <dgm:prSet presAssocID="{5FBBA74E-9C44-43D5-A4F3-A64CD8CCF5E5}" presName="BalanceSpacing" presStyleCnt="0"/>
      <dgm:spPr/>
    </dgm:pt>
    <dgm:pt modelId="{583DFF84-55F8-4579-BE0A-09CBF07C48E2}" type="pres">
      <dgm:prSet presAssocID="{5FBBA74E-9C44-43D5-A4F3-A64CD8CCF5E5}" presName="BalanceSpacing1" presStyleCnt="0"/>
      <dgm:spPr/>
    </dgm:pt>
    <dgm:pt modelId="{A9EE0B7A-A505-4282-99A2-7B0433F92A06}" type="pres">
      <dgm:prSet presAssocID="{23BA1E2F-D102-4D1C-B449-BB06FEA757BB}" presName="Accent1Text" presStyleLbl="node1" presStyleIdx="3" presStyleCnt="6" custScaleX="152795" custScaleY="85324" custLinFactNeighborX="21673" custLinFactNeighborY="1710"/>
      <dgm:spPr/>
    </dgm:pt>
    <dgm:pt modelId="{183F2810-425F-4711-A509-F67FABE1E95B}" type="pres">
      <dgm:prSet presAssocID="{23BA1E2F-D102-4D1C-B449-BB06FEA757BB}" presName="spaceBetweenRectangles" presStyleCnt="0"/>
      <dgm:spPr/>
    </dgm:pt>
    <dgm:pt modelId="{104CD673-D3A5-4197-9680-9B263B21EE30}" type="pres">
      <dgm:prSet presAssocID="{20B07064-E0AA-4468-9F43-AD3CFD9C6BF4}" presName="composite" presStyleCnt="0"/>
      <dgm:spPr/>
    </dgm:pt>
    <dgm:pt modelId="{01DA719D-972C-49C8-B58E-2A8DF844AEDF}" type="pres">
      <dgm:prSet presAssocID="{20B07064-E0AA-4468-9F43-AD3CFD9C6BF4}" presName="Parent1" presStyleLbl="node1" presStyleIdx="4" presStyleCnt="6" custScaleX="177235" custScaleY="80331" custLinFactX="-57406" custLinFactNeighborX="-100000" custLinFactNeighborY="-58048">
        <dgm:presLayoutVars>
          <dgm:chMax val="1"/>
          <dgm:chPref val="1"/>
          <dgm:bulletEnabled val="1"/>
        </dgm:presLayoutVars>
      </dgm:prSet>
      <dgm:spPr/>
    </dgm:pt>
    <dgm:pt modelId="{92C16AB7-32AE-4DDD-8D95-2046E2E06BCC}" type="pres">
      <dgm:prSet presAssocID="{20B07064-E0AA-4468-9F43-AD3CFD9C6BF4}" presName="Childtext1" presStyleLbl="revTx" presStyleIdx="2" presStyleCnt="3">
        <dgm:presLayoutVars>
          <dgm:chMax val="0"/>
          <dgm:chPref val="0"/>
          <dgm:bulletEnabled val="1"/>
        </dgm:presLayoutVars>
      </dgm:prSet>
      <dgm:spPr/>
    </dgm:pt>
    <dgm:pt modelId="{D8E4349C-4701-4766-9F0D-A0283FA4849F}" type="pres">
      <dgm:prSet presAssocID="{20B07064-E0AA-4468-9F43-AD3CFD9C6BF4}" presName="BalanceSpacing" presStyleCnt="0"/>
      <dgm:spPr/>
    </dgm:pt>
    <dgm:pt modelId="{C1251095-5BCA-45D3-98BF-B80EA9D4110C}" type="pres">
      <dgm:prSet presAssocID="{20B07064-E0AA-4468-9F43-AD3CFD9C6BF4}" presName="BalanceSpacing1" presStyleCnt="0"/>
      <dgm:spPr/>
    </dgm:pt>
    <dgm:pt modelId="{AF8C3652-F7F9-4D9E-9291-3F27616292A1}" type="pres">
      <dgm:prSet presAssocID="{E63F14AD-7D22-4898-87F5-A463B21F3217}" presName="Accent1Text" presStyleLbl="node1" presStyleIdx="5" presStyleCnt="6" custScaleX="158840" custScaleY="79538" custLinFactX="7975" custLinFactNeighborX="100000" custLinFactNeighborY="-4962"/>
      <dgm:spPr/>
    </dgm:pt>
  </dgm:ptLst>
  <dgm:cxnLst>
    <dgm:cxn modelId="{EE4B0A02-FAF4-453B-8DA5-1FF66EE1D421}" srcId="{20B07064-E0AA-4468-9F43-AD3CFD9C6BF4}" destId="{E712264B-1783-40AE-907B-0D6E3BA7CF09}" srcOrd="0" destOrd="0" parTransId="{83FDAE6E-C317-4346-9CF4-B652B3244B38}" sibTransId="{C7EEC437-C38E-4346-B737-78ED7A55334C}"/>
    <dgm:cxn modelId="{CACA5704-E61D-41ED-942C-62ACC490D586}" type="presOf" srcId="{23BA1E2F-D102-4D1C-B449-BB06FEA757BB}" destId="{A9EE0B7A-A505-4282-99A2-7B0433F92A06}" srcOrd="0" destOrd="0" presId="urn:microsoft.com/office/officeart/2008/layout/AlternatingHexagons"/>
    <dgm:cxn modelId="{06E2BF07-ECC3-4327-B777-1E414A9F26F3}" type="presOf" srcId="{E712264B-1783-40AE-907B-0D6E3BA7CF09}" destId="{92C16AB7-32AE-4DDD-8D95-2046E2E06BCC}" srcOrd="0" destOrd="0" presId="urn:microsoft.com/office/officeart/2008/layout/AlternatingHexagons"/>
    <dgm:cxn modelId="{7199A110-4ABF-4747-B4A3-B84F8D5D3E4C}" type="presOf" srcId="{5FBBA74E-9C44-43D5-A4F3-A64CD8CCF5E5}" destId="{A7C9EE0D-4EF0-46FC-8854-5C1F2721080D}" srcOrd="0" destOrd="0" presId="urn:microsoft.com/office/officeart/2008/layout/AlternatingHexagons"/>
    <dgm:cxn modelId="{88DC6711-9341-4363-A496-ABAF78B8AC96}" type="presOf" srcId="{C8B2D85A-D808-406D-A360-8D172F478A80}" destId="{EBCEE638-BD8D-4D5F-B776-0020822D390D}" srcOrd="0" destOrd="0" presId="urn:microsoft.com/office/officeart/2008/layout/AlternatingHexagons"/>
    <dgm:cxn modelId="{244A6E14-DF27-489C-B6DB-D4D391F9020C}" srcId="{E65DC85E-FF4E-4D2F-840D-92394D989499}" destId="{20B07064-E0AA-4468-9F43-AD3CFD9C6BF4}" srcOrd="2" destOrd="0" parTransId="{AA96741A-E796-4658-970C-97C042A4378F}" sibTransId="{E63F14AD-7D22-4898-87F5-A463B21F3217}"/>
    <dgm:cxn modelId="{A1F49423-5B51-4B49-9217-E5A58584E203}" type="presOf" srcId="{E0DF25BC-ED26-4DE0-9655-AE6AF55A024D}" destId="{92C16AB7-32AE-4DDD-8D95-2046E2E06BCC}" srcOrd="0" destOrd="1" presId="urn:microsoft.com/office/officeart/2008/layout/AlternatingHexagons"/>
    <dgm:cxn modelId="{C2F4A72C-D122-4EB1-9319-CF5B8412BA02}" srcId="{20B07064-E0AA-4468-9F43-AD3CFD9C6BF4}" destId="{86B939BE-737A-4F45-85A9-64CF138CA6C7}" srcOrd="2" destOrd="0" parTransId="{7681E253-AB57-472F-9A38-DCB81D484BD3}" sibTransId="{0AE53AD1-0D9E-41C4-AD4E-FA37A1E2961F}"/>
    <dgm:cxn modelId="{867F274C-F2B5-411C-B56A-238E7FE798F4}" type="presOf" srcId="{20B07064-E0AA-4468-9F43-AD3CFD9C6BF4}" destId="{01DA719D-972C-49C8-B58E-2A8DF844AEDF}" srcOrd="0" destOrd="0" presId="urn:microsoft.com/office/officeart/2008/layout/AlternatingHexagons"/>
    <dgm:cxn modelId="{A798CC56-5E77-4CA2-B98D-315F394DF826}" type="presOf" srcId="{E65DC85E-FF4E-4D2F-840D-92394D989499}" destId="{E38625B5-31D3-4349-8F93-7CE2668DCE1D}" srcOrd="0" destOrd="0" presId="urn:microsoft.com/office/officeart/2008/layout/AlternatingHexagons"/>
    <dgm:cxn modelId="{42C2869D-AE60-4EFF-9E45-D14F63FB409D}" srcId="{20B07064-E0AA-4468-9F43-AD3CFD9C6BF4}" destId="{E0DF25BC-ED26-4DE0-9655-AE6AF55A024D}" srcOrd="1" destOrd="0" parTransId="{4FBF374A-B99C-4826-91B6-E09887B7F352}" sibTransId="{D939E763-CC47-4D4B-A21D-B499FD12A3FC}"/>
    <dgm:cxn modelId="{E110AAB4-D066-4E7B-8163-B7F8DEC394E9}" srcId="{E65DC85E-FF4E-4D2F-840D-92394D989499}" destId="{C8B2D85A-D808-406D-A360-8D172F478A80}" srcOrd="0" destOrd="0" parTransId="{3D3F5B08-7D0B-4539-8A4E-D5659107C148}" sibTransId="{1E77C555-7789-49C9-B1BB-39E70E24D4C1}"/>
    <dgm:cxn modelId="{E6D4BABD-40A4-4B11-BDA1-75008B768DCF}" type="presOf" srcId="{E63F14AD-7D22-4898-87F5-A463B21F3217}" destId="{AF8C3652-F7F9-4D9E-9291-3F27616292A1}" srcOrd="0" destOrd="0" presId="urn:microsoft.com/office/officeart/2008/layout/AlternatingHexagons"/>
    <dgm:cxn modelId="{0B0BDBC3-BD88-4784-96AF-F1698DD80ECC}" type="presOf" srcId="{1E77C555-7789-49C9-B1BB-39E70E24D4C1}" destId="{2CB66FE0-CA7F-4106-8E80-AACCD8CFC04F}" srcOrd="0" destOrd="0" presId="urn:microsoft.com/office/officeart/2008/layout/AlternatingHexagons"/>
    <dgm:cxn modelId="{061FA9E8-5251-40F0-9763-D0079F417D4A}" srcId="{E65DC85E-FF4E-4D2F-840D-92394D989499}" destId="{5FBBA74E-9C44-43D5-A4F3-A64CD8CCF5E5}" srcOrd="1" destOrd="0" parTransId="{CF9BD570-4243-48BC-A9B5-FA5DCA01905E}" sibTransId="{23BA1E2F-D102-4D1C-B449-BB06FEA757BB}"/>
    <dgm:cxn modelId="{28F1C5F6-248C-41E2-AF21-AB7BAD5F7E5B}" type="presOf" srcId="{86B939BE-737A-4F45-85A9-64CF138CA6C7}" destId="{92C16AB7-32AE-4DDD-8D95-2046E2E06BCC}" srcOrd="0" destOrd="2" presId="urn:microsoft.com/office/officeart/2008/layout/AlternatingHexagons"/>
    <dgm:cxn modelId="{7290AE23-F2E9-4B78-8D1F-08C728348DA4}" type="presParOf" srcId="{E38625B5-31D3-4349-8F93-7CE2668DCE1D}" destId="{7AAB7094-5AE3-46BA-9D86-25B4D84C674A}" srcOrd="0" destOrd="0" presId="urn:microsoft.com/office/officeart/2008/layout/AlternatingHexagons"/>
    <dgm:cxn modelId="{AC7CC00A-E9A6-46F3-8FAE-5CF6BA6B01C2}" type="presParOf" srcId="{7AAB7094-5AE3-46BA-9D86-25B4D84C674A}" destId="{EBCEE638-BD8D-4D5F-B776-0020822D390D}" srcOrd="0" destOrd="0" presId="urn:microsoft.com/office/officeart/2008/layout/AlternatingHexagons"/>
    <dgm:cxn modelId="{99D8DA0D-757E-46CE-BA52-8E69A098C8C8}" type="presParOf" srcId="{7AAB7094-5AE3-46BA-9D86-25B4D84C674A}" destId="{A107656D-A36E-41B3-AE3F-8768F85AA6FE}" srcOrd="1" destOrd="0" presId="urn:microsoft.com/office/officeart/2008/layout/AlternatingHexagons"/>
    <dgm:cxn modelId="{86E789EB-F70C-4A9D-9144-EC9D58B87E91}" type="presParOf" srcId="{7AAB7094-5AE3-46BA-9D86-25B4D84C674A}" destId="{578A5343-3BB0-438B-92FF-95CAE8C0C402}" srcOrd="2" destOrd="0" presId="urn:microsoft.com/office/officeart/2008/layout/AlternatingHexagons"/>
    <dgm:cxn modelId="{4168D836-8716-484F-BA07-B4D2B40B217B}" type="presParOf" srcId="{7AAB7094-5AE3-46BA-9D86-25B4D84C674A}" destId="{A7674A50-377A-4E14-A961-F5453F2CD43D}" srcOrd="3" destOrd="0" presId="urn:microsoft.com/office/officeart/2008/layout/AlternatingHexagons"/>
    <dgm:cxn modelId="{7A777DF3-7A5E-422F-AC34-E8865FD8AD5E}" type="presParOf" srcId="{7AAB7094-5AE3-46BA-9D86-25B4D84C674A}" destId="{2CB66FE0-CA7F-4106-8E80-AACCD8CFC04F}" srcOrd="4" destOrd="0" presId="urn:microsoft.com/office/officeart/2008/layout/AlternatingHexagons"/>
    <dgm:cxn modelId="{A919E73E-11FA-4D3D-A6CC-C22733DD999F}" type="presParOf" srcId="{E38625B5-31D3-4349-8F93-7CE2668DCE1D}" destId="{2345261F-3937-4C9A-9EE1-8D2CC5A0292D}" srcOrd="1" destOrd="0" presId="urn:microsoft.com/office/officeart/2008/layout/AlternatingHexagons"/>
    <dgm:cxn modelId="{DA3E0844-403C-4C76-AE02-E52DDABF5611}" type="presParOf" srcId="{E38625B5-31D3-4349-8F93-7CE2668DCE1D}" destId="{12E5B692-5EE6-4DB7-A894-C261FAFF3161}" srcOrd="2" destOrd="0" presId="urn:microsoft.com/office/officeart/2008/layout/AlternatingHexagons"/>
    <dgm:cxn modelId="{C520AA5E-CE24-419F-84B5-4C7888E11278}" type="presParOf" srcId="{12E5B692-5EE6-4DB7-A894-C261FAFF3161}" destId="{A7C9EE0D-4EF0-46FC-8854-5C1F2721080D}" srcOrd="0" destOrd="0" presId="urn:microsoft.com/office/officeart/2008/layout/AlternatingHexagons"/>
    <dgm:cxn modelId="{8E276686-1EA4-4139-8639-562E2D547CC4}" type="presParOf" srcId="{12E5B692-5EE6-4DB7-A894-C261FAFF3161}" destId="{0281DFC7-5F3D-453E-9E40-00C241F1EE4A}" srcOrd="1" destOrd="0" presId="urn:microsoft.com/office/officeart/2008/layout/AlternatingHexagons"/>
    <dgm:cxn modelId="{F952828F-0E92-4C23-BF54-685BFA2ED918}" type="presParOf" srcId="{12E5B692-5EE6-4DB7-A894-C261FAFF3161}" destId="{1B1848FE-D470-449B-9233-6F477560DBC7}" srcOrd="2" destOrd="0" presId="urn:microsoft.com/office/officeart/2008/layout/AlternatingHexagons"/>
    <dgm:cxn modelId="{6EAD80AA-356B-431E-997F-15244A93D43C}" type="presParOf" srcId="{12E5B692-5EE6-4DB7-A894-C261FAFF3161}" destId="{583DFF84-55F8-4579-BE0A-09CBF07C48E2}" srcOrd="3" destOrd="0" presId="urn:microsoft.com/office/officeart/2008/layout/AlternatingHexagons"/>
    <dgm:cxn modelId="{8F87EDC4-5F0B-401A-9CA7-BF68B4FA5494}" type="presParOf" srcId="{12E5B692-5EE6-4DB7-A894-C261FAFF3161}" destId="{A9EE0B7A-A505-4282-99A2-7B0433F92A06}" srcOrd="4" destOrd="0" presId="urn:microsoft.com/office/officeart/2008/layout/AlternatingHexagons"/>
    <dgm:cxn modelId="{00F5EC47-F823-4934-B9B8-D56EB365596A}" type="presParOf" srcId="{E38625B5-31D3-4349-8F93-7CE2668DCE1D}" destId="{183F2810-425F-4711-A509-F67FABE1E95B}" srcOrd="3" destOrd="0" presId="urn:microsoft.com/office/officeart/2008/layout/AlternatingHexagons"/>
    <dgm:cxn modelId="{2C19742A-9708-47F1-A8D7-0E1C8C9747DB}" type="presParOf" srcId="{E38625B5-31D3-4349-8F93-7CE2668DCE1D}" destId="{104CD673-D3A5-4197-9680-9B263B21EE30}" srcOrd="4" destOrd="0" presId="urn:microsoft.com/office/officeart/2008/layout/AlternatingHexagons"/>
    <dgm:cxn modelId="{6D16A747-9075-4A1B-98B6-09E588FCEFCE}" type="presParOf" srcId="{104CD673-D3A5-4197-9680-9B263B21EE30}" destId="{01DA719D-972C-49C8-B58E-2A8DF844AEDF}" srcOrd="0" destOrd="0" presId="urn:microsoft.com/office/officeart/2008/layout/AlternatingHexagons"/>
    <dgm:cxn modelId="{4E26AF58-9963-462E-8C16-C06A75285DB5}" type="presParOf" srcId="{104CD673-D3A5-4197-9680-9B263B21EE30}" destId="{92C16AB7-32AE-4DDD-8D95-2046E2E06BCC}" srcOrd="1" destOrd="0" presId="urn:microsoft.com/office/officeart/2008/layout/AlternatingHexagons"/>
    <dgm:cxn modelId="{699CFE24-8C0A-48EF-BB34-66B1888C2335}" type="presParOf" srcId="{104CD673-D3A5-4197-9680-9B263B21EE30}" destId="{D8E4349C-4701-4766-9F0D-A0283FA4849F}" srcOrd="2" destOrd="0" presId="urn:microsoft.com/office/officeart/2008/layout/AlternatingHexagons"/>
    <dgm:cxn modelId="{773B5038-235E-497E-89F9-702E8E042129}" type="presParOf" srcId="{104CD673-D3A5-4197-9680-9B263B21EE30}" destId="{C1251095-5BCA-45D3-98BF-B80EA9D4110C}" srcOrd="3" destOrd="0" presId="urn:microsoft.com/office/officeart/2008/layout/AlternatingHexagons"/>
    <dgm:cxn modelId="{7BD71173-B4DB-4D21-83CB-5104637CB95B}" type="presParOf" srcId="{104CD673-D3A5-4197-9680-9B263B21EE30}" destId="{AF8C3652-F7F9-4D9E-9291-3F27616292A1}"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EE638-BD8D-4D5F-B776-0020822D390D}">
      <dsp:nvSpPr>
        <dsp:cNvPr id="0" name=""/>
        <dsp:cNvSpPr/>
      </dsp:nvSpPr>
      <dsp:spPr>
        <a:xfrm rot="5400000">
          <a:off x="124161" y="328099"/>
          <a:ext cx="2637565" cy="2294681"/>
        </a:xfrm>
        <a:prstGeom prst="hexagon">
          <a:avLst>
            <a:gd name="adj" fmla="val 25000"/>
            <a:gd name="vf" fmla="val 115470"/>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MEMBERS:</a:t>
          </a:r>
        </a:p>
      </dsp:txBody>
      <dsp:txXfrm rot="-5400000">
        <a:off x="653191" y="567677"/>
        <a:ext cx="1579505" cy="1815525"/>
      </dsp:txXfrm>
    </dsp:sp>
    <dsp:sp modelId="{A107656D-A36E-41B3-AE3F-8768F85AA6FE}">
      <dsp:nvSpPr>
        <dsp:cNvPr id="0" name=""/>
        <dsp:cNvSpPr/>
      </dsp:nvSpPr>
      <dsp:spPr>
        <a:xfrm>
          <a:off x="7791237" y="528660"/>
          <a:ext cx="2943522" cy="1582539"/>
        </a:xfrm>
        <a:prstGeom prst="rect">
          <a:avLst/>
        </a:prstGeom>
        <a:noFill/>
        <a:ln>
          <a:noFill/>
        </a:ln>
        <a:effectLst/>
      </dsp:spPr>
      <dsp:style>
        <a:lnRef idx="0">
          <a:scrgbClr r="0" g="0" b="0"/>
        </a:lnRef>
        <a:fillRef idx="0">
          <a:scrgbClr r="0" g="0" b="0"/>
        </a:fillRef>
        <a:effectRef idx="0">
          <a:scrgbClr r="0" g="0" b="0"/>
        </a:effectRef>
        <a:fontRef idx="minor"/>
      </dsp:style>
    </dsp:sp>
    <dsp:sp modelId="{2CB66FE0-CA7F-4106-8E80-AACCD8CFC04F}">
      <dsp:nvSpPr>
        <dsp:cNvPr id="0" name=""/>
        <dsp:cNvSpPr/>
      </dsp:nvSpPr>
      <dsp:spPr>
        <a:xfrm rot="5400000">
          <a:off x="-337054" y="3046770"/>
          <a:ext cx="1523668" cy="849560"/>
        </a:xfrm>
        <a:prstGeom prst="hexagon">
          <a:avLst>
            <a:gd name="adj" fmla="val 25000"/>
            <a:gd name="vf" fmla="val 115470"/>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0271" y="2907485"/>
        <a:ext cx="629018" cy="1128130"/>
      </dsp:txXfrm>
    </dsp:sp>
    <dsp:sp modelId="{A7C9EE0D-4EF0-46FC-8854-5C1F2721080D}">
      <dsp:nvSpPr>
        <dsp:cNvPr id="0" name=""/>
        <dsp:cNvSpPr/>
      </dsp:nvSpPr>
      <dsp:spPr>
        <a:xfrm rot="5400000">
          <a:off x="3595599" y="401473"/>
          <a:ext cx="2290250" cy="3849902"/>
        </a:xfrm>
        <a:prstGeom prst="hexagon">
          <a:avLst>
            <a:gd name="adj" fmla="val 25000"/>
            <a:gd name="vf" fmla="val 115470"/>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KAZI  AMIRA        ID;20-43546-1</a:t>
          </a:r>
        </a:p>
      </dsp:txBody>
      <dsp:txXfrm rot="-5400000">
        <a:off x="3457423" y="1563007"/>
        <a:ext cx="2566602" cy="1526834"/>
      </dsp:txXfrm>
    </dsp:sp>
    <dsp:sp modelId="{0281DFC7-5F3D-453E-9E40-00C241F1EE4A}">
      <dsp:nvSpPr>
        <dsp:cNvPr id="0" name=""/>
        <dsp:cNvSpPr/>
      </dsp:nvSpPr>
      <dsp:spPr>
        <a:xfrm>
          <a:off x="1239525" y="2767425"/>
          <a:ext cx="2848570" cy="1582539"/>
        </a:xfrm>
        <a:prstGeom prst="rect">
          <a:avLst/>
        </a:prstGeom>
        <a:noFill/>
        <a:ln>
          <a:noFill/>
        </a:ln>
        <a:effectLst/>
      </dsp:spPr>
      <dsp:style>
        <a:lnRef idx="0">
          <a:scrgbClr r="0" g="0" b="0"/>
        </a:lnRef>
        <a:fillRef idx="0">
          <a:scrgbClr r="0" g="0" b="0"/>
        </a:fillRef>
        <a:effectRef idx="0">
          <a:scrgbClr r="0" g="0" b="0"/>
        </a:effectRef>
        <a:fontRef idx="minor"/>
      </dsp:style>
    </dsp:sp>
    <dsp:sp modelId="{A9EE0B7A-A505-4282-99A2-7B0433F92A06}">
      <dsp:nvSpPr>
        <dsp:cNvPr id="0" name=""/>
        <dsp:cNvSpPr/>
      </dsp:nvSpPr>
      <dsp:spPr>
        <a:xfrm rot="5400000">
          <a:off x="7180733" y="1850718"/>
          <a:ext cx="2250476" cy="3506158"/>
        </a:xfrm>
        <a:prstGeom prst="hexagon">
          <a:avLst>
            <a:gd name="adj" fmla="val 25000"/>
            <a:gd name="vf" fmla="val 115470"/>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SADIA ISLAM SAFINA              ID;20-43539-1</a:t>
          </a:r>
        </a:p>
      </dsp:txBody>
      <dsp:txXfrm rot="-5400000">
        <a:off x="7137252" y="2853638"/>
        <a:ext cx="2337438" cy="1500318"/>
      </dsp:txXfrm>
    </dsp:sp>
    <dsp:sp modelId="{01DA719D-972C-49C8-B58E-2A8DF844AEDF}">
      <dsp:nvSpPr>
        <dsp:cNvPr id="0" name=""/>
        <dsp:cNvSpPr/>
      </dsp:nvSpPr>
      <dsp:spPr>
        <a:xfrm rot="5400000">
          <a:off x="1902907" y="2232917"/>
          <a:ext cx="2118782" cy="4066979"/>
        </a:xfrm>
        <a:prstGeom prst="hexagon">
          <a:avLst>
            <a:gd name="adj" fmla="val 25000"/>
            <a:gd name="vf" fmla="val 115470"/>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KAJZZI MRIDUL      ID;20-43531-1</a:t>
          </a:r>
        </a:p>
      </dsp:txBody>
      <dsp:txXfrm rot="-5400000">
        <a:off x="1606639" y="3560145"/>
        <a:ext cx="2711319" cy="1412522"/>
      </dsp:txXfrm>
    </dsp:sp>
    <dsp:sp modelId="{92C16AB7-32AE-4DDD-8D95-2046E2E06BCC}">
      <dsp:nvSpPr>
        <dsp:cNvPr id="0" name=""/>
        <dsp:cNvSpPr/>
      </dsp:nvSpPr>
      <dsp:spPr>
        <a:xfrm>
          <a:off x="7791237" y="5006190"/>
          <a:ext cx="2943522" cy="158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a:p>
        <a:p>
          <a:pPr marL="0" lvl="0" indent="0" algn="l" defTabSz="977900">
            <a:lnSpc>
              <a:spcPct val="90000"/>
            </a:lnSpc>
            <a:spcBef>
              <a:spcPct val="0"/>
            </a:spcBef>
            <a:spcAft>
              <a:spcPct val="35000"/>
            </a:spcAft>
            <a:buNone/>
          </a:pPr>
          <a:endParaRPr lang="en-US" sz="2200" kern="1200"/>
        </a:p>
        <a:p>
          <a:pPr marL="0" lvl="0" indent="0" algn="l" defTabSz="977900">
            <a:lnSpc>
              <a:spcPct val="90000"/>
            </a:lnSpc>
            <a:spcBef>
              <a:spcPct val="0"/>
            </a:spcBef>
            <a:spcAft>
              <a:spcPct val="35000"/>
            </a:spcAft>
            <a:buNone/>
          </a:pPr>
          <a:endParaRPr lang="en-US" sz="2200" kern="1200"/>
        </a:p>
      </dsp:txBody>
      <dsp:txXfrm>
        <a:off x="7791237" y="5006190"/>
        <a:ext cx="2943522" cy="1582539"/>
      </dsp:txXfrm>
    </dsp:sp>
    <dsp:sp modelId="{AF8C3652-F7F9-4D9E-9291-3F27616292A1}">
      <dsp:nvSpPr>
        <dsp:cNvPr id="0" name=""/>
        <dsp:cNvSpPr/>
      </dsp:nvSpPr>
      <dsp:spPr>
        <a:xfrm rot="5400000">
          <a:off x="5524758" y="3844148"/>
          <a:ext cx="2097866" cy="3644872"/>
        </a:xfrm>
        <a:prstGeom prst="hexagon">
          <a:avLst>
            <a:gd name="adj" fmla="val 25000"/>
            <a:gd name="vf" fmla="val 115470"/>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AFROZA MAHOMUDA  ID;20-43554-1</a:t>
          </a:r>
        </a:p>
      </dsp:txBody>
      <dsp:txXfrm rot="-5400000">
        <a:off x="5358734" y="4967295"/>
        <a:ext cx="2429914" cy="139857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AD230D-1CF2-4578-ACE7-923F443CB40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1986409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D230D-1CF2-4578-ACE7-923F443CB40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249184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D230D-1CF2-4578-ACE7-923F443CB40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3093282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D230D-1CF2-4578-ACE7-923F443CB40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B1A2F-CB21-4845-AC86-2AFFB0593C2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254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D230D-1CF2-4578-ACE7-923F443CB40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1327832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AD230D-1CF2-4578-ACE7-923F443CB40F}"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208682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AD230D-1CF2-4578-ACE7-923F443CB40F}"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1140498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D230D-1CF2-4578-ACE7-923F443CB40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628645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D230D-1CF2-4578-ACE7-923F443CB40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370949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D230D-1CF2-4578-ACE7-923F443CB40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6067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D230D-1CF2-4578-ACE7-923F443CB40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274756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AD230D-1CF2-4578-ACE7-923F443CB40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395568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AD230D-1CF2-4578-ACE7-923F443CB40F}"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124840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AD230D-1CF2-4578-ACE7-923F443CB40F}"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63228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D230D-1CF2-4578-ACE7-923F443CB40F}"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1593897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D230D-1CF2-4578-ACE7-923F443CB40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30632574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D230D-1CF2-4578-ACE7-923F443CB40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B1A2F-CB21-4845-AC86-2AFFB0593C22}" type="slidenum">
              <a:rPr lang="en-US" smtClean="0"/>
              <a:t>‹#›</a:t>
            </a:fld>
            <a:endParaRPr lang="en-US"/>
          </a:p>
        </p:txBody>
      </p:sp>
    </p:spTree>
    <p:extLst>
      <p:ext uri="{BB962C8B-B14F-4D97-AF65-F5344CB8AC3E}">
        <p14:creationId xmlns:p14="http://schemas.microsoft.com/office/powerpoint/2010/main" val="85430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BAD230D-1CF2-4578-ACE7-923F443CB40F}" type="datetimeFigureOut">
              <a:rPr lang="en-US" smtClean="0"/>
              <a:t>4/4/2020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BDB1A2F-CB21-4845-AC86-2AFFB0593C22}" type="slidenum">
              <a:rPr lang="en-US" smtClean="0"/>
              <a:t>‹#›</a:t>
            </a:fld>
            <a:endParaRPr lang="en-US"/>
          </a:p>
        </p:txBody>
      </p:sp>
    </p:spTree>
    <p:extLst>
      <p:ext uri="{BB962C8B-B14F-4D97-AF65-F5344CB8AC3E}">
        <p14:creationId xmlns:p14="http://schemas.microsoft.com/office/powerpoint/2010/main" val="1514690515"/>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F5BB-5A83-42A5-8C77-95F66BF4E47C}"/>
              </a:ext>
            </a:extLst>
          </p:cNvPr>
          <p:cNvSpPr>
            <a:spLocks noGrp="1"/>
          </p:cNvSpPr>
          <p:nvPr>
            <p:ph type="ctrTitle"/>
          </p:nvPr>
        </p:nvSpPr>
        <p:spPr>
          <a:xfrm>
            <a:off x="969818" y="983673"/>
            <a:ext cx="9626913" cy="1655762"/>
          </a:xfrm>
        </p:spPr>
        <p:txBody>
          <a:bodyPr>
            <a:normAutofit/>
          </a:bodyPr>
          <a:lstStyle/>
          <a:p>
            <a:r>
              <a:rPr lang="en-US" dirty="0"/>
              <a:t>television</a:t>
            </a:r>
          </a:p>
        </p:txBody>
      </p:sp>
      <p:sp>
        <p:nvSpPr>
          <p:cNvPr id="3" name="Subtitle 2">
            <a:extLst>
              <a:ext uri="{FF2B5EF4-FFF2-40B4-BE49-F238E27FC236}">
                <a16:creationId xmlns:a16="http://schemas.microsoft.com/office/drawing/2014/main" id="{A09F061F-0E23-413E-8570-386C8837BD34}"/>
              </a:ext>
            </a:extLst>
          </p:cNvPr>
          <p:cNvSpPr>
            <a:spLocks noGrp="1"/>
          </p:cNvSpPr>
          <p:nvPr>
            <p:ph type="subTitle" idx="1"/>
          </p:nvPr>
        </p:nvSpPr>
        <p:spPr>
          <a:xfrm>
            <a:off x="5126181" y="3429001"/>
            <a:ext cx="5470549" cy="574964"/>
          </a:xfrm>
        </p:spPr>
        <p:txBody>
          <a:bodyPr/>
          <a:lstStyle/>
          <a:p>
            <a:r>
              <a:rPr lang="en-US" dirty="0"/>
              <a:t>Presented by Team BITA</a:t>
            </a:r>
          </a:p>
        </p:txBody>
      </p:sp>
    </p:spTree>
    <p:extLst>
      <p:ext uri="{BB962C8B-B14F-4D97-AF65-F5344CB8AC3E}">
        <p14:creationId xmlns:p14="http://schemas.microsoft.com/office/powerpoint/2010/main" val="185011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A688-5348-451A-A1DC-D4DEDBFBB66B}"/>
              </a:ext>
            </a:extLst>
          </p:cNvPr>
          <p:cNvSpPr>
            <a:spLocks noGrp="1"/>
          </p:cNvSpPr>
          <p:nvPr>
            <p:ph type="title"/>
          </p:nvPr>
        </p:nvSpPr>
        <p:spPr>
          <a:xfrm>
            <a:off x="1" y="-79898"/>
            <a:ext cx="6019059" cy="1029809"/>
          </a:xfrm>
        </p:spPr>
        <p:txBody>
          <a:bodyPr>
            <a:normAutofit/>
          </a:bodyPr>
          <a:lstStyle/>
          <a:p>
            <a:r>
              <a:rPr lang="en-US" sz="2000" dirty="0"/>
              <a:t>DISADVANTAGES OF TELEVISION :</a:t>
            </a:r>
          </a:p>
        </p:txBody>
      </p:sp>
      <p:sp>
        <p:nvSpPr>
          <p:cNvPr id="3" name="Content Placeholder 2">
            <a:extLst>
              <a:ext uri="{FF2B5EF4-FFF2-40B4-BE49-F238E27FC236}">
                <a16:creationId xmlns:a16="http://schemas.microsoft.com/office/drawing/2014/main" id="{957F0997-D675-4227-8F4A-A6FBDE9B31CD}"/>
              </a:ext>
            </a:extLst>
          </p:cNvPr>
          <p:cNvSpPr>
            <a:spLocks noGrp="1"/>
          </p:cNvSpPr>
          <p:nvPr>
            <p:ph idx="1"/>
          </p:nvPr>
        </p:nvSpPr>
        <p:spPr>
          <a:xfrm>
            <a:off x="257451" y="1181663"/>
            <a:ext cx="8087559" cy="5112605"/>
          </a:xfrm>
        </p:spPr>
        <p:txBody>
          <a:bodyPr>
            <a:normAutofit/>
          </a:bodyPr>
          <a:lstStyle/>
          <a:p>
            <a:r>
              <a:rPr lang="en-US" dirty="0"/>
              <a:t> On the flipside, television has its own setbacks.</a:t>
            </a:r>
          </a:p>
          <a:p>
            <a:r>
              <a:rPr lang="en-US" dirty="0"/>
              <a:t> The first disadvantage is that there is too much vulgarity and illicit content on television. </a:t>
            </a:r>
          </a:p>
          <a:p>
            <a:r>
              <a:rPr lang="en-US" dirty="0"/>
              <a:t>There are many instances of kids or teenagers using foul language, Too much TV is linked to serious health hazards. Sitting on the couch watching television all day does little to burn excess calorie intake in the </a:t>
            </a:r>
            <a:r>
              <a:rPr lang="en-US" dirty="0" err="1"/>
              <a:t>bodyIt</a:t>
            </a:r>
            <a:r>
              <a:rPr lang="en-US" dirty="0"/>
              <a:t> also affects social interactions.</a:t>
            </a:r>
          </a:p>
          <a:p>
            <a:r>
              <a:rPr lang="en-US" dirty="0"/>
              <a:t>People who watch too much TV are socially inept. If the situation is not corrected early, they may not be able to enjoy fulfilling relationships in adulthood. </a:t>
            </a:r>
          </a:p>
          <a:p>
            <a:r>
              <a:rPr lang="en-US" dirty="0"/>
              <a:t>Furthermore, it can ruin relationships. As stated earlier, people who watch too much television are social outcasts. </a:t>
            </a:r>
          </a:p>
        </p:txBody>
      </p:sp>
      <p:pic>
        <p:nvPicPr>
          <p:cNvPr id="5" name="Picture 4">
            <a:extLst>
              <a:ext uri="{FF2B5EF4-FFF2-40B4-BE49-F238E27FC236}">
                <a16:creationId xmlns:a16="http://schemas.microsoft.com/office/drawing/2014/main" id="{FA8A071D-B712-41B0-886B-44BE8A740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227" y="79900"/>
            <a:ext cx="3944644" cy="2858610"/>
          </a:xfrm>
          <a:prstGeom prst="rect">
            <a:avLst/>
          </a:prstGeom>
        </p:spPr>
      </p:pic>
      <p:pic>
        <p:nvPicPr>
          <p:cNvPr id="7" name="Picture 6">
            <a:extLst>
              <a:ext uri="{FF2B5EF4-FFF2-40B4-BE49-F238E27FC236}">
                <a16:creationId xmlns:a16="http://schemas.microsoft.com/office/drawing/2014/main" id="{C345C9C3-5A19-460C-A636-92A587FC0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119" y="3737965"/>
            <a:ext cx="3944644" cy="2874229"/>
          </a:xfrm>
          <a:prstGeom prst="rect">
            <a:avLst/>
          </a:prstGeom>
        </p:spPr>
      </p:pic>
    </p:spTree>
    <p:extLst>
      <p:ext uri="{BB962C8B-B14F-4D97-AF65-F5344CB8AC3E}">
        <p14:creationId xmlns:p14="http://schemas.microsoft.com/office/powerpoint/2010/main" val="22037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94-89D6-4AA7-8FF6-59EC53FF69AB}"/>
              </a:ext>
            </a:extLst>
          </p:cNvPr>
          <p:cNvSpPr>
            <a:spLocks noGrp="1"/>
          </p:cNvSpPr>
          <p:nvPr>
            <p:ph type="title"/>
          </p:nvPr>
        </p:nvSpPr>
        <p:spPr>
          <a:xfrm>
            <a:off x="1" y="1"/>
            <a:ext cx="7324077" cy="798990"/>
          </a:xfrm>
        </p:spPr>
        <p:txBody>
          <a:bodyPr>
            <a:normAutofit/>
          </a:bodyPr>
          <a:lstStyle/>
          <a:p>
            <a:r>
              <a:rPr lang="en-US" sz="2000" dirty="0"/>
              <a:t>TELEVISION CONTRIBUTION IN MODERN WORLD :</a:t>
            </a:r>
          </a:p>
        </p:txBody>
      </p:sp>
      <p:sp>
        <p:nvSpPr>
          <p:cNvPr id="3" name="Content Placeholder 2">
            <a:extLst>
              <a:ext uri="{FF2B5EF4-FFF2-40B4-BE49-F238E27FC236}">
                <a16:creationId xmlns:a16="http://schemas.microsoft.com/office/drawing/2014/main" id="{322620E8-99B8-4E8B-8D97-220DBF1F0A50}"/>
              </a:ext>
            </a:extLst>
          </p:cNvPr>
          <p:cNvSpPr>
            <a:spLocks noGrp="1"/>
          </p:cNvSpPr>
          <p:nvPr>
            <p:ph idx="1"/>
          </p:nvPr>
        </p:nvSpPr>
        <p:spPr>
          <a:xfrm>
            <a:off x="4119239" y="923277"/>
            <a:ext cx="7991695" cy="5717219"/>
          </a:xfrm>
        </p:spPr>
        <p:txBody>
          <a:bodyPr>
            <a:normAutofit/>
          </a:bodyPr>
          <a:lstStyle/>
          <a:p>
            <a:r>
              <a:rPr lang="en-US" dirty="0"/>
              <a:t>Television plays a very important role in the building of a society. ... </a:t>
            </a:r>
          </a:p>
          <a:p>
            <a:r>
              <a:rPr lang="en-US" dirty="0"/>
              <a:t>Television is a source of information or communication and media plays a very significant role in everyone's life. In today's modern society, media has become a very big parts of our life.</a:t>
            </a:r>
          </a:p>
          <a:p>
            <a:r>
              <a:rPr lang="en-US" dirty="0"/>
              <a:t> Its duty is to inform, educate and </a:t>
            </a:r>
            <a:r>
              <a:rPr lang="en-US" dirty="0" err="1"/>
              <a:t>entertain.Television</a:t>
            </a:r>
            <a:r>
              <a:rPr lang="en-US" dirty="0"/>
              <a:t> is a fantastic educational tool. It broadens knowledge of different cultures, promotes tolerance and global understanding of international issues. </a:t>
            </a:r>
          </a:p>
          <a:p>
            <a:r>
              <a:rPr lang="en-US" dirty="0"/>
              <a:t>Through current affairs, discovery, lifestyle, cooking shows and children's </a:t>
            </a:r>
            <a:r>
              <a:rPr lang="en-US" dirty="0" err="1"/>
              <a:t>programmes</a:t>
            </a:r>
            <a:r>
              <a:rPr lang="en-US" dirty="0"/>
              <a:t>, television encourages scientific and cultural curiosity</a:t>
            </a:r>
          </a:p>
        </p:txBody>
      </p:sp>
      <p:pic>
        <p:nvPicPr>
          <p:cNvPr id="5" name="Picture 4">
            <a:extLst>
              <a:ext uri="{FF2B5EF4-FFF2-40B4-BE49-F238E27FC236}">
                <a16:creationId xmlns:a16="http://schemas.microsoft.com/office/drawing/2014/main" id="{41EAAF17-B17A-427D-8800-A4AC6AFCF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17" y="923277"/>
            <a:ext cx="3864746" cy="5566301"/>
          </a:xfrm>
          <a:prstGeom prst="rect">
            <a:avLst/>
          </a:prstGeom>
        </p:spPr>
      </p:pic>
    </p:spTree>
    <p:extLst>
      <p:ext uri="{BB962C8B-B14F-4D97-AF65-F5344CB8AC3E}">
        <p14:creationId xmlns:p14="http://schemas.microsoft.com/office/powerpoint/2010/main" val="217000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DD35-4E3F-42D7-881A-B0BEABB4AF04}"/>
              </a:ext>
            </a:extLst>
          </p:cNvPr>
          <p:cNvSpPr>
            <a:spLocks noGrp="1"/>
          </p:cNvSpPr>
          <p:nvPr>
            <p:ph type="title"/>
          </p:nvPr>
        </p:nvSpPr>
        <p:spPr>
          <a:xfrm>
            <a:off x="1" y="0"/>
            <a:ext cx="9339308" cy="1100831"/>
          </a:xfrm>
        </p:spPr>
        <p:txBody>
          <a:bodyPr>
            <a:normAutofit/>
          </a:bodyPr>
          <a:lstStyle/>
          <a:p>
            <a:r>
              <a:rPr lang="en-US" sz="2000" dirty="0"/>
              <a:t>Future of television:</a:t>
            </a:r>
          </a:p>
        </p:txBody>
      </p:sp>
      <p:sp>
        <p:nvSpPr>
          <p:cNvPr id="3" name="Content Placeholder 2">
            <a:extLst>
              <a:ext uri="{FF2B5EF4-FFF2-40B4-BE49-F238E27FC236}">
                <a16:creationId xmlns:a16="http://schemas.microsoft.com/office/drawing/2014/main" id="{FA116F7A-B575-46A5-9A52-159BB67BBFDF}"/>
              </a:ext>
            </a:extLst>
          </p:cNvPr>
          <p:cNvSpPr>
            <a:spLocks noGrp="1"/>
          </p:cNvSpPr>
          <p:nvPr>
            <p:ph idx="1"/>
          </p:nvPr>
        </p:nvSpPr>
        <p:spPr>
          <a:xfrm>
            <a:off x="611954" y="1208297"/>
            <a:ext cx="10353762" cy="2826016"/>
          </a:xfrm>
        </p:spPr>
        <p:txBody>
          <a:bodyPr/>
          <a:lstStyle/>
          <a:p>
            <a:r>
              <a:rPr lang="en-US" dirty="0"/>
              <a:t>The Future of Television is the leading event for senior representatives from television broadcasters.</a:t>
            </a:r>
          </a:p>
          <a:p>
            <a:pPr marL="0" indent="0">
              <a:buNone/>
            </a:pPr>
            <a:endParaRPr lang="en-US" dirty="0"/>
          </a:p>
          <a:p>
            <a:r>
              <a:rPr lang="en-US" dirty="0"/>
              <a:t>Such as digital studios, cable networks, digital distribution networks, brands, advertising firms, VCs, social networks, technology providers, analysts and press</a:t>
            </a:r>
          </a:p>
        </p:txBody>
      </p:sp>
      <p:pic>
        <p:nvPicPr>
          <p:cNvPr id="5" name="Picture 4">
            <a:extLst>
              <a:ext uri="{FF2B5EF4-FFF2-40B4-BE49-F238E27FC236}">
                <a16:creationId xmlns:a16="http://schemas.microsoft.com/office/drawing/2014/main" id="{8DDD4F89-AEE9-4A0C-92DD-A10363B11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86" y="3446755"/>
            <a:ext cx="5980745" cy="3213717"/>
          </a:xfrm>
          <a:prstGeom prst="rect">
            <a:avLst/>
          </a:prstGeom>
        </p:spPr>
      </p:pic>
      <p:pic>
        <p:nvPicPr>
          <p:cNvPr id="7" name="Picture 6">
            <a:extLst>
              <a:ext uri="{FF2B5EF4-FFF2-40B4-BE49-F238E27FC236}">
                <a16:creationId xmlns:a16="http://schemas.microsoft.com/office/drawing/2014/main" id="{1FE1EA3C-E195-4241-B544-FABDD0EB4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917" y="3429000"/>
            <a:ext cx="5490997" cy="3000375"/>
          </a:xfrm>
          <a:prstGeom prst="rect">
            <a:avLst/>
          </a:prstGeom>
        </p:spPr>
      </p:pic>
    </p:spTree>
    <p:extLst>
      <p:ext uri="{BB962C8B-B14F-4D97-AF65-F5344CB8AC3E}">
        <p14:creationId xmlns:p14="http://schemas.microsoft.com/office/powerpoint/2010/main" val="159943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08ED-1FC9-469B-BB47-C5F93A0A9E1E}"/>
              </a:ext>
            </a:extLst>
          </p:cNvPr>
          <p:cNvSpPr>
            <a:spLocks noGrp="1"/>
          </p:cNvSpPr>
          <p:nvPr>
            <p:ph type="title"/>
          </p:nvPr>
        </p:nvSpPr>
        <p:spPr>
          <a:xfrm>
            <a:off x="913796" y="150921"/>
            <a:ext cx="4128722" cy="1136341"/>
          </a:xfrm>
        </p:spPr>
        <p:txBody>
          <a:bodyPr>
            <a:normAutofit/>
          </a:bodyPr>
          <a:lstStyle/>
          <a:p>
            <a:r>
              <a:rPr lang="en-US" sz="2000" dirty="0"/>
              <a:t>Conclusion :</a:t>
            </a:r>
          </a:p>
        </p:txBody>
      </p:sp>
      <p:sp>
        <p:nvSpPr>
          <p:cNvPr id="3" name="Content Placeholder 2">
            <a:extLst>
              <a:ext uri="{FF2B5EF4-FFF2-40B4-BE49-F238E27FC236}">
                <a16:creationId xmlns:a16="http://schemas.microsoft.com/office/drawing/2014/main" id="{C9B6A446-F12B-4DF0-AA40-09913099122E}"/>
              </a:ext>
            </a:extLst>
          </p:cNvPr>
          <p:cNvSpPr>
            <a:spLocks noGrp="1"/>
          </p:cNvSpPr>
          <p:nvPr>
            <p:ph idx="1"/>
          </p:nvPr>
        </p:nvSpPr>
        <p:spPr>
          <a:xfrm>
            <a:off x="478789" y="2758181"/>
            <a:ext cx="10353762" cy="3695136"/>
          </a:xfrm>
        </p:spPr>
        <p:txBody>
          <a:bodyPr>
            <a:normAutofit lnSpcReduction="10000"/>
          </a:bodyPr>
          <a:lstStyle/>
          <a:p>
            <a:r>
              <a:rPr lang="en-US" dirty="0"/>
              <a:t>Television can have both positive and negative effects on children.</a:t>
            </a:r>
          </a:p>
          <a:p>
            <a:r>
              <a:rPr lang="en-US" dirty="0"/>
              <a:t> However, I believe that we as parents have the greatest effect on how our children learn from the television. Setting restrictions and time limits on what children can watch and how much time they can watch it will reduce the negative and increase the positive effects from watching television.</a:t>
            </a:r>
          </a:p>
          <a:p>
            <a:r>
              <a:rPr lang="en-US" dirty="0"/>
              <a:t> Children should be motivated to watch more educational channels that have good influence on them.</a:t>
            </a:r>
          </a:p>
          <a:p>
            <a:r>
              <a:rPr lang="en-US" dirty="0"/>
              <a:t> Parents should also supervise their children when watching television to ensure there is no negative content being shown. </a:t>
            </a:r>
          </a:p>
        </p:txBody>
      </p:sp>
      <p:pic>
        <p:nvPicPr>
          <p:cNvPr id="5" name="Picture 4">
            <a:extLst>
              <a:ext uri="{FF2B5EF4-FFF2-40B4-BE49-F238E27FC236}">
                <a16:creationId xmlns:a16="http://schemas.microsoft.com/office/drawing/2014/main" id="{743062B1-DEA0-47D9-BCB4-598B4C512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479" y="275207"/>
            <a:ext cx="6702641" cy="2482974"/>
          </a:xfrm>
          <a:prstGeom prst="rect">
            <a:avLst/>
          </a:prstGeom>
        </p:spPr>
      </p:pic>
    </p:spTree>
    <p:extLst>
      <p:ext uri="{BB962C8B-B14F-4D97-AF65-F5344CB8AC3E}">
        <p14:creationId xmlns:p14="http://schemas.microsoft.com/office/powerpoint/2010/main" val="207767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8BAA95-67F3-4016-AC9C-31C9BB73C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656" y="489231"/>
            <a:ext cx="9177938" cy="6112506"/>
          </a:xfrm>
          <a:prstGeom prst="rect">
            <a:avLst/>
          </a:prstGeom>
        </p:spPr>
      </p:pic>
    </p:spTree>
    <p:extLst>
      <p:ext uri="{BB962C8B-B14F-4D97-AF65-F5344CB8AC3E}">
        <p14:creationId xmlns:p14="http://schemas.microsoft.com/office/powerpoint/2010/main" val="173101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4092AE-2EAC-4499-BF72-9584BE127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682"/>
            <a:ext cx="12192000" cy="5566299"/>
          </a:xfrm>
          <a:prstGeom prst="rect">
            <a:avLst/>
          </a:prstGeom>
        </p:spPr>
      </p:pic>
    </p:spTree>
    <p:extLst>
      <p:ext uri="{BB962C8B-B14F-4D97-AF65-F5344CB8AC3E}">
        <p14:creationId xmlns:p14="http://schemas.microsoft.com/office/powerpoint/2010/main" val="29724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9D9A23-EFAB-45D6-8840-3A2A722B6E74}"/>
              </a:ext>
            </a:extLst>
          </p:cNvPr>
          <p:cNvGraphicFramePr>
            <a:graphicFrameLocks noGrp="1"/>
          </p:cNvGraphicFramePr>
          <p:nvPr>
            <p:ph idx="4294967295"/>
            <p:extLst>
              <p:ext uri="{D42A27DB-BD31-4B8C-83A1-F6EECF244321}">
                <p14:modId xmlns:p14="http://schemas.microsoft.com/office/powerpoint/2010/main" val="365708600"/>
              </p:ext>
            </p:extLst>
          </p:nvPr>
        </p:nvGraphicFramePr>
        <p:xfrm>
          <a:off x="449943" y="0"/>
          <a:ext cx="11974286"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69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CA26-2CF4-467D-9241-E58DDF36A27A}"/>
              </a:ext>
            </a:extLst>
          </p:cNvPr>
          <p:cNvSpPr>
            <a:spLocks noGrp="1"/>
          </p:cNvSpPr>
          <p:nvPr>
            <p:ph type="title"/>
          </p:nvPr>
        </p:nvSpPr>
        <p:spPr>
          <a:xfrm>
            <a:off x="2090057" y="1640115"/>
            <a:ext cx="6850743" cy="1030514"/>
          </a:xfrm>
        </p:spPr>
        <p:txBody>
          <a:bodyPr/>
          <a:lstStyle/>
          <a:p>
            <a:r>
              <a:rPr lang="en-US" dirty="0"/>
              <a:t>PRESENTED TO :</a:t>
            </a:r>
          </a:p>
        </p:txBody>
      </p:sp>
      <p:sp>
        <p:nvSpPr>
          <p:cNvPr id="3" name="Content Placeholder 2">
            <a:extLst>
              <a:ext uri="{FF2B5EF4-FFF2-40B4-BE49-F238E27FC236}">
                <a16:creationId xmlns:a16="http://schemas.microsoft.com/office/drawing/2014/main" id="{12319C7D-7CA4-449E-8F9E-20FA8E1133C9}"/>
              </a:ext>
            </a:extLst>
          </p:cNvPr>
          <p:cNvSpPr>
            <a:spLocks noGrp="1"/>
          </p:cNvSpPr>
          <p:nvPr>
            <p:ph idx="1"/>
          </p:nvPr>
        </p:nvSpPr>
        <p:spPr>
          <a:xfrm>
            <a:off x="2612571" y="4296229"/>
            <a:ext cx="8026400" cy="1030514"/>
          </a:xfrm>
        </p:spPr>
        <p:txBody>
          <a:bodyPr/>
          <a:lstStyle/>
          <a:p>
            <a:pPr marL="0" indent="0">
              <a:buNone/>
            </a:pPr>
            <a:r>
              <a:rPr lang="en-US" dirty="0"/>
              <a:t>                       FARHAT  TASANNUM FARAH</a:t>
            </a:r>
          </a:p>
          <a:p>
            <a:pPr marL="0" indent="0">
              <a:buNone/>
            </a:pPr>
            <a:r>
              <a:rPr lang="en-US" dirty="0"/>
              <a:t>Course : English Reading Skills &amp; Public Speaking</a:t>
            </a:r>
          </a:p>
        </p:txBody>
      </p:sp>
    </p:spTree>
    <p:extLst>
      <p:ext uri="{BB962C8B-B14F-4D97-AF65-F5344CB8AC3E}">
        <p14:creationId xmlns:p14="http://schemas.microsoft.com/office/powerpoint/2010/main" val="41136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4B1A7-9C64-44B8-A134-6E0075E684D7}"/>
              </a:ext>
            </a:extLst>
          </p:cNvPr>
          <p:cNvSpPr>
            <a:spLocks noGrp="1"/>
          </p:cNvSpPr>
          <p:nvPr>
            <p:ph type="title"/>
          </p:nvPr>
        </p:nvSpPr>
        <p:spPr/>
        <p:txBody>
          <a:bodyPr/>
          <a:lstStyle/>
          <a:p>
            <a:pPr algn="l"/>
            <a:r>
              <a:rPr lang="en-US" dirty="0" err="1"/>
              <a:t>Contets</a:t>
            </a:r>
            <a:r>
              <a:rPr lang="en-US" dirty="0"/>
              <a:t> ;</a:t>
            </a:r>
          </a:p>
        </p:txBody>
      </p:sp>
      <p:sp>
        <p:nvSpPr>
          <p:cNvPr id="4" name="Content Placeholder 3">
            <a:extLst>
              <a:ext uri="{FF2B5EF4-FFF2-40B4-BE49-F238E27FC236}">
                <a16:creationId xmlns:a16="http://schemas.microsoft.com/office/drawing/2014/main" id="{40B744C5-CD30-41A1-85F3-2609CDE0355C}"/>
              </a:ext>
            </a:extLst>
          </p:cNvPr>
          <p:cNvSpPr>
            <a:spLocks noGrp="1"/>
          </p:cNvSpPr>
          <p:nvPr>
            <p:ph idx="1"/>
          </p:nvPr>
        </p:nvSpPr>
        <p:spPr>
          <a:xfrm>
            <a:off x="1440873" y="1935921"/>
            <a:ext cx="9826684" cy="4506443"/>
          </a:xfrm>
        </p:spPr>
        <p:txBody>
          <a:bodyPr>
            <a:normAutofit fontScale="85000" lnSpcReduction="20000"/>
          </a:bodyPr>
          <a:lstStyle/>
          <a:p>
            <a:r>
              <a:rPr lang="en-US" sz="3200" dirty="0"/>
              <a:t>What is  Television ?</a:t>
            </a:r>
          </a:p>
          <a:p>
            <a:r>
              <a:rPr lang="en-US" sz="3200" dirty="0"/>
              <a:t>How Television invented ?</a:t>
            </a:r>
          </a:p>
          <a:p>
            <a:r>
              <a:rPr lang="en-US" sz="3200" dirty="0"/>
              <a:t>Types of television </a:t>
            </a:r>
          </a:p>
          <a:p>
            <a:r>
              <a:rPr lang="en-US" sz="3200" dirty="0"/>
              <a:t>Advantages of Television </a:t>
            </a:r>
          </a:p>
          <a:p>
            <a:r>
              <a:rPr lang="en-US" sz="3200" dirty="0"/>
              <a:t>Disadvantages of Television  </a:t>
            </a:r>
          </a:p>
          <a:p>
            <a:r>
              <a:rPr lang="en-US" sz="3200" dirty="0"/>
              <a:t>Television contribution in modern world</a:t>
            </a:r>
          </a:p>
          <a:p>
            <a:r>
              <a:rPr lang="en-US" sz="3200" dirty="0"/>
              <a:t>Future of  Television</a:t>
            </a:r>
          </a:p>
          <a:p>
            <a:r>
              <a:rPr lang="en-US" sz="3200" dirty="0" err="1"/>
              <a:t>Conclution</a:t>
            </a:r>
            <a:endParaRPr lang="en-US" sz="3200" dirty="0"/>
          </a:p>
          <a:p>
            <a:endParaRPr lang="en-US" sz="3200" dirty="0"/>
          </a:p>
          <a:p>
            <a:endParaRPr lang="en-US" sz="3200" dirty="0"/>
          </a:p>
          <a:p>
            <a:endParaRPr lang="en-US" dirty="0"/>
          </a:p>
        </p:txBody>
      </p:sp>
    </p:spTree>
    <p:extLst>
      <p:ext uri="{BB962C8B-B14F-4D97-AF65-F5344CB8AC3E}">
        <p14:creationId xmlns:p14="http://schemas.microsoft.com/office/powerpoint/2010/main" val="81771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37BF21-9BDC-405E-9882-8FE999B2B3F0}"/>
              </a:ext>
            </a:extLst>
          </p:cNvPr>
          <p:cNvPicPr>
            <a:picLocks noChangeAspect="1"/>
          </p:cNvPicPr>
          <p:nvPr/>
        </p:nvPicPr>
        <p:blipFill rotWithShape="1">
          <a:blip r:embed="rId2">
            <a:extLst>
              <a:ext uri="{28A0092B-C50C-407E-A947-70E740481C1C}">
                <a14:useLocalDpi xmlns:a14="http://schemas.microsoft.com/office/drawing/2010/main" val="0"/>
              </a:ext>
            </a:extLst>
          </a:blip>
          <a:srcRect l="939" b="10409"/>
          <a:stretch/>
        </p:blipFill>
        <p:spPr>
          <a:xfrm>
            <a:off x="7954392" y="479394"/>
            <a:ext cx="3746377" cy="2139519"/>
          </a:xfrm>
          <a:prstGeom prst="rect">
            <a:avLst/>
          </a:prstGeom>
        </p:spPr>
      </p:pic>
      <p:pic>
        <p:nvPicPr>
          <p:cNvPr id="7" name="Picture 6">
            <a:extLst>
              <a:ext uri="{FF2B5EF4-FFF2-40B4-BE49-F238E27FC236}">
                <a16:creationId xmlns:a16="http://schemas.microsoft.com/office/drawing/2014/main" id="{EF6A0B56-C64C-4CEF-B921-05FE2096E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312" y="3429000"/>
            <a:ext cx="3835154" cy="2643033"/>
          </a:xfrm>
          <a:prstGeom prst="rect">
            <a:avLst/>
          </a:prstGeom>
        </p:spPr>
      </p:pic>
      <p:sp>
        <p:nvSpPr>
          <p:cNvPr id="11" name="Title 10">
            <a:extLst>
              <a:ext uri="{FF2B5EF4-FFF2-40B4-BE49-F238E27FC236}">
                <a16:creationId xmlns:a16="http://schemas.microsoft.com/office/drawing/2014/main" id="{26554FB2-B856-4F42-87AC-042200E41885}"/>
              </a:ext>
            </a:extLst>
          </p:cNvPr>
          <p:cNvSpPr>
            <a:spLocks noGrp="1"/>
          </p:cNvSpPr>
          <p:nvPr>
            <p:ph type="title"/>
          </p:nvPr>
        </p:nvSpPr>
        <p:spPr>
          <a:xfrm>
            <a:off x="162758" y="541537"/>
            <a:ext cx="4074851" cy="843380"/>
          </a:xfrm>
        </p:spPr>
        <p:txBody>
          <a:bodyPr>
            <a:normAutofit/>
          </a:bodyPr>
          <a:lstStyle/>
          <a:p>
            <a:r>
              <a:rPr lang="en-US" sz="2400" dirty="0"/>
              <a:t>What is television :</a:t>
            </a:r>
          </a:p>
        </p:txBody>
      </p:sp>
      <p:sp>
        <p:nvSpPr>
          <p:cNvPr id="12" name="Content Placeholder 11">
            <a:extLst>
              <a:ext uri="{FF2B5EF4-FFF2-40B4-BE49-F238E27FC236}">
                <a16:creationId xmlns:a16="http://schemas.microsoft.com/office/drawing/2014/main" id="{E4F79983-4241-4C9B-B1F4-9AA24B9634DB}"/>
              </a:ext>
            </a:extLst>
          </p:cNvPr>
          <p:cNvSpPr>
            <a:spLocks noGrp="1"/>
          </p:cNvSpPr>
          <p:nvPr>
            <p:ph idx="1"/>
          </p:nvPr>
        </p:nvSpPr>
        <p:spPr>
          <a:xfrm>
            <a:off x="162757" y="1384917"/>
            <a:ext cx="8697158" cy="5282213"/>
          </a:xfrm>
        </p:spPr>
        <p:txBody>
          <a:bodyPr/>
          <a:lstStyle/>
          <a:p>
            <a:r>
              <a:rPr lang="en-US" dirty="0"/>
              <a:t>The word television comes from Ancient Greek </a:t>
            </a:r>
            <a:r>
              <a:rPr lang="en-US" dirty="0" err="1"/>
              <a:t>τῆλε</a:t>
            </a:r>
            <a:r>
              <a:rPr lang="en-US" dirty="0"/>
              <a:t> (</a:t>
            </a:r>
            <a:r>
              <a:rPr lang="en-US" dirty="0" err="1"/>
              <a:t>tèle</a:t>
            </a:r>
            <a:r>
              <a:rPr lang="en-US" dirty="0"/>
              <a:t>), meaning 'far', and Latin </a:t>
            </a:r>
            <a:r>
              <a:rPr lang="en-US" dirty="0" err="1"/>
              <a:t>visio</a:t>
            </a:r>
            <a:r>
              <a:rPr lang="en-US" dirty="0"/>
              <a:t>, meaning 'sight’.</a:t>
            </a:r>
          </a:p>
          <a:p>
            <a:r>
              <a:rPr lang="en-US" dirty="0"/>
              <a:t>A system for converting visual images (with sound) into electrical signals, transmitting them by radio or other means, and displaying them electronically on a screen.</a:t>
            </a:r>
          </a:p>
          <a:p>
            <a:r>
              <a:rPr lang="en-US" dirty="0"/>
              <a:t>A device with a screen for receiving television signals.</a:t>
            </a:r>
          </a:p>
          <a:p>
            <a:r>
              <a:rPr lang="en-US" dirty="0"/>
              <a:t>Televisions receive broadcasting signals and change them into pictures and sound.</a:t>
            </a:r>
          </a:p>
          <a:p>
            <a:r>
              <a:rPr lang="en-US" dirty="0"/>
              <a:t>Television (TV), sometimes shortened to tele or </a:t>
            </a:r>
            <a:r>
              <a:rPr lang="en-US" dirty="0" err="1"/>
              <a:t>telly</a:t>
            </a:r>
            <a:r>
              <a:rPr lang="en-US" dirty="0"/>
              <a:t>, is a telecommunication medium used for transmitting moving              images in monochrome (black and white)  </a:t>
            </a:r>
          </a:p>
          <a:p>
            <a:pPr marL="0" indent="0">
              <a:buNone/>
            </a:pPr>
            <a:endParaRPr lang="en-US" dirty="0"/>
          </a:p>
        </p:txBody>
      </p:sp>
    </p:spTree>
    <p:extLst>
      <p:ext uri="{BB962C8B-B14F-4D97-AF65-F5344CB8AC3E}">
        <p14:creationId xmlns:p14="http://schemas.microsoft.com/office/powerpoint/2010/main" val="220389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705EC0-A393-4B91-9A64-B17D50E922C8}"/>
              </a:ext>
            </a:extLst>
          </p:cNvPr>
          <p:cNvSpPr>
            <a:spLocks noGrp="1"/>
          </p:cNvSpPr>
          <p:nvPr>
            <p:ph type="title"/>
          </p:nvPr>
        </p:nvSpPr>
        <p:spPr>
          <a:xfrm>
            <a:off x="194705" y="403640"/>
            <a:ext cx="6108442" cy="750458"/>
          </a:xfrm>
        </p:spPr>
        <p:txBody>
          <a:bodyPr>
            <a:normAutofit/>
          </a:bodyPr>
          <a:lstStyle/>
          <a:p>
            <a:r>
              <a:rPr lang="en-US" sz="2000" dirty="0"/>
              <a:t>How television invented :</a:t>
            </a:r>
          </a:p>
        </p:txBody>
      </p:sp>
      <p:sp>
        <p:nvSpPr>
          <p:cNvPr id="4" name="Content Placeholder 3">
            <a:extLst>
              <a:ext uri="{FF2B5EF4-FFF2-40B4-BE49-F238E27FC236}">
                <a16:creationId xmlns:a16="http://schemas.microsoft.com/office/drawing/2014/main" id="{E2D7F947-96CB-4C2C-823E-3A5DAA607147}"/>
              </a:ext>
            </a:extLst>
          </p:cNvPr>
          <p:cNvSpPr>
            <a:spLocks noGrp="1"/>
          </p:cNvSpPr>
          <p:nvPr>
            <p:ph idx="1"/>
          </p:nvPr>
        </p:nvSpPr>
        <p:spPr>
          <a:xfrm>
            <a:off x="3284737" y="1507741"/>
            <a:ext cx="8566951" cy="4831209"/>
          </a:xfrm>
        </p:spPr>
        <p:txBody>
          <a:bodyPr/>
          <a:lstStyle/>
          <a:p>
            <a:r>
              <a:rPr lang="en-US" dirty="0"/>
              <a:t>One of the first mechanical televisions used a rotating disk with holes arranged in a spiral pattern. </a:t>
            </a:r>
          </a:p>
          <a:p>
            <a:r>
              <a:rPr lang="en-US" dirty="0"/>
              <a:t>This device was created independently by two inventors: Scottish inventor John </a:t>
            </a:r>
            <a:r>
              <a:rPr lang="en-US" dirty="0" err="1"/>
              <a:t>Logie</a:t>
            </a:r>
            <a:r>
              <a:rPr lang="en-US" dirty="0"/>
              <a:t> Baird and American inventor Charles Francis Jenkins. Both devices were invented in the early 1920s.</a:t>
            </a:r>
          </a:p>
          <a:p>
            <a:r>
              <a:rPr lang="en-US" dirty="0"/>
              <a:t> Prior to these two inventors, German inventor Paul Gottlieb </a:t>
            </a:r>
            <a:r>
              <a:rPr lang="en-US" dirty="0" err="1"/>
              <a:t>Nipkow</a:t>
            </a:r>
            <a:r>
              <a:rPr lang="en-US" dirty="0"/>
              <a:t> had developed the first mechanical television.</a:t>
            </a:r>
          </a:p>
          <a:p>
            <a:r>
              <a:rPr lang="en-US" dirty="0"/>
              <a:t> That device sent images through wires using a rotating metal disk.</a:t>
            </a:r>
          </a:p>
          <a:p>
            <a:r>
              <a:rPr lang="en-US" dirty="0"/>
              <a:t>Ultimately, the early efforts of these inventors would lead to the world’s first electrical television a few years later.</a:t>
            </a:r>
          </a:p>
        </p:txBody>
      </p:sp>
      <p:pic>
        <p:nvPicPr>
          <p:cNvPr id="6" name="Picture 5">
            <a:extLst>
              <a:ext uri="{FF2B5EF4-FFF2-40B4-BE49-F238E27FC236}">
                <a16:creationId xmlns:a16="http://schemas.microsoft.com/office/drawing/2014/main" id="{F7CED783-F4F6-471F-BEDD-8B05B6C3F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05" y="1260629"/>
            <a:ext cx="2944425" cy="4831209"/>
          </a:xfrm>
          <a:prstGeom prst="rect">
            <a:avLst/>
          </a:prstGeom>
        </p:spPr>
      </p:pic>
    </p:spTree>
    <p:extLst>
      <p:ext uri="{BB962C8B-B14F-4D97-AF65-F5344CB8AC3E}">
        <p14:creationId xmlns:p14="http://schemas.microsoft.com/office/powerpoint/2010/main" val="24773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2379-B9AD-4509-A151-479C90A17A58}"/>
              </a:ext>
            </a:extLst>
          </p:cNvPr>
          <p:cNvSpPr>
            <a:spLocks noGrp="1"/>
          </p:cNvSpPr>
          <p:nvPr>
            <p:ph type="title"/>
          </p:nvPr>
        </p:nvSpPr>
        <p:spPr>
          <a:xfrm>
            <a:off x="665826" y="1"/>
            <a:ext cx="8886548" cy="798990"/>
          </a:xfrm>
        </p:spPr>
        <p:txBody>
          <a:bodyPr>
            <a:normAutofit/>
          </a:bodyPr>
          <a:lstStyle/>
          <a:p>
            <a:r>
              <a:rPr lang="en-US" sz="2000" dirty="0"/>
              <a:t>Types of television :</a:t>
            </a:r>
          </a:p>
        </p:txBody>
      </p:sp>
      <p:sp>
        <p:nvSpPr>
          <p:cNvPr id="3" name="Content Placeholder 2">
            <a:extLst>
              <a:ext uri="{FF2B5EF4-FFF2-40B4-BE49-F238E27FC236}">
                <a16:creationId xmlns:a16="http://schemas.microsoft.com/office/drawing/2014/main" id="{31822E6C-A214-42E4-A9AD-52D80CA139E5}"/>
              </a:ext>
            </a:extLst>
          </p:cNvPr>
          <p:cNvSpPr>
            <a:spLocks noGrp="1"/>
          </p:cNvSpPr>
          <p:nvPr>
            <p:ph idx="1"/>
          </p:nvPr>
        </p:nvSpPr>
        <p:spPr>
          <a:xfrm>
            <a:off x="665826" y="798991"/>
            <a:ext cx="10173809" cy="2974019"/>
          </a:xfrm>
        </p:spPr>
        <p:txBody>
          <a:bodyPr>
            <a:normAutofit fontScale="92500" lnSpcReduction="10000"/>
          </a:bodyPr>
          <a:lstStyle/>
          <a:p>
            <a:r>
              <a:rPr lang="en-US" dirty="0"/>
              <a:t>Direct View TVs are a rebranding of the classic, century-long dominance of the cathode-ray tube TVs. ...</a:t>
            </a:r>
          </a:p>
          <a:p>
            <a:r>
              <a:rPr lang="en-US" dirty="0"/>
              <a:t>Plasma Display Panels. ...</a:t>
            </a:r>
          </a:p>
          <a:p>
            <a:r>
              <a:rPr lang="en-US" dirty="0"/>
              <a:t>Digital Light Processing (DLP) ...</a:t>
            </a:r>
          </a:p>
          <a:p>
            <a:r>
              <a:rPr lang="en-US" dirty="0"/>
              <a:t>Liquid Crystal Display (LCD) ...</a:t>
            </a:r>
          </a:p>
          <a:p>
            <a:r>
              <a:rPr lang="en-US" dirty="0"/>
              <a:t>Organic Light-Emitting Diode (OLED) Display. ...</a:t>
            </a:r>
          </a:p>
          <a:p>
            <a:r>
              <a:rPr lang="en-US" dirty="0"/>
              <a:t>Quantum Light-Emitting Diode (QLED)</a:t>
            </a:r>
          </a:p>
          <a:p>
            <a:endParaRPr lang="en-US" dirty="0"/>
          </a:p>
        </p:txBody>
      </p:sp>
      <p:pic>
        <p:nvPicPr>
          <p:cNvPr id="5" name="Picture 4">
            <a:extLst>
              <a:ext uri="{FF2B5EF4-FFF2-40B4-BE49-F238E27FC236}">
                <a16:creationId xmlns:a16="http://schemas.microsoft.com/office/drawing/2014/main" id="{5C2E2828-B775-44E0-BC0B-06E3A0FA2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26" y="3968318"/>
            <a:ext cx="9960745" cy="2663301"/>
          </a:xfrm>
          <a:prstGeom prst="rect">
            <a:avLst/>
          </a:prstGeom>
        </p:spPr>
      </p:pic>
    </p:spTree>
    <p:extLst>
      <p:ext uri="{BB962C8B-B14F-4D97-AF65-F5344CB8AC3E}">
        <p14:creationId xmlns:p14="http://schemas.microsoft.com/office/powerpoint/2010/main" val="429279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F7DD-88DD-40D3-AB75-57326194AD4E}"/>
              </a:ext>
            </a:extLst>
          </p:cNvPr>
          <p:cNvSpPr>
            <a:spLocks noGrp="1"/>
          </p:cNvSpPr>
          <p:nvPr>
            <p:ph type="title"/>
          </p:nvPr>
        </p:nvSpPr>
        <p:spPr>
          <a:xfrm>
            <a:off x="79900" y="133166"/>
            <a:ext cx="4580878" cy="763479"/>
          </a:xfrm>
        </p:spPr>
        <p:txBody>
          <a:bodyPr>
            <a:normAutofit/>
          </a:bodyPr>
          <a:lstStyle/>
          <a:p>
            <a:r>
              <a:rPr lang="en-US" sz="2000" dirty="0"/>
              <a:t>Advantages of television :</a:t>
            </a:r>
          </a:p>
        </p:txBody>
      </p:sp>
      <p:sp>
        <p:nvSpPr>
          <p:cNvPr id="3" name="Content Placeholder 2">
            <a:extLst>
              <a:ext uri="{FF2B5EF4-FFF2-40B4-BE49-F238E27FC236}">
                <a16:creationId xmlns:a16="http://schemas.microsoft.com/office/drawing/2014/main" id="{1EB932FD-4829-4E0E-BF2C-978B05914769}"/>
              </a:ext>
            </a:extLst>
          </p:cNvPr>
          <p:cNvSpPr>
            <a:spLocks noGrp="1"/>
          </p:cNvSpPr>
          <p:nvPr>
            <p:ph idx="1"/>
          </p:nvPr>
        </p:nvSpPr>
        <p:spPr>
          <a:xfrm>
            <a:off x="79901" y="1242874"/>
            <a:ext cx="8859914" cy="4980373"/>
          </a:xfrm>
        </p:spPr>
        <p:txBody>
          <a:bodyPr/>
          <a:lstStyle/>
          <a:p>
            <a:r>
              <a:rPr lang="en-US" dirty="0"/>
              <a:t> The first and most obvious advantage of TVs is that it is a source of entertainment. </a:t>
            </a:r>
          </a:p>
          <a:p>
            <a:r>
              <a:rPr lang="en-US" dirty="0"/>
              <a:t> Secondly, it offers career opportunities for people. Apart from people employed in the manufacturing, transportation and retail sectors of the television business, there are many professionals employed in the television channels, such as news anchors, cameramen, journalists and editors.</a:t>
            </a:r>
          </a:p>
          <a:p>
            <a:r>
              <a:rPr lang="en-US" dirty="0"/>
              <a:t> Thirdly, it is a source and a medium of information. Thanks to the television, we are virtually aware of what happens in the world. </a:t>
            </a:r>
          </a:p>
          <a:p>
            <a:r>
              <a:rPr lang="en-US" dirty="0"/>
              <a:t>Television is also used for educational purposes. There are television channels created solely for education and nothing else.</a:t>
            </a:r>
          </a:p>
        </p:txBody>
      </p:sp>
      <p:pic>
        <p:nvPicPr>
          <p:cNvPr id="5" name="Picture 4">
            <a:extLst>
              <a:ext uri="{FF2B5EF4-FFF2-40B4-BE49-F238E27FC236}">
                <a16:creationId xmlns:a16="http://schemas.microsoft.com/office/drawing/2014/main" id="{80B81AA2-6AD4-433C-83EE-41650F01F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383" y="634753"/>
            <a:ext cx="3213716" cy="5588494"/>
          </a:xfrm>
          <a:prstGeom prst="rect">
            <a:avLst/>
          </a:prstGeom>
        </p:spPr>
      </p:pic>
    </p:spTree>
    <p:extLst>
      <p:ext uri="{BB962C8B-B14F-4D97-AF65-F5344CB8AC3E}">
        <p14:creationId xmlns:p14="http://schemas.microsoft.com/office/powerpoint/2010/main" val="382487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2C7F-C9AD-4AA5-8EC8-593AD04B1C5D}"/>
              </a:ext>
            </a:extLst>
          </p:cNvPr>
          <p:cNvSpPr>
            <a:spLocks noGrp="1"/>
          </p:cNvSpPr>
          <p:nvPr>
            <p:ph type="title"/>
          </p:nvPr>
        </p:nvSpPr>
        <p:spPr/>
        <p:txBody>
          <a:bodyPr>
            <a:normAutofit/>
          </a:bodyPr>
          <a:lstStyle/>
          <a:p>
            <a:r>
              <a:rPr lang="en-US" sz="2000" dirty="0"/>
              <a:t>Advantages of television :</a:t>
            </a:r>
          </a:p>
        </p:txBody>
      </p:sp>
      <p:sp>
        <p:nvSpPr>
          <p:cNvPr id="3" name="Content Placeholder 2">
            <a:extLst>
              <a:ext uri="{FF2B5EF4-FFF2-40B4-BE49-F238E27FC236}">
                <a16:creationId xmlns:a16="http://schemas.microsoft.com/office/drawing/2014/main" id="{58355BEE-8E92-4C14-B491-1DDDDEAB796A}"/>
              </a:ext>
            </a:extLst>
          </p:cNvPr>
          <p:cNvSpPr>
            <a:spLocks noGrp="1"/>
          </p:cNvSpPr>
          <p:nvPr>
            <p:ph idx="1"/>
          </p:nvPr>
        </p:nvSpPr>
        <p:spPr>
          <a:xfrm>
            <a:off x="4421079" y="2096064"/>
            <a:ext cx="6846477" cy="3695136"/>
          </a:xfrm>
        </p:spPr>
        <p:txBody>
          <a:bodyPr/>
          <a:lstStyle/>
          <a:p>
            <a:r>
              <a:rPr lang="en-US" dirty="0"/>
              <a:t>Television can be our companion whenever we are lonely.  </a:t>
            </a:r>
          </a:p>
          <a:p>
            <a:r>
              <a:rPr lang="en-US" dirty="0"/>
              <a:t> Television facilitates bonding and unity both at family and national levels. </a:t>
            </a:r>
          </a:p>
          <a:p>
            <a:r>
              <a:rPr lang="en-US" dirty="0"/>
              <a:t> Television can facilitate creativity. People learn new ways of solving problems.</a:t>
            </a:r>
          </a:p>
          <a:p>
            <a:r>
              <a:rPr lang="en-US" dirty="0"/>
              <a:t>There are programs also that are dedicated to create disease awareness and prevention. </a:t>
            </a:r>
          </a:p>
          <a:p>
            <a:pPr marL="0" indent="0">
              <a:buNone/>
            </a:pPr>
            <a:endParaRPr lang="en-US" dirty="0"/>
          </a:p>
        </p:txBody>
      </p:sp>
      <p:pic>
        <p:nvPicPr>
          <p:cNvPr id="5" name="Picture 4">
            <a:extLst>
              <a:ext uri="{FF2B5EF4-FFF2-40B4-BE49-F238E27FC236}">
                <a16:creationId xmlns:a16="http://schemas.microsoft.com/office/drawing/2014/main" id="{FE3FF80E-12CE-4A80-A4C9-31C5DBD67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47" y="1387058"/>
            <a:ext cx="3124940" cy="4960476"/>
          </a:xfrm>
          <a:prstGeom prst="rect">
            <a:avLst/>
          </a:prstGeom>
        </p:spPr>
      </p:pic>
    </p:spTree>
    <p:extLst>
      <p:ext uri="{BB962C8B-B14F-4D97-AF65-F5344CB8AC3E}">
        <p14:creationId xmlns:p14="http://schemas.microsoft.com/office/powerpoint/2010/main" val="984287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1434</TotalTime>
  <Words>898</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Rockwell</vt:lpstr>
      <vt:lpstr>Damask</vt:lpstr>
      <vt:lpstr>television</vt:lpstr>
      <vt:lpstr>PowerPoint Presentation</vt:lpstr>
      <vt:lpstr>PRESENTED TO :</vt:lpstr>
      <vt:lpstr>Contets ;</vt:lpstr>
      <vt:lpstr>What is television :</vt:lpstr>
      <vt:lpstr>How television invented :</vt:lpstr>
      <vt:lpstr>Types of television :</vt:lpstr>
      <vt:lpstr>Advantages of television :</vt:lpstr>
      <vt:lpstr>Advantages of television :</vt:lpstr>
      <vt:lpstr>DISADVANTAGES OF TELEVISION :</vt:lpstr>
      <vt:lpstr>TELEVISION CONTRIBUTION IN MODERN WORLD :</vt:lpstr>
      <vt:lpstr>Future of television: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television</dc:title>
  <dc:creator>ASUS</dc:creator>
  <cp:lastModifiedBy>ASUS</cp:lastModifiedBy>
  <cp:revision>23</cp:revision>
  <dcterms:created xsi:type="dcterms:W3CDTF">2020-04-03T17:30:40Z</dcterms:created>
  <dcterms:modified xsi:type="dcterms:W3CDTF">2020-04-04T17:28:37Z</dcterms:modified>
</cp:coreProperties>
</file>