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76" r:id="rId5"/>
    <p:sldId id="427" r:id="rId6"/>
    <p:sldId id="535" r:id="rId7"/>
    <p:sldId id="536" r:id="rId8"/>
    <p:sldId id="537" r:id="rId9"/>
    <p:sldId id="539" r:id="rId10"/>
    <p:sldId id="538" r:id="rId11"/>
    <p:sldId id="470" r:id="rId12"/>
    <p:sldId id="540" r:id="rId13"/>
    <p:sldId id="541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5A33-9226-4376-B906-4B0C7752F3F3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CB118-406F-4C5F-971C-D01C2075A44F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1AAB5-29E3-454A-8B27-82FAF9AA8D2C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AADF8-674F-4E37-AEDC-92DD750D1173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1AED-7B70-496A-A12E-823AEFD5C0BB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E8D6D-3A91-4BD0-9248-7F8660A8F09B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BFFE7-CAC9-497A-AAF7-C2922785C649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E3908D-C920-449F-B38A-64963E2B48E8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BD9F8-5A17-427A-BB04-9A98943668E8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2DEC6A-E0EE-4392-B80F-E55C5E1190FC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A688D0-D902-44CB-BD46-3F634243F429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075A-DF51-44C7-B71F-F968B902E6D0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onales.unican.es/corcuerp/java/Labs/LAB_21.htm#1.2" TargetMode="External"/><Relationship Id="rId2" Type="http://schemas.openxmlformats.org/officeDocument/2006/relationships/hyperlink" Target="https://personales.unican.es/corcuerp/java/Labs/LAB_21.htm#1.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Serialize and Deserialize an object</a:t>
            </a:r>
          </a:p>
          <a:p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1091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Presented by,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PRACHI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AMOL GADHIKAR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Assistant Professor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pPr algn="l"/>
            <a:r>
              <a:rPr lang="en-IN" b="1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IN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DC5E6-4764-4C1A-FA7A-74B58DC65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7793" y="2061865"/>
            <a:ext cx="8488414" cy="960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of Java Date class returns the number of milliseconds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January 1, 1970, 00:00:00 GTM which is represented by Date object.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3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D4F69F-5146-49E3-921C-42C19CDF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and </a:t>
            </a:r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Deserialize</a:t>
            </a:r>
            <a:r>
              <a:rPr lang="en-IN" sz="3200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34221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serialization is the process of saving an object's state to a sequence of bytes, as well as the process of rebuilding those bytes into a live object at some future time.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Java Serialization API provides a standard mechanism for developers to handle object serialization.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API is small and easy to use, provided the classes and methods are understood.  This hands-on lab takes you through the basics of using Java serialization.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4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and </a:t>
            </a:r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Deserialize</a:t>
            </a:r>
            <a:r>
              <a:rPr lang="en-IN" sz="3200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342217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exercise, you will learn how to do serialization and deserialization of the an object.  You will also learn how to use transient keyword.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i="0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Serialize the current time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1" i="0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transient keyword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pPr algn="just"/>
            <a:r>
              <a:rPr lang="en-IN" sz="3200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3200" i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IN" sz="3200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3422176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output stream used for writing data to a 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 to write primitive values into a file, use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class. You can write byte-oriented as well as character-oriented data through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30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pPr algn="just"/>
            <a:r>
              <a:rPr lang="en-IN" sz="3200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3200" i="1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IN" sz="3200" i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342217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obtains input bytes from a 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used for reading byte-oriented data (streams of raw bytes) such as image data, audio, video etc.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can also read character-stream data</a:t>
            </a:r>
            <a:endParaRPr lang="en-US" sz="3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0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pPr algn="just"/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342217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Java.io.ObjectOutputStream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writes primitive data types and graphs of Java objects to 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objects can be read (reconstituted) using 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1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pPr algn="just"/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342217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is mainly used to deserialize the primitive data and objects which are written by using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5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pPr algn="l"/>
            <a:r>
              <a:rPr lang="en-IN" b="1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en-IN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DC5E6-4764-4C1A-FA7A-74B58DC65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494" y="1369368"/>
            <a:ext cx="8381012" cy="2345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Java is a tool used to handle exceptions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and errors.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 method of Java’s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throwable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prints the throwable along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3D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other details 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the line number and class name where the exception occurred.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28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pPr algn="l"/>
            <a:r>
              <a:rPr lang="en-IN" b="1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IN" b="1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DC5E6-4764-4C1A-FA7A-74B58DC65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3532" y="1831035"/>
            <a:ext cx="8016938" cy="1421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java.util.Calendar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is a Static method.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with calendar object to get the instance of calendar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current time zone set by java Runtime environment.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01585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1f547c-0f84-4a23-bd8e-ceddfc04faad">
      <Terms xmlns="http://schemas.microsoft.com/office/infopath/2007/PartnerControls"/>
    </lcf76f155ced4ddcb4097134ff3c332f>
    <TaxCatchAll xmlns="6a296163-bd75-4b6b-88fa-9ad049fa021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C95D43C8EF9A44B7A31E3E70E8826B" ma:contentTypeVersion="13" ma:contentTypeDescription="Create a new document." ma:contentTypeScope="" ma:versionID="0eef3c59c54dd8290ff1cc50d40a8cc5">
  <xsd:schema xmlns:xsd="http://www.w3.org/2001/XMLSchema" xmlns:xs="http://www.w3.org/2001/XMLSchema" xmlns:p="http://schemas.microsoft.com/office/2006/metadata/properties" xmlns:ns2="351f547c-0f84-4a23-bd8e-ceddfc04faad" xmlns:ns3="6a296163-bd75-4b6b-88fa-9ad049fa021e" targetNamespace="http://schemas.microsoft.com/office/2006/metadata/properties" ma:root="true" ma:fieldsID="05d8bf2206821c873f2983b4c7daef67" ns2:_="" ns3:_="">
    <xsd:import namespace="351f547c-0f84-4a23-bd8e-ceddfc04faad"/>
    <xsd:import namespace="6a296163-bd75-4b6b-88fa-9ad049fa0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f547c-0f84-4a23-bd8e-ceddfc04fa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96163-bd75-4b6b-88fa-9ad049fa02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7b5dd2f-392e-4e92-8bc8-535a2126b2e6}" ma:internalName="TaxCatchAll" ma:showField="CatchAllData" ma:web="6a296163-bd75-4b6b-88fa-9ad049fa02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6FDE8-248D-4496-98C0-6F74A57387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6351</TotalTime>
  <Words>414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Cambria</vt:lpstr>
      <vt:lpstr>Times New Roman</vt:lpstr>
      <vt:lpstr>Thiru_Regular</vt:lpstr>
      <vt:lpstr>PowerPoint Presentation</vt:lpstr>
      <vt:lpstr>Serialization and Deserialize </vt:lpstr>
      <vt:lpstr>Serialization and Deserialize </vt:lpstr>
      <vt:lpstr>Java FileOutputStream Class</vt:lpstr>
      <vt:lpstr>Java FileInputStream Class</vt:lpstr>
      <vt:lpstr>Java ObjectOutputStream class</vt:lpstr>
      <vt:lpstr>Java ObjectInputStream class</vt:lpstr>
      <vt:lpstr>printStackTrace()</vt:lpstr>
      <vt:lpstr>getInstance()</vt:lpstr>
      <vt:lpstr>getTime()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Prachi Gadhikar</cp:lastModifiedBy>
  <cp:revision>696</cp:revision>
  <dcterms:created xsi:type="dcterms:W3CDTF">2006-08-16T00:00:00Z</dcterms:created>
  <dcterms:modified xsi:type="dcterms:W3CDTF">2023-03-13T04:36:56Z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0x01010089C95D43C8EF9A44B7A31E3E70E8826B</vt:lpwstr>
  </property>
</Properties>
</file>