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AC47-2B06-4936-95FC-DCBDF53AF70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AFE5-1E73-4BDE-8DFD-E1BA43B65E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AC47-2B06-4936-95FC-DCBDF53AF70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AFE5-1E73-4BDE-8DFD-E1BA43B65E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AC47-2B06-4936-95FC-DCBDF53AF70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AFE5-1E73-4BDE-8DFD-E1BA43B65E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AC47-2B06-4936-95FC-DCBDF53AF70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AFE5-1E73-4BDE-8DFD-E1BA43B65E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AC47-2B06-4936-95FC-DCBDF53AF70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AFE5-1E73-4BDE-8DFD-E1BA43B65E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AC47-2B06-4936-95FC-DCBDF53AF70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AFE5-1E73-4BDE-8DFD-E1BA43B65E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AC47-2B06-4936-95FC-DCBDF53AF70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AFE5-1E73-4BDE-8DFD-E1BA43B65E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AC47-2B06-4936-95FC-DCBDF53AF70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AFE5-1E73-4BDE-8DFD-E1BA43B65E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AC47-2B06-4936-95FC-DCBDF53AF70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AFE5-1E73-4BDE-8DFD-E1BA43B65E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AC47-2B06-4936-95FC-DCBDF53AF70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AFE5-1E73-4BDE-8DFD-E1BA43B65E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AC47-2B06-4936-95FC-DCBDF53AF70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AFE5-1E73-4BDE-8DFD-E1BA43B65E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1AC47-2B06-4936-95FC-DCBDF53AF70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8AFE5-1E73-4BDE-8DFD-E1BA43B65EC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00347" y="2967335"/>
            <a:ext cx="36921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Update Task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My Pc</dc:creator>
  <cp:lastModifiedBy>My Pc</cp:lastModifiedBy>
  <cp:revision>1</cp:revision>
  <dcterms:created xsi:type="dcterms:W3CDTF">2020-07-10T18:09:17Z</dcterms:created>
  <dcterms:modified xsi:type="dcterms:W3CDTF">2020-07-10T18:09:54Z</dcterms:modified>
</cp:coreProperties>
</file>