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40" r:id="rId2"/>
    <p:sldId id="404" r:id="rId3"/>
    <p:sldId id="341" r:id="rId4"/>
    <p:sldId id="342" r:id="rId5"/>
    <p:sldId id="263" r:id="rId6"/>
    <p:sldId id="265" r:id="rId7"/>
    <p:sldId id="266" r:id="rId8"/>
    <p:sldId id="390" r:id="rId9"/>
    <p:sldId id="270" r:id="rId10"/>
    <p:sldId id="282" r:id="rId11"/>
    <p:sldId id="283" r:id="rId12"/>
    <p:sldId id="284" r:id="rId13"/>
    <p:sldId id="388" r:id="rId14"/>
    <p:sldId id="389" r:id="rId15"/>
    <p:sldId id="383" r:id="rId16"/>
    <p:sldId id="293" r:id="rId17"/>
    <p:sldId id="294" r:id="rId18"/>
    <p:sldId id="295" r:id="rId19"/>
    <p:sldId id="296" r:id="rId20"/>
    <p:sldId id="394" r:id="rId21"/>
    <p:sldId id="395" r:id="rId22"/>
    <p:sldId id="396" r:id="rId23"/>
    <p:sldId id="397" r:id="rId24"/>
    <p:sldId id="398" r:id="rId25"/>
    <p:sldId id="399" r:id="rId26"/>
    <p:sldId id="391" r:id="rId27"/>
    <p:sldId id="403" r:id="rId28"/>
    <p:sldId id="401" r:id="rId29"/>
    <p:sldId id="297" r:id="rId30"/>
    <p:sldId id="298" r:id="rId31"/>
    <p:sldId id="393" r:id="rId32"/>
    <p:sldId id="400" r:id="rId33"/>
    <p:sldId id="402" r:id="rId34"/>
  </p:sldIdLst>
  <p:sldSz cx="9144000" cy="6858000" type="screen4x3"/>
  <p:notesSz cx="6858000" cy="9144000"/>
  <p:photoAlbum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12" autoAdjust="0"/>
    <p:restoredTop sz="94660"/>
  </p:normalViewPr>
  <p:slideViewPr>
    <p:cSldViewPr>
      <p:cViewPr>
        <p:scale>
          <a:sx n="69" d="100"/>
          <a:sy n="69" d="100"/>
        </p:scale>
        <p:origin x="-4764" y="-20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8B853-ACA8-44F8-A8F0-305E15A4E82D}" type="datetimeFigureOut">
              <a:rPr lang="en-US" smtClean="0"/>
              <a:t>31/1/2016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4AF88-5158-45D8-B992-B6566002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7429-9F9E-4A71-97C4-F5DA94733A35}" type="datetime1">
              <a:rPr lang="en-US" smtClean="0"/>
              <a:t>31/1/2016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4419600" cy="365125"/>
          </a:xfrm>
        </p:spPr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8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0FAE-1648-4214-ADDB-6BAE293FD07E}" type="datetime1">
              <a:rPr lang="en-US" smtClean="0"/>
              <a:t>31/1/2016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8847-54A1-459E-9B37-1A2767060953}" type="datetime1">
              <a:rPr lang="en-US" smtClean="0"/>
              <a:t>31/1/2016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67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9C87E-570B-4B5A-97FA-B9D9FE5B6FB7}" type="datetime1">
              <a:rPr lang="en-US" smtClean="0"/>
              <a:t>31/1/2016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4800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Pearson Education, Inc., Hoboken, NJ.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A883E-35A7-42FB-8A69-63E4685B2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41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5DB6-06CF-4E5C-89DF-13DBEFCFFE1E}" type="datetime1">
              <a:rPr lang="en-US" smtClean="0"/>
              <a:t>31/1/2016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5D92-12F2-4AA8-B33D-501C2CFA86A9}" type="datetime1">
              <a:rPr lang="en-US" smtClean="0"/>
              <a:t>31/1/2016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5394-28F6-4FC8-AF16-3A1311E2AFCE}" type="datetime1">
              <a:rPr lang="en-US" smtClean="0"/>
              <a:t>31/1/2016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EDD-146A-49B3-AFA3-A56B8CB13759}" type="datetime1">
              <a:rPr lang="en-US" smtClean="0"/>
              <a:t>31/1/2016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3486-DCEF-4313-A824-312B15E2F059}" type="datetime1">
              <a:rPr lang="en-US" smtClean="0"/>
              <a:t>31/1/2016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9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6C5F-5AB7-40FF-9FB0-C70462030989}" type="datetime1">
              <a:rPr lang="en-US" smtClean="0"/>
              <a:t>31/1/2016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69F0-753F-4B4A-BE81-9B56C55541C9}" type="datetime1">
              <a:rPr lang="en-US" smtClean="0"/>
              <a:t>31/1/2016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996C-A750-434F-8AF0-69D8855F1404}" type="datetime1">
              <a:rPr lang="en-US" smtClean="0"/>
              <a:t>31/1/2016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0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DB88F-9D4A-4D47-AFF4-9F73B436CE0A}" type="datetime1">
              <a:rPr lang="en-US" smtClean="0"/>
              <a:t>31/1/2016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200" y="6356350"/>
            <a:ext cx="449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C7F1-DA37-4ED5-BD71-1E805085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Most computer programs that solve real-world problems are much larger than the programs presented in the first few chapters.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Experience has shown that the best way to develop and maintain a large program is to construct it from smaller pieces, each of which is more manageable than the original program.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technique is called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divide and conquer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chapter describes some key features of the C language that facilitate the design, implementation, operation and maintenance of large programs.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©2016 Pearson Education, Inc., Hoboken, NJ.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883E-35A7-42FB-8A69-63E4685B252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98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2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1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2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4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2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5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5.9  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Passing Arguments By Value and By Reference. 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WE WILL COVER THIS TOPIC IN POINTERS</a:t>
            </a:r>
            <a:endParaRPr lang="en-US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0137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many programming languages, there are two ways to pass arguments—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pass-by-value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pass-by-reference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arguments are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passed by value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a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copy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the argument’s value is made and passed to the called function.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Changes to the copy do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affect an original variable’s value in the caller.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an argument is passed by reference, the caller allows the called function to modify the original variable’s value.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Pass-by-value should be used whenever the called function does not need to modify the value of the caller’s original variable. </a:t>
            </a: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©2016 Pearson Education, Inc., Hoboken, NJ.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883E-35A7-42FB-8A69-63E4685B252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4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5.9  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Passing Arguments By Value and By Reference (Cont.) WE WILL COVER THIS TOPIC IN POINTERS</a:t>
            </a:r>
          </a:p>
        </p:txBody>
      </p:sp>
      <p:sp>
        <p:nvSpPr>
          <p:cNvPr id="10240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prevents the accidental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side effects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(variable modifications) that so greatly hinder the development of correct and reliable software systems.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Pass-by-reference should be used only with trusted called functions that need to modify the original variable.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C, all arguments are passed by value.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Chapter 6, we’ll see that array arguments are automatically passed by reference for performance reasons. </a:t>
            </a:r>
          </a:p>
          <a:p>
            <a:pPr eaLnBrk="1" hangingPunct="1"/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©2016 Pearson Education, Inc., Hoboken, NJ.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883E-35A7-42FB-8A69-63E4685B252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75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3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5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3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4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8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Pearson Education, Inc., Hoboken, NJ.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883E-35A7-42FB-8A69-63E4685B2520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92225" cy="762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401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Scope Rules </a:t>
            </a:r>
          </a:p>
        </p:txBody>
      </p:sp>
      <p:sp>
        <p:nvSpPr>
          <p:cNvPr id="15872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4950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©2016 Pearson Education, Inc., Hoboken, NJ.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883E-35A7-42FB-8A69-63E4685B252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074021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889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Scope Rules (Cont.)</a:t>
            </a:r>
          </a:p>
        </p:txBody>
      </p:sp>
      <p:sp>
        <p:nvSpPr>
          <p:cNvPr id="16179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still have block scope, even though they exist from before program startup.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5258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©2016 Pearson Education, Inc., Hoboken, NJ.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883E-35A7-42FB-8A69-63E4685B252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6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6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©2016 Pearson Education, Inc., Hoboken, NJ.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64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6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©2016 Pearson Education, Inc., Hoboken, NJ.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72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6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©2016 Pearson Education, Inc., Hoboken, NJ.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9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6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©2016 Pearson Education, Inc., Hoboken, NJ.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68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0526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762000"/>
            <a:ext cx="3893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Preprocessor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5356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7364" y="1316181"/>
            <a:ext cx="3657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</a:t>
            </a:r>
            <a:r>
              <a:rPr lang="en-US" dirty="0"/>
              <a:t>if </a:t>
            </a:r>
            <a:r>
              <a:rPr lang="en-US" dirty="0" smtClean="0"/>
              <a:t>0</a:t>
            </a:r>
          </a:p>
          <a:p>
            <a:r>
              <a:rPr lang="en-US" dirty="0" smtClean="0"/>
              <a:t>#</a:t>
            </a:r>
            <a:r>
              <a:rPr lang="en-US" dirty="0"/>
              <a:t>define DUMMY </a:t>
            </a:r>
            <a:r>
              <a:rPr lang="en-US" dirty="0" smtClean="0"/>
              <a:t>20</a:t>
            </a:r>
          </a:p>
          <a:p>
            <a:r>
              <a:rPr lang="en-US" dirty="0" smtClean="0"/>
              <a:t>#else</a:t>
            </a:r>
          </a:p>
          <a:p>
            <a:r>
              <a:rPr lang="en-US" dirty="0" smtClean="0"/>
              <a:t>#</a:t>
            </a:r>
            <a:r>
              <a:rPr lang="en-US" dirty="0"/>
              <a:t>define DUMMY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int</a:t>
            </a:r>
            <a:r>
              <a:rPr lang="en-US" dirty="0"/>
              <a:t> main(){    </a:t>
            </a:r>
            <a:r>
              <a:rPr lang="en-US" dirty="0" smtClean="0"/>
              <a:t>    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/>
              <a:t>("%d\</a:t>
            </a:r>
            <a:r>
              <a:rPr lang="en-US" dirty="0" err="1"/>
              <a:t>n",DUMMY</a:t>
            </a:r>
            <a:r>
              <a:rPr lang="en-US" dirty="0"/>
              <a:t>);   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295399"/>
            <a:ext cx="27665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smtClean="0"/>
              <a:t>#</a:t>
            </a:r>
            <a:r>
              <a:rPr lang="en-US" dirty="0"/>
              <a:t>define TEMP 10</a:t>
            </a:r>
          </a:p>
          <a:p>
            <a:r>
              <a:rPr lang="en-US" dirty="0" smtClean="0"/>
              <a:t>#if </a:t>
            </a:r>
            <a:r>
              <a:rPr lang="en-US" dirty="0"/>
              <a:t>defined(TEMP)</a:t>
            </a:r>
          </a:p>
          <a:p>
            <a:r>
              <a:rPr lang="en-US" dirty="0" smtClean="0"/>
              <a:t>#</a:t>
            </a:r>
            <a:r>
              <a:rPr lang="en-US" dirty="0"/>
              <a:t>define DUMMY 20</a:t>
            </a:r>
          </a:p>
          <a:p>
            <a:r>
              <a:rPr lang="en-US" dirty="0"/>
              <a:t>#else</a:t>
            </a:r>
          </a:p>
          <a:p>
            <a:r>
              <a:rPr lang="en-US" dirty="0"/>
              <a:t>#define DUMMY 10</a:t>
            </a:r>
          </a:p>
          <a:p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main(){          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n",DUMMY</a:t>
            </a:r>
            <a:r>
              <a:rPr lang="en-US" dirty="0"/>
              <a:t>);   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28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9" r="-3334" b="13358"/>
          <a:stretch/>
        </p:blipFill>
        <p:spPr bwMode="auto">
          <a:xfrm>
            <a:off x="13855" y="1371600"/>
            <a:ext cx="8901545" cy="469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77334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Header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4548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4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9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Modularizing Programs in C 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Functions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used to modularize programs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 programs are typically written by combining new functions you write with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prepackaged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functions available in the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 standard library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 standard library provides a rich collection of functions for performing common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mathematical calculations, string manipulations, character manipulations, input/output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and many other useful operations. 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©2016 Pearson Education, Inc., Hoboken, NJ.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883E-35A7-42FB-8A69-63E4685B252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012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3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far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</a:p>
          <a:p>
            <a:r>
              <a:rPr lang="en-US" dirty="0" smtClean="0"/>
              <a:t>Putting all what we learnt together in the next lab and on the last lecture of this week (Thursday).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Pearson Education, Inc., Hoboken, NJ.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883E-35A7-42FB-8A69-63E4685B2520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518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Pearson Education, Inc., Hoboken, NJ.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883E-35A7-42FB-8A69-63E4685B2520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0" r="8522" b="21970"/>
          <a:stretch/>
        </p:blipFill>
        <p:spPr bwMode="auto">
          <a:xfrm>
            <a:off x="20782" y="1676400"/>
            <a:ext cx="8922327" cy="410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79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Recursion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void </a:t>
            </a:r>
            <a:r>
              <a:rPr lang="en-US" sz="1600" dirty="0"/>
              <a:t>rec(</a:t>
            </a:r>
            <a:r>
              <a:rPr lang="en-US" sz="1600" dirty="0" err="1"/>
              <a:t>int</a:t>
            </a:r>
            <a:r>
              <a:rPr lang="en-US" sz="1600" dirty="0"/>
              <a:t> n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r>
              <a:rPr lang="en-US" sz="1600" dirty="0" smtClean="0"/>
              <a:t>{    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n =6;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rec(n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);    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  return </a:t>
            </a:r>
            <a:r>
              <a:rPr lang="en-US" sz="1600" dirty="0"/>
              <a:t>0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printf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("%d ",n);  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 (n==0)   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return;   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else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return(rec(n-1));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Pearson Education, Inc., Hoboken, NJ.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883E-35A7-42FB-8A69-63E4685B2520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60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Modularizing Programs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 C (Cont.) 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functions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pow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that we’ve used in previous chapters are standard library functions.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can write your own functions to define  tasks that may be used at many points in a program. 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These are sometimes referred to as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programmer-defined functions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 statements defining the function are written only once, and the statements are hidden from other functions. 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Functions are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invoked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by a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function call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which specifies the function name and provides information (as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arguments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that the called function needs to perform its designated task. 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©2016 Pearson Education, Inc., Hoboken, NJ.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883E-35A7-42FB-8A69-63E4685B252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75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0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7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0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©2016 Pearson Education, Inc., Hoboken, NJ.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883E-35A7-42FB-8A69-63E4685B252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304800"/>
            <a:ext cx="882613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39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5_Page_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C7F1-DA37-4ED5-BD71-1E8050852E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10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9.0&quot;&gt;&lt;object type=&quot;1&quot; unique_id=&quot;10001&quot;&gt;&lt;object type=&quot;2&quot; unique_id=&quot;11279&quot;&gt;&lt;object type=&quot;3&quot; unique_id=&quot;11281&quot;&gt;&lt;property id=&quot;20148&quot; value=&quot;5&quot;/&gt;&lt;property id=&quot;20300&quot; value=&quot;Slide 2&quot;/&gt;&lt;property id=&quot;20307&quot; value=&quot;258&quot;/&gt;&lt;/object&gt;&lt;object type=&quot;3&quot; unique_id=&quot;11282&quot;&gt;&lt;property id=&quot;20148&quot; value=&quot;5&quot;/&gt;&lt;property id=&quot;20300&quot; value=&quot;Slide 3&quot;/&gt;&lt;property id=&quot;20307&quot; value=&quot;259&quot;/&gt;&lt;/object&gt;&lt;object type=&quot;3&quot; unique_id=&quot;11283&quot;&gt;&lt;property id=&quot;20148&quot; value=&quot;5&quot;/&gt;&lt;property id=&quot;20300&quot; value=&quot;Slide 6&quot;/&gt;&lt;property id=&quot;20307&quot; value=&quot;260&quot;/&gt;&lt;/object&gt;&lt;object type=&quot;3&quot; unique_id=&quot;11284&quot;&gt;&lt;property id=&quot;20148&quot; value=&quot;5&quot;/&gt;&lt;property id=&quot;20300&quot; value=&quot;Slide 7&quot;/&gt;&lt;property id=&quot;20307&quot; value=&quot;261&quot;/&gt;&lt;/object&gt;&lt;object type=&quot;3&quot; unique_id=&quot;11285&quot;&gt;&lt;property id=&quot;20148&quot; value=&quot;5&quot;/&gt;&lt;property id=&quot;20300&quot; value=&quot;Slide 8&quot;/&gt;&lt;property id=&quot;20307&quot; value=&quot;262&quot;/&gt;&lt;/object&gt;&lt;object type=&quot;3&quot; unique_id=&quot;11286&quot;&gt;&lt;property id=&quot;20148&quot; value=&quot;5&quot;/&gt;&lt;property id=&quot;20300&quot; value=&quot;Slide 12&quot;/&gt;&lt;property id=&quot;20307&quot; value=&quot;263&quot;/&gt;&lt;/object&gt;&lt;object type=&quot;3&quot; unique_id=&quot;11287&quot;&gt;&lt;property id=&quot;20148&quot; value=&quot;5&quot;/&gt;&lt;property id=&quot;20300&quot; value=&quot;Slide 15&quot;/&gt;&lt;property id=&quot;20307&quot; value=&quot;264&quot;/&gt;&lt;/object&gt;&lt;object type=&quot;3&quot; unique_id=&quot;11288&quot;&gt;&lt;property id=&quot;20148&quot; value=&quot;5&quot;/&gt;&lt;property id=&quot;20300&quot; value=&quot;Slide 17&quot;/&gt;&lt;property id=&quot;20307&quot; value=&quot;265&quot;/&gt;&lt;/object&gt;&lt;object type=&quot;3&quot; unique_id=&quot;11289&quot;&gt;&lt;property id=&quot;20148&quot; value=&quot;5&quot;/&gt;&lt;property id=&quot;20300&quot; value=&quot;Slide 18&quot;/&gt;&lt;property id=&quot;20307&quot; value=&quot;266&quot;/&gt;&lt;/object&gt;&lt;object type=&quot;3&quot; unique_id=&quot;11290&quot;&gt;&lt;property id=&quot;20148&quot; value=&quot;5&quot;/&gt;&lt;property id=&quot;20300&quot; value=&quot;Slide 20&quot;/&gt;&lt;property id=&quot;20307&quot; value=&quot;267&quot;/&gt;&lt;/object&gt;&lt;object type=&quot;3&quot; unique_id=&quot;11291&quot;&gt;&lt;property id=&quot;20148&quot; value=&quot;5&quot;/&gt;&lt;property id=&quot;20300&quot; value=&quot;Slide 22&quot;/&gt;&lt;property id=&quot;20307&quot; value=&quot;268&quot;/&gt;&lt;/object&gt;&lt;object type=&quot;3&quot; unique_id=&quot;11292&quot;&gt;&lt;property id=&quot;20148&quot; value=&quot;5&quot;/&gt;&lt;property id=&quot;20300&quot; value=&quot;Slide 23&quot;/&gt;&lt;property id=&quot;20307&quot; value=&quot;269&quot;/&gt;&lt;/object&gt;&lt;object type=&quot;3&quot; unique_id=&quot;11293&quot;&gt;&lt;property id=&quot;20148&quot; value=&quot;5&quot;/&gt;&lt;property id=&quot;20300&quot; value=&quot;Slide 25&quot;/&gt;&lt;property id=&quot;20307&quot; value=&quot;270&quot;/&gt;&lt;/object&gt;&lt;object type=&quot;3&quot; unique_id=&quot;11294&quot;&gt;&lt;property id=&quot;20148&quot; value=&quot;5&quot;/&gt;&lt;property id=&quot;20300&quot; value=&quot;Slide 30&quot;/&gt;&lt;property id=&quot;20307&quot; value=&quot;271&quot;/&gt;&lt;/object&gt;&lt;object type=&quot;3&quot; unique_id=&quot;11295&quot;&gt;&lt;property id=&quot;20148&quot; value=&quot;5&quot;/&gt;&lt;property id=&quot;20300&quot; value=&quot;Slide 32&quot;/&gt;&lt;property id=&quot;20307&quot; value=&quot;272&quot;/&gt;&lt;/object&gt;&lt;object type=&quot;3&quot; unique_id=&quot;11296&quot;&gt;&lt;property id=&quot;20148&quot; value=&quot;5&quot;/&gt;&lt;property id=&quot;20300&quot; value=&quot;Slide 33&quot;/&gt;&lt;property id=&quot;20307&quot; value=&quot;273&quot;/&gt;&lt;/object&gt;&lt;object type=&quot;3&quot; unique_id=&quot;11297&quot;&gt;&lt;property id=&quot;20148&quot; value=&quot;5&quot;/&gt;&lt;property id=&quot;20300&quot; value=&quot;Slide 34&quot;/&gt;&lt;property id=&quot;20307&quot; value=&quot;274&quot;/&gt;&lt;/object&gt;&lt;object type=&quot;3&quot; unique_id=&quot;11298&quot;&gt;&lt;property id=&quot;20148&quot; value=&quot;5&quot;/&gt;&lt;property id=&quot;20300&quot; value=&quot;Slide 35&quot;/&gt;&lt;property id=&quot;20307&quot; value=&quot;275&quot;/&gt;&lt;/object&gt;&lt;object type=&quot;3&quot; unique_id=&quot;11299&quot;&gt;&lt;property id=&quot;20148&quot; value=&quot;5&quot;/&gt;&lt;property id=&quot;20300&quot; value=&quot;Slide 37&quot;/&gt;&lt;property id=&quot;20307&quot; value=&quot;276&quot;/&gt;&lt;/object&gt;&lt;object type=&quot;3&quot; unique_id=&quot;11300&quot;&gt;&lt;property id=&quot;20148&quot; value=&quot;5&quot;/&gt;&lt;property id=&quot;20300&quot; value=&quot;Slide 38&quot;/&gt;&lt;property id=&quot;20307&quot; value=&quot;277&quot;/&gt;&lt;/object&gt;&lt;object type=&quot;3&quot; unique_id=&quot;11301&quot;&gt;&lt;property id=&quot;20148&quot; value=&quot;5&quot;/&gt;&lt;property id=&quot;20300&quot; value=&quot;Slide 39&quot;/&gt;&lt;property id=&quot;20307&quot; value=&quot;278&quot;/&gt;&lt;/object&gt;&lt;object type=&quot;3&quot; unique_id=&quot;11302&quot;&gt;&lt;property id=&quot;20148&quot; value=&quot;5&quot;/&gt;&lt;property id=&quot;20300&quot; value=&quot;Slide 40&quot;/&gt;&lt;property id=&quot;20307&quot; value=&quot;279&quot;/&gt;&lt;/object&gt;&lt;object type=&quot;3&quot; unique_id=&quot;11303&quot;&gt;&lt;property id=&quot;20148&quot; value=&quot;5&quot;/&gt;&lt;property id=&quot;20300&quot; value=&quot;Slide 41&quot;/&gt;&lt;property id=&quot;20307&quot; value=&quot;280&quot;/&gt;&lt;/object&gt;&lt;object type=&quot;3&quot; unique_id=&quot;11304&quot;&gt;&lt;property id=&quot;20148&quot; value=&quot;5&quot;/&gt;&lt;property id=&quot;20300&quot; value=&quot;Slide 42&quot;/&gt;&lt;property id=&quot;20307&quot; value=&quot;281&quot;/&gt;&lt;/object&gt;&lt;object type=&quot;3&quot; unique_id=&quot;11305&quot;&gt;&lt;property id=&quot;20148&quot; value=&quot;5&quot;/&gt;&lt;property id=&quot;20300&quot; value=&quot;Slide 47&quot;/&gt;&lt;property id=&quot;20307&quot; value=&quot;282&quot;/&gt;&lt;/object&gt;&lt;object type=&quot;3&quot; unique_id=&quot;11306&quot;&gt;&lt;property id=&quot;20148&quot; value=&quot;5&quot;/&gt;&lt;property id=&quot;20300&quot; value=&quot;Slide 48&quot;/&gt;&lt;property id=&quot;20307&quot; value=&quot;283&quot;/&gt;&lt;/object&gt;&lt;object type=&quot;3&quot; unique_id=&quot;11307&quot;&gt;&lt;property id=&quot;20148&quot; value=&quot;5&quot;/&gt;&lt;property id=&quot;20300&quot; value=&quot;Slide 49&quot;/&gt;&lt;property id=&quot;20307&quot; value=&quot;284&quot;/&gt;&lt;/object&gt;&lt;object type=&quot;3&quot; unique_id=&quot;11308&quot;&gt;&lt;property id=&quot;20148&quot; value=&quot;5&quot;/&gt;&lt;property id=&quot;20300&quot; value=&quot;Slide 52&quot;/&gt;&lt;property id=&quot;20307&quot; value=&quot;285&quot;/&gt;&lt;/object&gt;&lt;object type=&quot;3&quot; unique_id=&quot;11309&quot;&gt;&lt;property id=&quot;20148&quot; value=&quot;5&quot;/&gt;&lt;property id=&quot;20300&quot; value=&quot;Slide 54&quot;/&gt;&lt;property id=&quot;20307&quot; value=&quot;286&quot;/&gt;&lt;/object&gt;&lt;object type=&quot;3&quot; unique_id=&quot;11310&quot;&gt;&lt;property id=&quot;20148&quot; value=&quot;5&quot;/&gt;&lt;property id=&quot;20300&quot; value=&quot;Slide 55&quot;/&gt;&lt;property id=&quot;20307&quot; value=&quot;287&quot;/&gt;&lt;/object&gt;&lt;object type=&quot;3&quot; unique_id=&quot;11311&quot;&gt;&lt;property id=&quot;20148&quot; value=&quot;5&quot;/&gt;&lt;property id=&quot;20300&quot; value=&quot;Slide 63&quot;/&gt;&lt;property id=&quot;20307&quot; value=&quot;288&quot;/&gt;&lt;/object&gt;&lt;object type=&quot;3&quot; unique_id=&quot;11312&quot;&gt;&lt;property id=&quot;20148&quot; value=&quot;5&quot;/&gt;&lt;property id=&quot;20300&quot; value=&quot;Slide 65&quot;/&gt;&lt;property id=&quot;20307&quot; value=&quot;289&quot;/&gt;&lt;/object&gt;&lt;object type=&quot;3&quot; unique_id=&quot;11313&quot;&gt;&lt;property id=&quot;20148&quot; value=&quot;5&quot;/&gt;&lt;property id=&quot;20300&quot; value=&quot;Slide 67&quot;/&gt;&lt;property id=&quot;20307&quot; value=&quot;290&quot;/&gt;&lt;/object&gt;&lt;object type=&quot;3&quot; unique_id=&quot;11314&quot;&gt;&lt;property id=&quot;20148&quot; value=&quot;5&quot;/&gt;&lt;property id=&quot;20300&quot; value=&quot;Slide 68&quot;/&gt;&lt;property id=&quot;20307&quot; value=&quot;291&quot;/&gt;&lt;/object&gt;&lt;object type=&quot;3&quot; unique_id=&quot;11316&quot;&gt;&lt;property id=&quot;20148&quot; value=&quot;5&quot;/&gt;&lt;property id=&quot;20300&quot; value=&quot;Slide 80&quot;/&gt;&lt;property id=&quot;20307&quot; value=&quot;293&quot;/&gt;&lt;/object&gt;&lt;object type=&quot;3&quot; unique_id=&quot;11317&quot;&gt;&lt;property id=&quot;20148&quot; value=&quot;5&quot;/&gt;&lt;property id=&quot;20300&quot; value=&quot;Slide 81&quot;/&gt;&lt;property id=&quot;20307&quot; value=&quot;294&quot;/&gt;&lt;/object&gt;&lt;object type=&quot;3&quot; unique_id=&quot;11318&quot;&gt;&lt;property id=&quot;20148&quot; value=&quot;5&quot;/&gt;&lt;property id=&quot;20300&quot; value=&quot;Slide 82&quot;/&gt;&lt;property id=&quot;20307&quot; value=&quot;295&quot;/&gt;&lt;/object&gt;&lt;object type=&quot;3&quot; unique_id=&quot;11319&quot;&gt;&lt;property id=&quot;20148&quot; value=&quot;5&quot;/&gt;&lt;property id=&quot;20300&quot; value=&quot;Slide 84&quot;/&gt;&lt;property id=&quot;20307&quot; value=&quot;296&quot;/&gt;&lt;/object&gt;&lt;object type=&quot;3&quot; unique_id=&quot;11320&quot;&gt;&lt;property id=&quot;20148&quot; value=&quot;5&quot;/&gt;&lt;property id=&quot;20300&quot; value=&quot;Slide 88&quot;/&gt;&lt;property id=&quot;20307&quot; value=&quot;297&quot;/&gt;&lt;/object&gt;&lt;object type=&quot;3&quot; unique_id=&quot;11321&quot;&gt;&lt;property id=&quot;20148&quot; value=&quot;5&quot;/&gt;&lt;property id=&quot;20300&quot; value=&quot;Slide 89&quot;/&gt;&lt;property id=&quot;20307&quot; value=&quot;298&quot;/&gt;&lt;/object&gt;&lt;object type=&quot;3&quot; unique_id=&quot;11322&quot;&gt;&lt;property id=&quot;20148&quot; value=&quot;5&quot;/&gt;&lt;property id=&quot;20300&quot; value=&quot;Slide 96&quot;/&gt;&lt;property id=&quot;20307&quot; value=&quot;299&quot;/&gt;&lt;/object&gt;&lt;object type=&quot;3&quot; unique_id=&quot;11323&quot;&gt;&lt;property id=&quot;20148&quot; value=&quot;5&quot;/&gt;&lt;property id=&quot;20300&quot; value=&quot;Slide 99&quot;/&gt;&lt;property id=&quot;20307&quot; value=&quot;300&quot;/&gt;&lt;/object&gt;&lt;object type=&quot;3&quot; unique_id=&quot;11324&quot;&gt;&lt;property id=&quot;20148&quot; value=&quot;5&quot;/&gt;&lt;property id=&quot;20300&quot; value=&quot;Slide 100&quot;/&gt;&lt;property id=&quot;20307&quot; value=&quot;301&quot;/&gt;&lt;/object&gt;&lt;object type=&quot;3&quot; unique_id=&quot;11325&quot;&gt;&lt;property id=&quot;20148&quot; value=&quot;5&quot;/&gt;&lt;property id=&quot;20300&quot; value=&quot;Slide 101&quot;/&gt;&lt;property id=&quot;20307&quot; value=&quot;302&quot;/&gt;&lt;/object&gt;&lt;object type=&quot;3&quot; unique_id=&quot;11326&quot;&gt;&lt;property id=&quot;20148&quot; value=&quot;5&quot;/&gt;&lt;property id=&quot;20300&quot; value=&quot;Slide 106&quot;/&gt;&lt;property id=&quot;20307&quot; value=&quot;303&quot;/&gt;&lt;/object&gt;&lt;object type=&quot;3&quot; unique_id=&quot;11327&quot;&gt;&lt;property id=&quot;20148&quot; value=&quot;5&quot;/&gt;&lt;property id=&quot;20300&quot; value=&quot;Slide 107&quot;/&gt;&lt;property id=&quot;20307&quot; value=&quot;304&quot;/&gt;&lt;/object&gt;&lt;object type=&quot;3&quot; unique_id=&quot;11328&quot;&gt;&lt;property id=&quot;20148&quot; value=&quot;5&quot;/&gt;&lt;property id=&quot;20300&quot; value=&quot;Slide 108&quot;/&gt;&lt;property id=&quot;20307&quot; value=&quot;305&quot;/&gt;&lt;/object&gt;&lt;object type=&quot;3&quot; unique_id=&quot;11329&quot;&gt;&lt;property id=&quot;20148&quot; value=&quot;5&quot;/&gt;&lt;property id=&quot;20300&quot; value=&quot;Slide 114&quot;/&gt;&lt;property id=&quot;20307&quot; value=&quot;306&quot;/&gt;&lt;/object&gt;&lt;object type=&quot;3&quot; unique_id=&quot;11330&quot;&gt;&lt;property id=&quot;20148&quot; value=&quot;5&quot;/&gt;&lt;property id=&quot;20300&quot; value=&quot;Slide 115&quot;/&gt;&lt;property id=&quot;20307&quot; value=&quot;307&quot;/&gt;&lt;/object&gt;&lt;object type=&quot;3&quot; unique_id=&quot;11331&quot;&gt;&lt;property id=&quot;20148&quot; value=&quot;5&quot;/&gt;&lt;property id=&quot;20300&quot; value=&quot;Slide 116&quot;/&gt;&lt;property id=&quot;20307&quot; value=&quot;308&quot;/&gt;&lt;/object&gt;&lt;object type=&quot;3&quot; unique_id=&quot;11332&quot;&gt;&lt;property id=&quot;20148&quot; value=&quot;5&quot;/&gt;&lt;property id=&quot;20300&quot; value=&quot;Slide 117&quot;/&gt;&lt;property id=&quot;20307&quot; value=&quot;309&quot;/&gt;&lt;/object&gt;&lt;object type=&quot;3&quot; unique_id=&quot;11333&quot;&gt;&lt;property id=&quot;20148&quot; value=&quot;5&quot;/&gt;&lt;property id=&quot;20300&quot; value=&quot;Slide 118&quot;/&gt;&lt;property id=&quot;20307&quot; value=&quot;310&quot;/&gt;&lt;/object&gt;&lt;object type=&quot;3&quot; unique_id=&quot;11334&quot;&gt;&lt;property id=&quot;20148&quot; value=&quot;5&quot;/&gt;&lt;property id=&quot;20300&quot; value=&quot;Slide 119&quot;/&gt;&lt;property id=&quot;20307&quot; value=&quot;311&quot;/&gt;&lt;/object&gt;&lt;object type=&quot;3&quot; unique_id=&quot;11335&quot;&gt;&lt;property id=&quot;20148&quot; value=&quot;5&quot;/&gt;&lt;property id=&quot;20300&quot; value=&quot;Slide 123&quot;/&gt;&lt;property id=&quot;20307&quot; value=&quot;312&quot;/&gt;&lt;/object&gt;&lt;object type=&quot;3&quot; unique_id=&quot;11336&quot;&gt;&lt;property id=&quot;20148&quot; value=&quot;5&quot;/&gt;&lt;property id=&quot;20300&quot; value=&quot;Slide 124&quot;/&gt;&lt;property id=&quot;20307&quot; value=&quot;313&quot;/&gt;&lt;/object&gt;&lt;object type=&quot;3&quot; unique_id=&quot;11337&quot;&gt;&lt;property id=&quot;20148&quot; value=&quot;5&quot;/&gt;&lt;property id=&quot;20300&quot; value=&quot;Slide 135&quot;/&gt;&lt;property id=&quot;20307&quot; value=&quot;314&quot;/&gt;&lt;/object&gt;&lt;object type=&quot;3&quot; unique_id=&quot;11338&quot;&gt;&lt;property id=&quot;20148&quot; value=&quot;5&quot;/&gt;&lt;property id=&quot;20300&quot; value=&quot;Slide 139&quot;/&gt;&lt;property id=&quot;20307&quot; value=&quot;315&quot;/&gt;&lt;/object&gt;&lt;object type=&quot;3&quot; unique_id=&quot;11339&quot;&gt;&lt;property id=&quot;20148&quot; value=&quot;5&quot;/&gt;&lt;property id=&quot;20300&quot; value=&quot;Slide 140&quot;/&gt;&lt;property id=&quot;20307&quot; value=&quot;316&quot;/&gt;&lt;/object&gt;&lt;object type=&quot;3&quot; unique_id=&quot;11340&quot;&gt;&lt;property id=&quot;20148&quot; value=&quot;5&quot;/&gt;&lt;property id=&quot;20300&quot; value=&quot;Slide 148&quot;/&gt;&lt;property id=&quot;20307&quot; value=&quot;317&quot;/&gt;&lt;/object&gt;&lt;object type=&quot;3&quot; unique_id=&quot;11341&quot;&gt;&lt;property id=&quot;20148&quot; value=&quot;5&quot;/&gt;&lt;property id=&quot;20300&quot; value=&quot;Slide 149&quot;/&gt;&lt;property id=&quot;20307&quot; value=&quot;318&quot;/&gt;&lt;/object&gt;&lt;object type=&quot;3&quot; unique_id=&quot;11342&quot;&gt;&lt;property id=&quot;20148&quot; value=&quot;5&quot;/&gt;&lt;property id=&quot;20300&quot; value=&quot;Slide 154&quot;/&gt;&lt;property id=&quot;20307&quot; value=&quot;319&quot;/&gt;&lt;/object&gt;&lt;object type=&quot;3&quot; unique_id=&quot;11343&quot;&gt;&lt;property id=&quot;20148&quot; value=&quot;5&quot;/&gt;&lt;property id=&quot;20300&quot; value=&quot;Slide 155&quot;/&gt;&lt;property id=&quot;20307&quot; value=&quot;320&quot;/&gt;&lt;/object&gt;&lt;object type=&quot;3&quot; unique_id=&quot;11344&quot;&gt;&lt;property id=&quot;20148&quot; value=&quot;5&quot;/&gt;&lt;property id=&quot;20300&quot; value=&quot;Slide 156&quot;/&gt;&lt;property id=&quot;20307&quot; value=&quot;321&quot;/&gt;&lt;/object&gt;&lt;object type=&quot;3&quot; unique_id=&quot;11345&quot;&gt;&lt;property id=&quot;20148&quot; value=&quot;5&quot;/&gt;&lt;property id=&quot;20300&quot; value=&quot;Slide 157&quot;/&gt;&lt;property id=&quot;20307&quot; value=&quot;322&quot;/&gt;&lt;/object&gt;&lt;object type=&quot;3&quot; unique_id=&quot;11346&quot;&gt;&lt;property id=&quot;20148&quot; value=&quot;5&quot;/&gt;&lt;property id=&quot;20300&quot; value=&quot;Slide 168&quot;/&gt;&lt;property id=&quot;20307&quot; value=&quot;323&quot;/&gt;&lt;/object&gt;&lt;object type=&quot;3&quot; unique_id=&quot;11347&quot;&gt;&lt;property id=&quot;20148&quot; value=&quot;5&quot;/&gt;&lt;property id=&quot;20300&quot; value=&quot;Slide 169&quot;/&gt;&lt;property id=&quot;20307&quot; value=&quot;324&quot;/&gt;&lt;/object&gt;&lt;object type=&quot;3&quot; unique_id=&quot;11348&quot;&gt;&lt;property id=&quot;20148&quot; value=&quot;5&quot;/&gt;&lt;property id=&quot;20300&quot; value=&quot;Slide 170&quot;/&gt;&lt;property id=&quot;20307&quot; value=&quot;325&quot;/&gt;&lt;/object&gt;&lt;object type=&quot;3&quot; unique_id=&quot;11349&quot;&gt;&lt;property id=&quot;20148&quot; value=&quot;5&quot;/&gt;&lt;property id=&quot;20300&quot; value=&quot;Slide 171&quot;/&gt;&lt;property id=&quot;20307&quot; value=&quot;326&quot;/&gt;&lt;/object&gt;&lt;object type=&quot;3&quot; unique_id=&quot;11350&quot;&gt;&lt;property id=&quot;20148&quot; value=&quot;5&quot;/&gt;&lt;property id=&quot;20300&quot; value=&quot;Slide 174&quot;/&gt;&lt;property id=&quot;20307&quot; value=&quot;327&quot;/&gt;&lt;/object&gt;&lt;object type=&quot;3&quot; unique_id=&quot;11351&quot;&gt;&lt;property id=&quot;20148&quot; value=&quot;5&quot;/&gt;&lt;property id=&quot;20300&quot; value=&quot;Slide 175&quot;/&gt;&lt;property id=&quot;20307&quot; value=&quot;328&quot;/&gt;&lt;/object&gt;&lt;object type=&quot;3&quot; unique_id=&quot;11352&quot;&gt;&lt;property id=&quot;20148&quot; value=&quot;5&quot;/&gt;&lt;property id=&quot;20300&quot; value=&quot;Slide 179&quot;/&gt;&lt;property id=&quot;20307&quot; value=&quot;329&quot;/&gt;&lt;/object&gt;&lt;object type=&quot;3&quot; unique_id=&quot;11353&quot;&gt;&lt;property id=&quot;20148&quot; value=&quot;5&quot;/&gt;&lt;property id=&quot;20300&quot; value=&quot;Slide 180&quot;/&gt;&lt;property id=&quot;20307&quot; value=&quot;330&quot;/&gt;&lt;/object&gt;&lt;object type=&quot;3&quot; unique_id=&quot;11354&quot;&gt;&lt;property id=&quot;20148&quot; value=&quot;5&quot;/&gt;&lt;property id=&quot;20300&quot; value=&quot;Slide 181&quot;/&gt;&lt;property id=&quot;20307&quot; value=&quot;331&quot;/&gt;&lt;/object&gt;&lt;object type=&quot;3&quot; unique_id=&quot;11355&quot;&gt;&lt;property id=&quot;20148&quot; value=&quot;5&quot;/&gt;&lt;property id=&quot;20300&quot; value=&quot;Slide 183&quot;/&gt;&lt;property id=&quot;20307&quot; value=&quot;332&quot;/&gt;&lt;/object&gt;&lt;object type=&quot;3&quot; unique_id=&quot;11356&quot;&gt;&lt;property id=&quot;20148&quot; value=&quot;5&quot;/&gt;&lt;property id=&quot;20300&quot; value=&quot;Slide 188&quot;/&gt;&lt;property id=&quot;20307&quot; value=&quot;333&quot;/&gt;&lt;/object&gt;&lt;object type=&quot;3&quot; unique_id=&quot;11357&quot;&gt;&lt;property id=&quot;20148&quot; value=&quot;5&quot;/&gt;&lt;property id=&quot;20300&quot; value=&quot;Slide 189&quot;/&gt;&lt;property id=&quot;20307&quot; value=&quot;334&quot;/&gt;&lt;/object&gt;&lt;object type=&quot;3&quot; unique_id=&quot;11358&quot;&gt;&lt;property id=&quot;20148&quot; value=&quot;5&quot;/&gt;&lt;property id=&quot;20300&quot; value=&quot;Slide 197&quot;/&gt;&lt;property id=&quot;20307&quot; value=&quot;335&quot;/&gt;&lt;/object&gt;&lt;object type=&quot;3&quot; unique_id=&quot;11359&quot;&gt;&lt;property id=&quot;20148&quot; value=&quot;5&quot;/&gt;&lt;property id=&quot;20300&quot; value=&quot;Slide 199&quot;/&gt;&lt;property id=&quot;20307&quot; value=&quot;336&quot;/&gt;&lt;/object&gt;&lt;object type=&quot;3&quot; unique_id=&quot;11360&quot;&gt;&lt;property id=&quot;20148&quot; value=&quot;5&quot;/&gt;&lt;property id=&quot;20300&quot; value=&quot;Slide 201&quot;/&gt;&lt;property id=&quot;20307&quot; value=&quot;337&quot;/&gt;&lt;/object&gt;&lt;object type=&quot;3&quot; unique_id=&quot;11361&quot;&gt;&lt;property id=&quot;20148&quot; value=&quot;5&quot;/&gt;&lt;property id=&quot;20300&quot; value=&quot;Slide 202&quot;/&gt;&lt;property id=&quot;20307&quot; value=&quot;338&quot;/&gt;&lt;/object&gt;&lt;object type=&quot;3&quot; unique_id=&quot;35626&quot;&gt;&lt;property id=&quot;20148&quot; value=&quot;5&quot;/&gt;&lt;property id=&quot;20300&quot; value=&quot;Slide 1 - &amp;quot;Chapter 5 C Functions&amp;quot;&quot;/&gt;&lt;property id=&quot;20307&quot; value=&quot;339&quot;/&gt;&lt;/object&gt;&lt;object type=&quot;3&quot; unique_id=&quot;35627&quot;&gt;&lt;property id=&quot;20148&quot; value=&quot;5&quot;/&gt;&lt;property id=&quot;20300&quot; value=&quot;Slide 4 - &amp;quot;5.1  Introduction&amp;quot;&quot;/&gt;&lt;property id=&quot;20307&quot; value=&quot;340&quot;/&gt;&lt;/object&gt;&lt;object type=&quot;3&quot; unique_id=&quot;35628&quot;&gt;&lt;property id=&quot;20148&quot; value=&quot;5&quot;/&gt;&lt;property id=&quot;20300&quot; value=&quot;Slide 5 - &amp;quot;5.2  Modularizing Programs in C &amp;quot;&quot;/&gt;&lt;property id=&quot;20307&quot; value=&quot;341&quot;/&gt;&lt;/object&gt;&lt;object type=&quot;3&quot; unique_id=&quot;35629&quot;&gt;&lt;property id=&quot;20148&quot; value=&quot;5&quot;/&gt;&lt;property id=&quot;20300&quot; value=&quot;Slide 9 - &amp;quot;5.2   Modularizing Programs in C (Cont.) &amp;quot;&quot;/&gt;&lt;property id=&quot;20307&quot; value=&quot;342&quot;/&gt;&lt;/object&gt;&lt;object type=&quot;3&quot; unique_id=&quot;35630&quot;&gt;&lt;property id=&quot;20148&quot; value=&quot;5&quot;/&gt;&lt;property id=&quot;20300&quot; value=&quot;Slide 10 - &amp;quot;5.2   Modularizing Programs in C (Cont.) &amp;quot;&quot;/&gt;&lt;property id=&quot;20307&quot; value=&quot;343&quot;/&gt;&lt;/object&gt;&lt;object type=&quot;3&quot; unique_id=&quot;35631&quot;&gt;&lt;property id=&quot;20148&quot; value=&quot;5&quot;/&gt;&lt;property id=&quot;20300&quot; value=&quot;Slide 11 - &amp;quot;5.2   Modularizing Programs in C (Cont.) &amp;quot;&quot;/&gt;&lt;property id=&quot;20307&quot; value=&quot;344&quot;/&gt;&lt;/object&gt;&lt;object type=&quot;3&quot; unique_id=&quot;35632&quot;&gt;&lt;property id=&quot;20148&quot; value=&quot;5&quot;/&gt;&lt;property id=&quot;20300&quot; value=&quot;Slide 13 - &amp;quot;5.3  Math Library Functions&amp;quot;&quot;/&gt;&lt;property id=&quot;20307&quot; value=&quot;345&quot;/&gt;&lt;/object&gt;&lt;object type=&quot;3&quot; unique_id=&quot;35633&quot;&gt;&lt;property id=&quot;20148&quot; value=&quot;5&quot;/&gt;&lt;property id=&quot;20300&quot; value=&quot;Slide 14 - &amp;quot;5.3  Math Library Functions (Cont.)&amp;quot;&quot;/&gt;&lt;property id=&quot;20307&quot; value=&quot;346&quot;/&gt;&lt;/object&gt;&lt;object type=&quot;3&quot; unique_id=&quot;35634&quot;&gt;&lt;property id=&quot;20148&quot; value=&quot;5&quot;/&gt;&lt;property id=&quot;20300&quot; value=&quot;Slide 16 - &amp;quot;5.3  Math Library Functions (Cont.)&amp;quot;&quot;/&gt;&lt;property id=&quot;20307&quot; value=&quot;347&quot;/&gt;&lt;/object&gt;&lt;object type=&quot;3&quot; unique_id=&quot;35635&quot;&gt;&lt;property id=&quot;20148&quot; value=&quot;5&quot;/&gt;&lt;property id=&quot;20300&quot; value=&quot;Slide 19 - &amp;quot;5.4  Functions&amp;quot;&quot;/&gt;&lt;property id=&quot;20307&quot; value=&quot;348&quot;/&gt;&lt;/object&gt;&lt;object type=&quot;3&quot; unique_id=&quot;35636&quot;&gt;&lt;property id=&quot;20148&quot; value=&quot;5&quot;/&gt;&lt;property id=&quot;20300&quot; value=&quot;Slide 21 - &amp;quot;5.4  Functions (Cont.)&amp;quot;&quot;/&gt;&lt;property id=&quot;20307&quot; value=&quot;349&quot;/&gt;&lt;/object&gt;&lt;object type=&quot;3&quot; unique_id=&quot;35637&quot;&gt;&lt;property id=&quot;20148&quot; value=&quot;5&quot;/&gt;&lt;property id=&quot;20300&quot; value=&quot;Slide 24 - &amp;quot;5.5  Function Definitions&amp;quot;&quot;/&gt;&lt;property id=&quot;20307&quot; value=&quot;350&quot;/&gt;&lt;/object&gt;&lt;object type=&quot;3&quot; unique_id=&quot;35638&quot;&gt;&lt;property id=&quot;20148&quot; value=&quot;5&quot;/&gt;&lt;property id=&quot;20300&quot; value=&quot;Slide 26 - &amp;quot;5.5  Function Definitions (Cont.)&amp;quot;&quot;/&gt;&lt;property id=&quot;20307&quot; value=&quot;351&quot;/&gt;&lt;/object&gt;&lt;object type=&quot;3&quot; unique_id=&quot;35639&quot;&gt;&lt;property id=&quot;20148&quot; value=&quot;5&quot;/&gt;&lt;property id=&quot;20300&quot; value=&quot;Slide 27 - &amp;quot;5.5  Function Definitions (Cont.)&amp;quot;&quot;/&gt;&lt;property id=&quot;20307&quot; value=&quot;352&quot;/&gt;&lt;/object&gt;&lt;object type=&quot;3&quot; unique_id=&quot;35640&quot;&gt;&lt;property id=&quot;20148&quot; value=&quot;5&quot;/&gt;&lt;property id=&quot;20300&quot; value=&quot;Slide 28 - &amp;quot;5.5  Function Definitions (Cont.)&amp;quot;&quot;/&gt;&lt;property id=&quot;20307&quot; value=&quot;353&quot;/&gt;&lt;/object&gt;&lt;object type=&quot;3&quot; unique_id=&quot;35641&quot;&gt;&lt;property id=&quot;20148&quot; value=&quot;5&quot;/&gt;&lt;property id=&quot;20300&quot; value=&quot;Slide 29 - &amp;quot;5.5  Function Definitions (Cont.)&amp;quot;&quot;/&gt;&lt;property id=&quot;20307&quot; value=&quot;354&quot;/&gt;&lt;/object&gt;&lt;object type=&quot;3&quot; unique_id=&quot;35642&quot;&gt;&lt;property id=&quot;20148&quot; value=&quot;5&quot;/&gt;&lt;property id=&quot;20300&quot; value=&quot;Slide 31 - &amp;quot;5.5  Function Definitions (Cont.)&amp;quot;&quot;/&gt;&lt;property id=&quot;20307&quot; value=&quot;355&quot;/&gt;&lt;/object&gt;&lt;object type=&quot;3&quot; unique_id=&quot;35643&quot;&gt;&lt;property id=&quot;20148&quot; value=&quot;5&quot;/&gt;&lt;property id=&quot;20300&quot; value=&quot;Slide 36 - &amp;quot;5.5  Function Definitions (Cont.)&amp;quot;&quot;/&gt;&lt;property id=&quot;20307&quot; value=&quot;356&quot;/&gt;&lt;/object&gt;&lt;object type=&quot;3&quot; unique_id=&quot;35644&quot;&gt;&lt;property id=&quot;20148&quot; value=&quot;5&quot;/&gt;&lt;property id=&quot;20300&quot; value=&quot;Slide 43 - &amp;quot;5.5  Function Definitions (Cont.)&amp;quot;&quot;/&gt;&lt;property id=&quot;20307&quot; value=&quot;357&quot;/&gt;&lt;/object&gt;&lt;object type=&quot;3&quot; unique_id=&quot;35645&quot;&gt;&lt;property id=&quot;20148&quot; value=&quot;5&quot;/&gt;&lt;property id=&quot;20300&quot; value=&quot;Slide 44 - &amp;quot;5.5  Function Definitions (Cont.)&amp;quot;&quot;/&gt;&lt;property id=&quot;20307&quot; value=&quot;358&quot;/&gt;&lt;/object&gt;&lt;object type=&quot;3&quot; unique_id=&quot;35646&quot;&gt;&lt;property id=&quot;20148&quot; value=&quot;5&quot;/&gt;&lt;property id=&quot;20300&quot; value=&quot;Slide 45 - &amp;quot;5.5  Function Definitions (Cont.)&amp;quot;&quot;/&gt;&lt;property id=&quot;20307&quot; value=&quot;359&quot;/&gt;&lt;/object&gt;&lt;object type=&quot;3&quot; unique_id=&quot;35647&quot;&gt;&lt;property id=&quot;20148&quot; value=&quot;5&quot;/&gt;&lt;property id=&quot;20300&quot; value=&quot;Slide 46 - &amp;quot;5.5  Function Definitions (Cont.)&amp;quot;&quot;/&gt;&lt;property id=&quot;20307&quot; value=&quot;360&quot;/&gt;&lt;/object&gt;&lt;object type=&quot;3&quot; unique_id=&quot;35648&quot;&gt;&lt;property id=&quot;20148&quot; value=&quot;5&quot;/&gt;&lt;property id=&quot;20300&quot; value=&quot;Slide 50 - &amp;quot;5.6  Function Prototypes: A Deeper Look&amp;quot;&quot;/&gt;&lt;property id=&quot;20307&quot; value=&quot;361&quot;/&gt;&lt;/object&gt;&lt;object type=&quot;3&quot; unique_id=&quot;35649&quot;&gt;&lt;property id=&quot;20148&quot; value=&quot;5&quot;/&gt;&lt;property id=&quot;20300&quot; value=&quot;Slide 51 - &amp;quot;5.6   Function Prototypes: A Deeper Look (Cont.)&amp;quot;&quot;/&gt;&lt;property id=&quot;20307&quot; value=&quot;362&quot;/&gt;&lt;/object&gt;&lt;object type=&quot;3&quot; unique_id=&quot;35650&quot;&gt;&lt;property id=&quot;20148&quot; value=&quot;5&quot;/&gt;&lt;property id=&quot;20300&quot; value=&quot;Slide 53 - &amp;quot;5.6   Function Prototypes: A Deeper Look (Cont.)&amp;quot;&quot;/&gt;&lt;property id=&quot;20307&quot; value=&quot;363&quot;/&gt;&lt;/object&gt;&lt;object type=&quot;3&quot; unique_id=&quot;35651&quot;&gt;&lt;property id=&quot;20148&quot; value=&quot;5&quot;/&gt;&lt;property id=&quot;20300&quot; value=&quot;Slide 56 - &amp;quot;5.6   Function Prototypes: A Deeper Look (Cont.)&amp;quot;&quot;/&gt;&lt;property id=&quot;20307&quot; value=&quot;364&quot;/&gt;&lt;/object&gt;&lt;object type=&quot;3&quot; unique_id=&quot;35652&quot;&gt;&lt;property id=&quot;20148&quot; value=&quot;5&quot;/&gt;&lt;property id=&quot;20300&quot; value=&quot;Slide 57 - &amp;quot;5.6   Function Prototypes: A Deeper Look (Cont.)&amp;quot;&quot;/&gt;&lt;property id=&quot;20307&quot; value=&quot;365&quot;/&gt;&lt;/object&gt;&lt;object type=&quot;3&quot; unique_id=&quot;35653&quot;&gt;&lt;property id=&quot;20148&quot; value=&quot;5&quot;/&gt;&lt;property id=&quot;20300&quot; value=&quot;Slide 58 - &amp;quot;5.6   Function Prototypes: A Deeper Look (Cont.)&amp;quot;&quot;/&gt;&lt;property id=&quot;20307&quot; value=&quot;366&quot;/&gt;&lt;/object&gt;&lt;object type=&quot;3&quot; unique_id=&quot;35654&quot;&gt;&lt;property id=&quot;20148&quot; value=&quot;5&quot;/&gt;&lt;property id=&quot;20300&quot; value=&quot;Slide 59 - &amp;quot;5.6   Function Prototypes: A Deeper Look (Cont.)&amp;quot;&quot;/&gt;&lt;property id=&quot;20307&quot; value=&quot;367&quot;/&gt;&lt;/object&gt;&lt;object type=&quot;3&quot; unique_id=&quot;35655&quot;&gt;&lt;property id=&quot;20148&quot; value=&quot;5&quot;/&gt;&lt;property id=&quot;20300&quot; value=&quot;Slide 60 - &amp;quot;5.6   Function Prototypes: A Deeper Look (Cont.)&amp;quot;&quot;/&gt;&lt;property id=&quot;20307&quot; value=&quot;368&quot;/&gt;&lt;/object&gt;&lt;object type=&quot;3&quot; unique_id=&quot;35656&quot;&gt;&lt;property id=&quot;20148&quot; value=&quot;5&quot;/&gt;&lt;property id=&quot;20300&quot; value=&quot;Slide 61 - &amp;quot;5.6   Function Prototypes: A Deeper Look (Cont.)&amp;quot;&quot;/&gt;&lt;property id=&quot;20307&quot; value=&quot;369&quot;/&gt;&lt;/object&gt;&lt;object type=&quot;3&quot; unique_id=&quot;35657&quot;&gt;&lt;property id=&quot;20148&quot; value=&quot;5&quot;/&gt;&lt;property id=&quot;20300&quot; value=&quot;Slide 62 - &amp;quot;5.6   Function Prototypes: A Deeper Look (Cont.)&amp;quot;&quot;/&gt;&lt;property id=&quot;20307&quot; value=&quot;370&quot;/&gt;&lt;/object&gt;&lt;object type=&quot;3&quot; unique_id=&quot;35658&quot;&gt;&lt;property id=&quot;20148&quot; value=&quot;5&quot;/&gt;&lt;property id=&quot;20300&quot; value=&quot;Slide 64 - &amp;quot;5.6   Function Prototypes: A Deeper Look (Cont.)&amp;quot;&quot;/&gt;&lt;property id=&quot;20307&quot; value=&quot;371&quot;/&gt;&lt;/object&gt;&lt;object type=&quot;3&quot; unique_id=&quot;35659&quot;&gt;&lt;property id=&quot;20148&quot; value=&quot;5&quot;/&gt;&lt;property id=&quot;20300&quot; value=&quot;Slide 66 - &amp;quot;5.6   Function Prototypes: A Deeper Look (Cont.)&amp;quot;&quot;/&gt;&lt;property id=&quot;20307&quot; value=&quot;372&quot;/&gt;&lt;/object&gt;&lt;object type=&quot;3&quot; unique_id=&quot;35660&quot;&gt;&lt;property id=&quot;20148&quot; value=&quot;5&quot;/&gt;&lt;property id=&quot;20300&quot; value=&quot;Slide 69 - &amp;quot;5.7  Function Call Stack and Stack Frames&amp;quot;&quot;/&gt;&lt;property id=&quot;20307&quot; value=&quot;373&quot;/&gt;&lt;/object&gt;&lt;object type=&quot;3&quot; unique_id=&quot;35661&quot;&gt;&lt;property id=&quot;20148&quot; value=&quot;5&quot;/&gt;&lt;property id=&quot;20300&quot; value=&quot;Slide 70 - &amp;quot;5.7  Function Call Stack and Stack  Frames (Cont.)&amp;quot;&quot;/&gt;&lt;property id=&quot;20307&quot; value=&quot;374&quot;/&gt;&lt;/object&gt;&lt;object type=&quot;3&quot; unique_id=&quot;35662&quot;&gt;&lt;property id=&quot;20148&quot; value=&quot;5&quot;/&gt;&lt;property id=&quot;20300&quot; value=&quot;Slide 71 - &amp;quot;5.7  Function Call Stack and Stack Frames (Cont.)&amp;quot;&quot;/&gt;&lt;property id=&quot;20307&quot; value=&quot;375&quot;/&gt;&lt;/object&gt;&lt;object type=&quot;3&quot; unique_id=&quot;35663&quot;&gt;&lt;property id=&quot;20148&quot; value=&quot;5&quot;/&gt;&lt;property id=&quot;20300&quot; value=&quot;Slide 72 - &amp;quot;5.7  Function Call Stack and Stack Frames (Cont.)&amp;quot;&quot;/&gt;&lt;property id=&quot;20307&quot; value=&quot;376&quot;/&gt;&lt;/object&gt;&lt;object type=&quot;3&quot; unique_id=&quot;35664&quot;&gt;&lt;property id=&quot;20148&quot; value=&quot;5&quot;/&gt;&lt;property id=&quot;20300&quot; value=&quot;Slide 73 - &amp;quot;5.7  Function Call Stack and Stack Frames (Cont.)&amp;quot;&quot;/&gt;&lt;property id=&quot;20307&quot; value=&quot;377&quot;/&gt;&lt;/object&gt;&lt;object type=&quot;3&quot; unique_id=&quot;35665&quot;&gt;&lt;property id=&quot;20148&quot; value=&quot;5&quot;/&gt;&lt;property id=&quot;20300&quot; value=&quot;Slide 74 - &amp;quot;5.7  Function Call Stack and Stack Frames (Cont.)&amp;quot;&quot;/&gt;&lt;property id=&quot;20307&quot; value=&quot;378&quot;/&gt;&lt;/object&gt;&lt;object type=&quot;3&quot; unique_id=&quot;35666&quot;&gt;&lt;property id=&quot;20148&quot; value=&quot;5&quot;/&gt;&lt;property id=&quot;20300&quot; value=&quot;Slide 75 - &amp;quot;5.7  Function Call Stack and Stack Frames (Cont.)&amp;quot;&quot;/&gt;&lt;property id=&quot;20307&quot; value=&quot;379&quot;/&gt;&lt;/object&gt;&lt;object type=&quot;3&quot; unique_id=&quot;35667&quot;&gt;&lt;property id=&quot;20148&quot; value=&quot;5&quot;/&gt;&lt;property id=&quot;20300&quot; value=&quot;Slide 76 - &amp;quot;5.7  Function Call Stack and Stack Frames (Cont.)&amp;quot;&quot;/&gt;&lt;property id=&quot;20307&quot; value=&quot;380&quot;/&gt;&lt;/object&gt;&lt;object type=&quot;3&quot; unique_id=&quot;35668&quot;&gt;&lt;property id=&quot;20148&quot; value=&quot;5&quot;/&gt;&lt;property id=&quot;20300&quot; value=&quot;Slide 77 - &amp;quot;5.7  Function Call Stack and Stack Frames (Cont.)&amp;quot;&quot;/&gt;&lt;property id=&quot;20307&quot; value=&quot;381&quot;/&gt;&lt;/object&gt;&lt;object type=&quot;3&quot; unique_id=&quot;35669&quot;&gt;&lt;property id=&quot;20148&quot; value=&quot;5&quot;/&gt;&lt;property id=&quot;20300&quot; value=&quot;Slide 78&quot;/&gt;&lt;property id=&quot;20307&quot; value=&quot;383&quot;/&gt;&lt;/object&gt;&lt;object type=&quot;3&quot; unique_id=&quot;35670&quot;&gt;&lt;property id=&quot;20148&quot; value=&quot;5&quot;/&gt;&lt;property id=&quot;20300&quot; value=&quot;Slide 79 - &amp;quot;5.7  Function Call Stack and Stack Frames (Cont.)&amp;quot;&quot;/&gt;&lt;property id=&quot;20307&quot; value=&quot;382&quot;/&gt;&lt;/object&gt;&lt;object type=&quot;3&quot; unique_id=&quot;35671&quot;&gt;&lt;property id=&quot;20148&quot; value=&quot;5&quot;/&gt;&lt;property id=&quot;20300&quot; value=&quot;Slide 83 - &amp;quot;5.7  Function Call Stack and Stack Frames (Cont.)&amp;quot;&quot;/&gt;&lt;property id=&quot;20307&quot; value=&quot;384&quot;/&gt;&lt;/object&gt;&lt;object type=&quot;3&quot; unique_id=&quot;35672&quot;&gt;&lt;property id=&quot;20148&quot; value=&quot;5&quot;/&gt;&lt;property id=&quot;20300&quot; value=&quot;Slide 85 - &amp;quot;5.7  Function Call Stack and Stack Frames (Cont.)&amp;quot;&quot;/&gt;&lt;property id=&quot;20307&quot; value=&quot;385&quot;/&gt;&lt;/object&gt;&lt;object type=&quot;3&quot; unique_id=&quot;35673&quot;&gt;&lt;property id=&quot;20148&quot; value=&quot;5&quot;/&gt;&lt;property id=&quot;20300&quot; value=&quot;Slide 86 - &amp;quot;5.8  Headers&amp;quot;&quot;/&gt;&lt;property id=&quot;20307&quot; value=&quot;386&quot;/&gt;&lt;/object&gt;&lt;object type=&quot;3&quot; unique_id=&quot;35674&quot;&gt;&lt;property id=&quot;20148&quot; value=&quot;5&quot;/&gt;&lt;property id=&quot;20300&quot; value=&quot;Slide 87 - &amp;quot;5.8  Headers (Cont.)&amp;quot;&quot;/&gt;&lt;property id=&quot;20307&quot; value=&quot;387&quot;/&gt;&lt;/object&gt;&lt;object type=&quot;3&quot; unique_id=&quot;35675&quot;&gt;&lt;property id=&quot;20148&quot; value=&quot;5&quot;/&gt;&lt;property id=&quot;20300&quot; value=&quot;Slide 90 - &amp;quot;5.9  Passing Arguments By Value and By Reference&amp;quot;&quot;/&gt;&lt;property id=&quot;20307&quot; value=&quot;388&quot;/&gt;&lt;/object&gt;&lt;object type=&quot;3&quot; unique_id=&quot;35676&quot;&gt;&lt;property id=&quot;20148&quot; value=&quot;5&quot;/&gt;&lt;property id=&quot;20300&quot; value=&quot;Slide 91 - &amp;quot;5.9  Passing Arguments By Value and By Reference (Cont.)&amp;quot;&quot;/&gt;&lt;property id=&quot;20307&quot; value=&quot;389&quot;/&gt;&lt;/object&gt;&lt;object type=&quot;3&quot; unique_id=&quot;35677&quot;&gt;&lt;property id=&quot;20148&quot; value=&quot;5&quot;/&gt;&lt;property id=&quot;20300&quot; value=&quot;Slide 92 - &amp;quot;5.10  Random Number Generation&amp;quot;&quot;/&gt;&lt;property id=&quot;20307&quot; value=&quot;390&quot;/&gt;&lt;/object&gt;&lt;object type=&quot;3&quot; unique_id=&quot;35678&quot;&gt;&lt;property id=&quot;20148&quot; value=&quot;5&quot;/&gt;&lt;property id=&quot;20300&quot; value=&quot;Slide 93 - &amp;quot;5.10  Random Number Generation (Cont.)&amp;quot;&quot;/&gt;&lt;property id=&quot;20307&quot; value=&quot;391&quot;/&gt;&lt;/object&gt;&lt;object type=&quot;3&quot; unique_id=&quot;35679&quot;&gt;&lt;property id=&quot;20148&quot; value=&quot;5&quot;/&gt;&lt;property id=&quot;20300&quot; value=&quot;Slide 94 - &amp;quot;5.10  Random Number Generation (Cont.)&amp;quot;&quot;/&gt;&lt;property id=&quot;20307&quot; value=&quot;392&quot;/&gt;&lt;/object&gt;&lt;object type=&quot;3&quot; unique_id=&quot;35680&quot;&gt;&lt;property id=&quot;20148&quot; value=&quot;5&quot;/&gt;&lt;property id=&quot;20300&quot; value=&quot;Slide 95 - &amp;quot;5.10  Random Number Generation (Cont.)&amp;quot;&quot;/&gt;&lt;property id=&quot;20307&quot; value=&quot;393&quot;/&gt;&lt;/object&gt;&lt;object type=&quot;3&quot; unique_id=&quot;35681&quot;&gt;&lt;property id=&quot;20148&quot; value=&quot;5&quot;/&gt;&lt;property id=&quot;20300&quot; value=&quot;Slide 97 - &amp;quot;5.10  Random Number Generation (Cont.)&amp;quot;&quot;/&gt;&lt;property id=&quot;20307&quot; value=&quot;394&quot;/&gt;&lt;/object&gt;&lt;object type=&quot;3&quot; unique_id=&quot;35682&quot;&gt;&lt;property id=&quot;20148&quot; value=&quot;5&quot;/&gt;&lt;property id=&quot;20300&quot; value=&quot;Slide 98 - &amp;quot;5.10  Random Number Generation (Cont.)&amp;quot;&quot;/&gt;&lt;property id=&quot;20307&quot; value=&quot;395&quot;/&gt;&lt;/object&gt;&lt;object type=&quot;3&quot; unique_id=&quot;35683&quot;&gt;&lt;property id=&quot;20148&quot; value=&quot;5&quot;/&gt;&lt;property id=&quot;20300&quot; value=&quot;Slide 102 - &amp;quot;5.10  Random Number Generation (Cont.)&amp;quot;&quot;/&gt;&lt;property id=&quot;20307&quot; value=&quot;396&quot;/&gt;&lt;/object&gt;&lt;object type=&quot;3&quot; unique_id=&quot;35684&quot;&gt;&lt;property id=&quot;20148&quot; value=&quot;5&quot;/&gt;&lt;property id=&quot;20300&quot; value=&quot;Slide 103 - &amp;quot;5.10  Random Number Generation (Cont.)&amp;quot;&quot;/&gt;&lt;property id=&quot;20307&quot; value=&quot;397&quot;/&gt;&lt;/object&gt;&lt;object type=&quot;3&quot; unique_id=&quot;35685&quot;&gt;&lt;property id=&quot;20148&quot; value=&quot;5&quot;/&gt;&lt;property id=&quot;20300&quot; value=&quot;Slide 104 - &amp;quot;5.10  Random Number Generation (Cont.)&amp;quot;&quot;/&gt;&lt;property id=&quot;20307&quot; value=&quot;398&quot;/&gt;&lt;/object&gt;&lt;object type=&quot;3&quot; unique_id=&quot;35686&quot;&gt;&lt;property id=&quot;20148&quot; value=&quot;5&quot;/&gt;&lt;property id=&quot;20300&quot; value=&quot;Slide 105 - &amp;quot;5.10  Random Number Generation (Cont.)&amp;quot;&quot;/&gt;&lt;property id=&quot;20307&quot; value=&quot;399&quot;/&gt;&lt;/object&gt;&lt;object type=&quot;3&quot; unique_id=&quot;35687&quot;&gt;&lt;property id=&quot;20148&quot; value=&quot;5&quot;/&gt;&lt;property id=&quot;20300&quot; value=&quot;Slide 109 - &amp;quot;5.10  Random Number Generation (Cont.)&amp;quot;&quot;/&gt;&lt;property id=&quot;20307&quot; value=&quot;400&quot;/&gt;&lt;/object&gt;&lt;object type=&quot;3&quot; unique_id=&quot;35688&quot;&gt;&lt;property id=&quot;20148&quot; value=&quot;5&quot;/&gt;&lt;property id=&quot;20300&quot; value=&quot;Slide 110 - &amp;quot;5.10  Random Number Generation (Cont.)&amp;quot;&quot;/&gt;&lt;property id=&quot;20307&quot; value=&quot;401&quot;/&gt;&lt;/object&gt;&lt;object type=&quot;3&quot; unique_id=&quot;35689&quot;&gt;&lt;property id=&quot;20148&quot; value=&quot;5&quot;/&gt;&lt;property id=&quot;20300&quot; value=&quot;Slide 111 - &amp;quot;5.10  Random Number Generation (Cont.)&amp;quot;&quot;/&gt;&lt;property id=&quot;20307&quot; value=&quot;402&quot;/&gt;&lt;/object&gt;&lt;object type=&quot;3&quot; unique_id=&quot;35690&quot;&gt;&lt;property id=&quot;20148&quot; value=&quot;5&quot;/&gt;&lt;property id=&quot;20300&quot; value=&quot;Slide 112 - &amp;quot;5.10  Random Number Generation (Cont.)&amp;quot;&quot;/&gt;&lt;property id=&quot;20307&quot; value=&quot;403&quot;/&gt;&lt;/object&gt;&lt;object type=&quot;3&quot; unique_id=&quot;35691&quot;&gt;&lt;property id=&quot;20148&quot; value=&quot;5&quot;/&gt;&lt;property id=&quot;20300&quot; value=&quot;Slide 113 - &amp;quot;5.11  Example: A Game of Chance; Introducing enum&amp;quot;&quot;/&gt;&lt;property id=&quot;20307&quot; value=&quot;404&quot;/&gt;&lt;/object&gt;&lt;object type=&quot;3&quot; unique_id=&quot;35692&quot;&gt;&lt;property id=&quot;20148&quot; value=&quot;5&quot;/&gt;&lt;property id=&quot;20300&quot; value=&quot;Slide 120 - &amp;quot;5.11  Example: A Game of Chance; Introducing enum (cont.)&amp;quot;&quot;/&gt;&lt;property id=&quot;20307&quot; value=&quot;405&quot;/&gt;&lt;/object&gt;&lt;object type=&quot;3&quot; unique_id=&quot;35693&quot;&gt;&lt;property id=&quot;20148&quot; value=&quot;5&quot;/&gt;&lt;property id=&quot;20300&quot; value=&quot;Slide 121 - &amp;quot;5.11  Example: A Game of Chance; Introducing enum (cont.)&amp;quot;&quot;/&gt;&lt;property id=&quot;20307&quot; value=&quot;406&quot;/&gt;&lt;/object&gt;&lt;object type=&quot;3&quot; unique_id=&quot;35694&quot;&gt;&lt;property id=&quot;20148&quot; value=&quot;5&quot;/&gt;&lt;property id=&quot;20300&quot; value=&quot;Slide 122 - &amp;quot;5.11  Example: A Game of Chance; Introducing enum (cont.)&amp;quot;&quot;/&gt;&lt;property id=&quot;20307&quot; value=&quot;407&quot;/&gt;&lt;/object&gt;&lt;object type=&quot;3&quot; unique_id=&quot;35695&quot;&gt;&lt;property id=&quot;20148&quot; value=&quot;5&quot;/&gt;&lt;property id=&quot;20300&quot; value=&quot;Slide 125 - &amp;quot;5.11  Example: A Game of Chance; Introducing enum (cont.)&amp;quot;&quot;/&gt;&lt;property id=&quot;20307&quot; value=&quot;408&quot;/&gt;&lt;/object&gt;&lt;object type=&quot;3&quot; unique_id=&quot;35696&quot;&gt;&lt;property id=&quot;20148&quot; value=&quot;5&quot;/&gt;&lt;property id=&quot;20300&quot; value=&quot;Slide 126 - &amp;quot;5.11  Example: A Game of Chance; Introducing enum (cont.)&amp;quot;&quot;/&gt;&lt;property id=&quot;20307&quot; value=&quot;409&quot;/&gt;&lt;/object&gt;&lt;object type=&quot;3&quot; unique_id=&quot;35697&quot;&gt;&lt;property id=&quot;20148&quot; value=&quot;5&quot;/&gt;&lt;property id=&quot;20300&quot; value=&quot;Slide 127 - &amp;quot;5.11  Example: A Game of Chance; Introducing enum (cont.)&amp;quot;&quot;/&gt;&lt;property id=&quot;20307&quot; value=&quot;410&quot;/&gt;&lt;/object&gt;&lt;object type=&quot;3&quot; unique_id=&quot;35698&quot;&gt;&lt;property id=&quot;20148&quot; value=&quot;5&quot;/&gt;&lt;property id=&quot;20300&quot; value=&quot;Slide 128 - &amp;quot;5.11  Example: A Game of Chance; Introducing enum (cont.)&amp;quot;&quot;/&gt;&lt;property id=&quot;20307&quot; value=&quot;411&quot;/&gt;&lt;/object&gt;&lt;object type=&quot;3&quot; unique_id=&quot;35699&quot;&gt;&lt;property id=&quot;20148&quot; value=&quot;5&quot;/&gt;&lt;property id=&quot;20300&quot; value=&quot;Slide 129 - &amp;quot;5.11  Example: A Game of Chance; Introducing enum (cont.)&amp;quot;&quot;/&gt;&lt;property id=&quot;20307&quot; value=&quot;412&quot;/&gt;&lt;/object&gt;&lt;object type=&quot;3&quot; unique_id=&quot;35700&quot;&gt;&lt;property id=&quot;20148&quot; value=&quot;5&quot;/&gt;&lt;property id=&quot;20300&quot; value=&quot;Slide 130 - &amp;quot;5.12  Storage Classes&amp;quot;&quot;/&gt;&lt;property id=&quot;20307&quot; value=&quot;413&quot;/&gt;&lt;/object&gt;&lt;object type=&quot;3&quot; unique_id=&quot;35701&quot;&gt;&lt;property id=&quot;20148&quot; value=&quot;5&quot;/&gt;&lt;property id=&quot;20300&quot; value=&quot;Slide 131 - &amp;quot;5.12  Storage Classes (Cont.)&amp;quot;&quot;/&gt;&lt;property id=&quot;20307&quot; value=&quot;414&quot;/&gt;&lt;/object&gt;&lt;object type=&quot;3&quot; unique_id=&quot;35702&quot;&gt;&lt;property id=&quot;20148&quot; value=&quot;5&quot;/&gt;&lt;property id=&quot;20300&quot; value=&quot;Slide 132 - &amp;quot;5.12  Storage Classes (Cont.)&amp;quot;&quot;/&gt;&lt;property id=&quot;20307&quot; value=&quot;415&quot;/&gt;&lt;/object&gt;&lt;object type=&quot;3&quot; unique_id=&quot;35703&quot;&gt;&lt;property id=&quot;20148&quot; value=&quot;5&quot;/&gt;&lt;property id=&quot;20300&quot; value=&quot;Slide 133 - &amp;quot;5.12  Storage Classes (Cont.)&amp;quot;&quot;/&gt;&lt;property id=&quot;20307&quot; value=&quot;416&quot;/&gt;&lt;/object&gt;&lt;object type=&quot;3&quot; unique_id=&quot;35704&quot;&gt;&lt;property id=&quot;20148&quot; value=&quot;5&quot;/&gt;&lt;property id=&quot;20300&quot; value=&quot;Slide 134 - &amp;quot;5.12  Storage Classes (Cont.)&amp;quot;&quot;/&gt;&lt;property id=&quot;20307&quot; value=&quot;417&quot;/&gt;&lt;/object&gt;&lt;object type=&quot;3&quot; unique_id=&quot;35705&quot;&gt;&lt;property id=&quot;20148&quot; value=&quot;5&quot;/&gt;&lt;property id=&quot;20300&quot; value=&quot;Slide 136 - &amp;quot;5.12  Storage Classes (Cont.)&amp;quot;&quot;/&gt;&lt;property id=&quot;20307&quot; value=&quot;418&quot;/&gt;&lt;/object&gt;&lt;object type=&quot;3&quot; unique_id=&quot;35706&quot;&gt;&lt;property id=&quot;20148&quot; value=&quot;5&quot;/&gt;&lt;property id=&quot;20300&quot; value=&quot;Slide 137 - &amp;quot;5.12  Storage Classes (Cont.)&amp;quot;&quot;/&gt;&lt;property id=&quot;20307&quot; value=&quot;419&quot;/&gt;&lt;/object&gt;&lt;object type=&quot;3&quot; unique_id=&quot;35707&quot;&gt;&lt;property id=&quot;20148&quot; value=&quot;5&quot;/&gt;&lt;property id=&quot;20300&quot; value=&quot;Slide 138 - &amp;quot;5.12  Storage Classes (Cont.)&amp;quot;&quot;/&gt;&lt;property id=&quot;20307&quot; value=&quot;420&quot;/&gt;&lt;/object&gt;&lt;object type=&quot;3&quot; unique_id=&quot;35708&quot;&gt;&lt;property id=&quot;20148&quot; value=&quot;5&quot;/&gt;&lt;property id=&quot;20300&quot; value=&quot;Slide 141 - &amp;quot;5.12  Storage Classes (Cont.)&amp;quot;&quot;/&gt;&lt;property id=&quot;20307&quot; value=&quot;421&quot;/&gt;&lt;/object&gt;&lt;object type=&quot;3&quot; unique_id=&quot;35709&quot;&gt;&lt;property id=&quot;20148&quot; value=&quot;5&quot;/&gt;&lt;property id=&quot;20300&quot; value=&quot;Slide 142 - &amp;quot;5.12  Storage Classes (Cont.)&amp;quot;&quot;/&gt;&lt;property id=&quot;20307&quot; value=&quot;422&quot;/&gt;&lt;/object&gt;&lt;object type=&quot;3&quot; unique_id=&quot;35710&quot;&gt;&lt;property id=&quot;20148&quot; value=&quot;5&quot;/&gt;&lt;property id=&quot;20300&quot; value=&quot;Slide 143 - &amp;quot;5.13  Scope Rules &amp;quot;&quot;/&gt;&lt;property id=&quot;20307&quot; value=&quot;423&quot;/&gt;&lt;/object&gt;&lt;object type=&quot;3&quot; unique_id=&quot;35711&quot;&gt;&lt;property id=&quot;20148&quot; value=&quot;5&quot;/&gt;&lt;property id=&quot;20300&quot; value=&quot;Slide 144 - &amp;quot;5.13  Scope Rules (Cont.)&amp;quot;&quot;/&gt;&lt;property id=&quot;20307&quot; value=&quot;424&quot;/&gt;&lt;/object&gt;&lt;object type=&quot;3&quot; unique_id=&quot;35712&quot;&gt;&lt;property id=&quot;20148&quot; value=&quot;5&quot;/&gt;&lt;property id=&quot;20300&quot; value=&quot;Slide 145 - &amp;quot;5.13  Scope Rules (Cont.)&amp;quot;&quot;/&gt;&lt;property id=&quot;20307&quot; value=&quot;425&quot;/&gt;&lt;/object&gt;&lt;object type=&quot;3&quot; unique_id=&quot;35713&quot;&gt;&lt;property id=&quot;20148&quot; value=&quot;5&quot;/&gt;&lt;property id=&quot;20300&quot; value=&quot;Slide 146 - &amp;quot;5.13  Scope Rules (Cont.)&amp;quot;&quot;/&gt;&lt;property id=&quot;20307&quot; value=&quot;426&quot;/&gt;&lt;/object&gt;&lt;object type=&quot;3&quot; unique_id=&quot;35714&quot;&gt;&lt;property id=&quot;20148&quot; value=&quot;5&quot;/&gt;&lt;property id=&quot;20300&quot; value=&quot;Slide 147 - &amp;quot;5.13  Scope Rules (Cont.)&amp;quot;&quot;/&gt;&lt;property id=&quot;20307&quot; value=&quot;427&quot;/&gt;&lt;/object&gt;&lt;object type=&quot;3&quot; unique_id=&quot;35715&quot;&gt;&lt;property id=&quot;20148&quot; value=&quot;5&quot;/&gt;&lt;property id=&quot;20300&quot; value=&quot;Slide 150 - &amp;quot;5.13  Scope Rules (Cont.)&amp;quot;&quot;/&gt;&lt;property id=&quot;20307&quot; value=&quot;428&quot;/&gt;&lt;/object&gt;&lt;object type=&quot;3&quot; unique_id=&quot;35716&quot;&gt;&lt;property id=&quot;20148&quot; value=&quot;5&quot;/&gt;&lt;property id=&quot;20300&quot; value=&quot;Slide 151 - &amp;quot;5.13  Scope Rules (Cont.)&amp;quot;&quot;/&gt;&lt;property id=&quot;20307&quot; value=&quot;429&quot;/&gt;&lt;/object&gt;&lt;object type=&quot;3&quot; unique_id=&quot;35717&quot;&gt;&lt;property id=&quot;20148&quot; value=&quot;5&quot;/&gt;&lt;property id=&quot;20300&quot; value=&quot;Slide 152 - &amp;quot;5.13  Scope Rules (Cont.)&amp;quot;&quot;/&gt;&lt;property id=&quot;20307&quot; value=&quot;430&quot;/&gt;&lt;/object&gt;&lt;object type=&quot;3&quot; unique_id=&quot;35718&quot;&gt;&lt;property id=&quot;20148&quot; value=&quot;5&quot;/&gt;&lt;property id=&quot;20300&quot; value=&quot;Slide 153 - &amp;quot;5.13  Scope Rules (Cont.)&amp;quot;&quot;/&gt;&lt;property id=&quot;20307&quot; value=&quot;431&quot;/&gt;&lt;/object&gt;&lt;object type=&quot;3&quot; unique_id=&quot;35719&quot;&gt;&lt;property id=&quot;20148&quot; value=&quot;5&quot;/&gt;&lt;property id=&quot;20300&quot; value=&quot;Slide 158 - &amp;quot;5.14  Recursion&amp;quot;&quot;/&gt;&lt;property id=&quot;20307&quot; value=&quot;432&quot;/&gt;&lt;/object&gt;&lt;object type=&quot;3&quot; unique_id=&quot;35720&quot;&gt;&lt;property id=&quot;20148&quot; value=&quot;5&quot;/&gt;&lt;property id=&quot;20300&quot; value=&quot;Slide 159 - &amp;quot;5.14  Recursion (Cont.)&amp;quot;&quot;/&gt;&lt;property id=&quot;20307&quot; value=&quot;433&quot;/&gt;&lt;/object&gt;&lt;object type=&quot;3&quot; unique_id=&quot;35721&quot;&gt;&lt;property id=&quot;20148&quot; value=&quot;5&quot;/&gt;&lt;property id=&quot;20300&quot; value=&quot;Slide 160 - &amp;quot;5.14  Recursion (Cont.)&amp;quot;&quot;/&gt;&lt;property id=&quot;20307&quot; value=&quot;434&quot;/&gt;&lt;/object&gt;&lt;object type=&quot;3&quot; unique_id=&quot;35722&quot;&gt;&lt;property id=&quot;20148&quot; value=&quot;5&quot;/&gt;&lt;property id=&quot;20300&quot; value=&quot;Slide 161 - &amp;quot;5.14  Recursion (Cont.)&amp;quot;&quot;/&gt;&lt;property id=&quot;20307&quot; value=&quot;435&quot;/&gt;&lt;/object&gt;&lt;object type=&quot;3&quot; unique_id=&quot;35723&quot;&gt;&lt;property id=&quot;20148&quot; value=&quot;5&quot;/&gt;&lt;property id=&quot;20300&quot; value=&quot;Slide 162 - &amp;quot;5.14  Recursion (Cont.)&amp;quot;&quot;/&gt;&lt;property id=&quot;20307&quot; value=&quot;436&quot;/&gt;&lt;/object&gt;&lt;object type=&quot;3&quot; unique_id=&quot;35724&quot;&gt;&lt;property id=&quot;20148&quot; value=&quot;5&quot;/&gt;&lt;property id=&quot;20300&quot; value=&quot;Slide 163 - &amp;quot;5.14  Recursion (Cont.)&amp;quot;&quot;/&gt;&lt;property id=&quot;20307&quot; value=&quot;437&quot;/&gt;&lt;/object&gt;&lt;object type=&quot;3&quot; unique_id=&quot;35725&quot;&gt;&lt;property id=&quot;20148&quot; value=&quot;5&quot;/&gt;&lt;property id=&quot;20300&quot; value=&quot;Slide 164 - &amp;quot;5.14  Recursion (Cont.)&amp;quot;&quot;/&gt;&lt;property id=&quot;20307&quot; value=&quot;438&quot;/&gt;&lt;/object&gt;&lt;object type=&quot;3&quot; unique_id=&quot;35726&quot;&gt;&lt;property id=&quot;20148&quot; value=&quot;5&quot;/&gt;&lt;property id=&quot;20300&quot; value=&quot;Slide 165 - &amp;quot;5.14  Recursion (Cont.)&amp;quot;&quot;/&gt;&lt;property id=&quot;20307&quot; value=&quot;439&quot;/&gt;&lt;/object&gt;&lt;object type=&quot;3&quot; unique_id=&quot;35727&quot;&gt;&lt;property id=&quot;20148&quot; value=&quot;5&quot;/&gt;&lt;property id=&quot;20300&quot; value=&quot;Slide 166 - &amp;quot;5.14  Recursion (Cont.)&amp;quot;&quot;/&gt;&lt;property id=&quot;20307&quot; value=&quot;440&quot;/&gt;&lt;/object&gt;&lt;object type=&quot;3&quot; unique_id=&quot;35728&quot;&gt;&lt;property id=&quot;20148&quot; value=&quot;5&quot;/&gt;&lt;property id=&quot;20300&quot; value=&quot;Slide 167 - &amp;quot;5.14  Recursion (Cont.)&amp;quot;&quot;/&gt;&lt;property id=&quot;20307&quot; value=&quot;441&quot;/&gt;&lt;/object&gt;&lt;object type=&quot;3&quot; unique_id=&quot;35729&quot;&gt;&lt;property id=&quot;20148&quot; value=&quot;5&quot;/&gt;&lt;property id=&quot;20300&quot; value=&quot;Slide 172 - &amp;quot;5.14  Recursion (Cont.)&amp;quot;&quot;/&gt;&lt;property id=&quot;20307&quot; value=&quot;442&quot;/&gt;&lt;/object&gt;&lt;object type=&quot;3&quot; unique_id=&quot;35730&quot;&gt;&lt;property id=&quot;20148&quot; value=&quot;5&quot;/&gt;&lt;property id=&quot;20300&quot; value=&quot;Slide 173 - &amp;quot;5.14  Recursion (Cont.)&amp;quot;&quot;/&gt;&lt;property id=&quot;20307&quot; value=&quot;443&quot;/&gt;&lt;/object&gt;&lt;object type=&quot;3&quot; unique_id=&quot;35731&quot;&gt;&lt;property id=&quot;20148&quot; value=&quot;5&quot;/&gt;&lt;property id=&quot;20300&quot; value=&quot;Slide 176 - &amp;quot;5.15  Example Using Recursion: Fibonacci Series &amp;quot;&quot;/&gt;&lt;property id=&quot;20307&quot; value=&quot;444&quot;/&gt;&lt;/object&gt;&lt;object type=&quot;3&quot; unique_id=&quot;35732&quot;&gt;&lt;property id=&quot;20148&quot; value=&quot;5&quot;/&gt;&lt;property id=&quot;20300&quot; value=&quot;Slide 177 - &amp;quot;5.15  Example Using Recursion: Fibonacci Series (Cont.)&amp;quot;&quot;/&gt;&lt;property id=&quot;20307&quot; value=&quot;445&quot;/&gt;&lt;/object&gt;&lt;object type=&quot;3&quot; unique_id=&quot;35733&quot;&gt;&lt;property id=&quot;20148&quot; value=&quot;5&quot;/&gt;&lt;property id=&quot;20300&quot; value=&quot;Slide 178 - &amp;quot;5.15  Example Using Recursion: Fibonacci Series (Cont.)&amp;quot;&quot;/&gt;&lt;property id=&quot;20307&quot; value=&quot;446&quot;/&gt;&lt;/object&gt;&lt;object type=&quot;3&quot; unique_id=&quot;39156&quot;&gt;&lt;property id=&quot;20148&quot; value=&quot;5&quot;/&gt;&lt;property id=&quot;20300&quot; value=&quot;Slide 182 - &amp;quot;5.15  Example Using Recursion: Fibonacci Series (Cont.)&amp;quot;&quot;/&gt;&lt;property id=&quot;20307&quot; value=&quot;447&quot;/&gt;&lt;/object&gt;&lt;object type=&quot;3&quot; unique_id=&quot;39157&quot;&gt;&lt;property id=&quot;20148&quot; value=&quot;5&quot;/&gt;&lt;property id=&quot;20300&quot; value=&quot;Slide 184 - &amp;quot;5.15  Example Using Recursion: Fibonacci Series (Cont.)&amp;quot;&quot;/&gt;&lt;property id=&quot;20307&quot; value=&quot;448&quot;/&gt;&lt;/object&gt;&lt;object type=&quot;3&quot; unique_id=&quot;39158&quot;&gt;&lt;property id=&quot;20148&quot; value=&quot;5&quot;/&gt;&lt;property id=&quot;20300&quot; value=&quot;Slide 185 - &amp;quot;5.15  Example Using Recursion: Fibonacci Series (Cont.)&amp;quot;&quot;/&gt;&lt;property id=&quot;20307&quot; value=&quot;449&quot;/&gt;&lt;/object&gt;&lt;object type=&quot;3&quot; unique_id=&quot;39159&quot;&gt;&lt;property id=&quot;20148&quot; value=&quot;5&quot;/&gt;&lt;property id=&quot;20300&quot; value=&quot;Slide 186 - &amp;quot;5.15  Example Using Recursion: Fibonacci Series (Cont.)&amp;quot;&quot;/&gt;&lt;property id=&quot;20307&quot; value=&quot;450&quot;/&gt;&lt;/object&gt;&lt;object type=&quot;3&quot; unique_id=&quot;39160&quot;&gt;&lt;property id=&quot;20148&quot; value=&quot;5&quot;/&gt;&lt;property id=&quot;20300&quot; value=&quot;Slide 187 - &amp;quot;5.15  Example Using Recursion: Fibonacci Series (Cont.)&amp;quot;&quot;/&gt;&lt;property id=&quot;20307&quot; value=&quot;451&quot;/&gt;&lt;/object&gt;&lt;object type=&quot;3&quot; unique_id=&quot;39161&quot;&gt;&lt;property id=&quot;20148&quot; value=&quot;5&quot;/&gt;&lt;property id=&quot;20300&quot; value=&quot;Slide 190 - &amp;quot;5.15  Example Using Recursion: Fibonacci Series (Cont.)&amp;quot;&quot;/&gt;&lt;property id=&quot;20307&quot; value=&quot;452&quot;/&gt;&lt;/object&gt;&lt;object type=&quot;3&quot; unique_id=&quot;39162&quot;&gt;&lt;property id=&quot;20148&quot; value=&quot;5&quot;/&gt;&lt;property id=&quot;20300&quot; value=&quot;Slide 191 - &amp;quot;5.15  Example Using Recursion: Fibonacci Series (Cont.)&amp;quot;&quot;/&gt;&lt;property id=&quot;20307&quot; value=&quot;453&quot;/&gt;&lt;/object&gt;&lt;object type=&quot;3&quot; unique_id=&quot;39163&quot;&gt;&lt;property id=&quot;20148&quot; value=&quot;5&quot;/&gt;&lt;property id=&quot;20300&quot; value=&quot;Slide 192 - &amp;quot;5.15  Example Using Recursion: Fibonacci Series (Cont.)&amp;quot;&quot;/&gt;&lt;property id=&quot;20307&quot; value=&quot;454&quot;/&gt;&lt;/object&gt;&lt;object type=&quot;3&quot; unique_id=&quot;39164&quot;&gt;&lt;property id=&quot;20148&quot; value=&quot;5&quot;/&gt;&lt;property id=&quot;20300&quot; value=&quot;Slide 193 - &amp;quot;5.16  Recursion vs. Iteration&amp;quot;&quot;/&gt;&lt;property id=&quot;20307&quot; value=&quot;455&quot;/&gt;&lt;/object&gt;&lt;object type=&quot;3&quot; unique_id=&quot;39165&quot;&gt;&lt;property id=&quot;20148&quot; value=&quot;5&quot;/&gt;&lt;property id=&quot;20300&quot; value=&quot;Slide 194 - &amp;quot;5.16  Recursion vs. Iteration (Cont.)&amp;quot;&quot;/&gt;&lt;property id=&quot;20307&quot; value=&quot;456&quot;/&gt;&lt;/object&gt;&lt;object type=&quot;3&quot; unique_id=&quot;39166&quot;&gt;&lt;property id=&quot;20148&quot; value=&quot;5&quot;/&gt;&lt;property id=&quot;20300&quot; value=&quot;Slide 195 - &amp;quot;5.16  Recursion vs. Iteration (Cont.)&amp;quot;&quot;/&gt;&lt;property id=&quot;20307&quot; value=&quot;457&quot;/&gt;&lt;/object&gt;&lt;object type=&quot;3&quot; unique_id=&quot;39167&quot;&gt;&lt;property id=&quot;20148&quot; value=&quot;5&quot;/&gt;&lt;property id=&quot;20300&quot; value=&quot;Slide 196 - &amp;quot;5.16  Recursion vs. Iteration (Cont.)&amp;quot;&quot;/&gt;&lt;property id=&quot;20307&quot; value=&quot;458&quot;/&gt;&lt;/object&gt;&lt;object type=&quot;3&quot; unique_id=&quot;39168&quot;&gt;&lt;property id=&quot;20148&quot; value=&quot;5&quot;/&gt;&lt;property id=&quot;20300&quot; value=&quot;Slide 198 - &amp;quot;5.16  Recursion vs. Iteration (Cont.)&amp;quot;&quot;/&gt;&lt;property id=&quot;20307&quot; value=&quot;459&quot;/&gt;&lt;/object&gt;&lt;object type=&quot;3&quot; unique_id=&quot;39169&quot;&gt;&lt;property id=&quot;20148&quot; value=&quot;5&quot;/&gt;&lt;property id=&quot;20300&quot; value=&quot;Slide 200 - &amp;quot;5.16  Recursion vs. Iteration (Cont.)&amp;quot;&quot;/&gt;&lt;property id=&quot;20307&quot; value=&quot;460&quot;/&gt;&lt;/object&gt;&lt;object type=&quot;3&quot; unique_id=&quot;39170&quot;&gt;&lt;property id=&quot;20148&quot; value=&quot;5&quot;/&gt;&lt;property id=&quot;20300&quot; value=&quot;Slide 203 - &amp;quot;5.17  Secure C Programming&amp;quot;&quot;/&gt;&lt;property id=&quot;20307&quot; value=&quot;461&quot;/&gt;&lt;/object&gt;&lt;object type=&quot;3&quot; unique_id=&quot;39171&quot;&gt;&lt;property id=&quot;20148&quot; value=&quot;5&quot;/&gt;&lt;property id=&quot;20300&quot; value=&quot;Slide 204 - &amp;quot;5.17  Secure C Programming (Cont.)&amp;quot;&quot;/&gt;&lt;property id=&quot;20307&quot; value=&quot;462&quot;/&gt;&lt;/object&gt;&lt;/object&gt;&lt;object type=&quot;8&quot; unique_id=&quot;1144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chtp8_05</Template>
  <TotalTime>433</TotalTime>
  <Words>1089</Words>
  <Application>Microsoft Office PowerPoint</Application>
  <PresentationFormat>On-screen Show (4:3)</PresentationFormat>
  <Paragraphs>142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chtp8_05</vt:lpstr>
      <vt:lpstr>Introduction</vt:lpstr>
      <vt:lpstr>PowerPoint Presentation</vt:lpstr>
      <vt:lpstr> Modularizing Programs in C </vt:lpstr>
      <vt:lpstr>  Modularizing Programs in C (Cont.)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5.9  Passing Arguments By Value and By Reference. WE WILL COVER THIS TOPIC IN POINTERS</vt:lpstr>
      <vt:lpstr>5.9  Passing Arguments By Value and By Reference (Cont.) WE WILL COVER THIS TOPIC IN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Scope Rules </vt:lpstr>
      <vt:lpstr>  Scope Rules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far  </vt:lpstr>
      <vt:lpstr>Recursion</vt:lpstr>
      <vt:lpstr>Simple Recursion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mohammad rashid almulla</cp:lastModifiedBy>
  <cp:revision>49</cp:revision>
  <dcterms:created xsi:type="dcterms:W3CDTF">2015-04-27T18:46:28Z</dcterms:created>
  <dcterms:modified xsi:type="dcterms:W3CDTF">2016-01-31T08:53:43Z</dcterms:modified>
</cp:coreProperties>
</file>