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59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Functional Programming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 smtClean="0"/>
              <a:t>Key principle </a:t>
            </a:r>
          </a:p>
          <a:p>
            <a:r>
              <a:rPr lang="en-US" dirty="0" smtClean="0"/>
              <a:t>All computation is execution of mathematical function</a:t>
            </a:r>
          </a:p>
          <a:p>
            <a:endParaRPr lang="en-US" dirty="0"/>
          </a:p>
          <a:p>
            <a:r>
              <a:rPr lang="en-US" dirty="0" smtClean="0"/>
              <a:t>Function </a:t>
            </a:r>
          </a:p>
          <a:p>
            <a:r>
              <a:rPr lang="en-US" dirty="0" smtClean="0"/>
              <a:t>Mapping from input to output</a:t>
            </a:r>
          </a:p>
          <a:p>
            <a:r>
              <a:rPr lang="en-US" dirty="0" smtClean="0"/>
              <a:t>f(x) = x*2 </a:t>
            </a:r>
          </a:p>
          <a:p>
            <a:r>
              <a:rPr lang="en-US" dirty="0" smtClean="0"/>
              <a:t>G(</a:t>
            </a:r>
            <a:r>
              <a:rPr lang="en-US" dirty="0" err="1" smtClean="0"/>
              <a:t>x,y</a:t>
            </a:r>
            <a:r>
              <a:rPr lang="en-US" dirty="0" smtClean="0"/>
              <a:t>) = f(x) + f(y)</a:t>
            </a:r>
          </a:p>
          <a:p>
            <a:r>
              <a:rPr lang="en-US" dirty="0" smtClean="0"/>
              <a:t>Can’t change their input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18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Can’t change any variable I immutability )</a:t>
            </a:r>
          </a:p>
          <a:p>
            <a:r>
              <a:rPr lang="en-US" sz="1600" dirty="0" smtClean="0"/>
              <a:t>X = x+1 cant’ have this kind of statement</a:t>
            </a:r>
          </a:p>
          <a:p>
            <a:r>
              <a:rPr lang="en-US" sz="1600" dirty="0" smtClean="0"/>
              <a:t>For( I =0 ; i&lt;10 ; i++)</a:t>
            </a:r>
          </a:p>
          <a:p>
            <a:r>
              <a:rPr lang="en-US" sz="1600" dirty="0" smtClean="0"/>
              <a:t>Programming without variable assignment</a:t>
            </a:r>
          </a:p>
          <a:p>
            <a:r>
              <a:rPr lang="en-US" sz="1600" dirty="0" smtClean="0"/>
              <a:t>How to solve the problem ?</a:t>
            </a:r>
          </a:p>
          <a:p>
            <a:r>
              <a:rPr lang="en-US" sz="1600" dirty="0" smtClean="0"/>
              <a:t>All computation are </a:t>
            </a:r>
            <a:r>
              <a:rPr lang="en-US" sz="1600" dirty="0" err="1" smtClean="0"/>
              <a:t>reprresented</a:t>
            </a:r>
            <a:r>
              <a:rPr lang="en-US" sz="1600" dirty="0" smtClean="0"/>
              <a:t> by mathematical function</a:t>
            </a:r>
          </a:p>
          <a:p>
            <a:r>
              <a:rPr lang="en-US" sz="1600" dirty="0" smtClean="0"/>
              <a:t>Programs are more logical or predictable</a:t>
            </a:r>
          </a:p>
          <a:p>
            <a:r>
              <a:rPr lang="en-US" sz="1600" dirty="0" smtClean="0"/>
              <a:t>Build for distributed computation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9851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4008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23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5714</TotalTime>
  <Words>87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Functional Programming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2006-08-16T00:00:00Z</dcterms:created>
  <dcterms:modified xsi:type="dcterms:W3CDTF">2019-09-16T15:46:14Z</dcterms:modified>
</cp:coreProperties>
</file>