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159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dirty="0" smtClean="0"/>
              <a:t>Functional Programming </a:t>
            </a:r>
            <a:endParaRPr lang="en-IN" sz="2000" dirty="0"/>
          </a:p>
        </p:txBody>
      </p:sp>
      <p:sp>
        <p:nvSpPr>
          <p:cNvPr id="3" name="Content Placeholder 2"/>
          <p:cNvSpPr>
            <a:spLocks noGrp="1"/>
          </p:cNvSpPr>
          <p:nvPr>
            <p:ph idx="1"/>
          </p:nvPr>
        </p:nvSpPr>
        <p:spPr>
          <a:xfrm>
            <a:off x="457200" y="990600"/>
            <a:ext cx="8229600" cy="5562600"/>
          </a:xfrm>
        </p:spPr>
        <p:txBody>
          <a:bodyPr/>
          <a:lstStyle/>
          <a:p>
            <a:r>
              <a:rPr lang="en-US" dirty="0" smtClean="0"/>
              <a:t>Key principle </a:t>
            </a:r>
          </a:p>
          <a:p>
            <a:r>
              <a:rPr lang="en-US" dirty="0" smtClean="0"/>
              <a:t>All computation is execution of mathematical function</a:t>
            </a:r>
          </a:p>
          <a:p>
            <a:endParaRPr lang="en-US" dirty="0"/>
          </a:p>
          <a:p>
            <a:r>
              <a:rPr lang="en-US" dirty="0" smtClean="0"/>
              <a:t>Function </a:t>
            </a:r>
          </a:p>
          <a:p>
            <a:r>
              <a:rPr lang="en-US" dirty="0" smtClean="0"/>
              <a:t>Mapping from input to output</a:t>
            </a:r>
          </a:p>
          <a:p>
            <a:r>
              <a:rPr lang="en-US" dirty="0" smtClean="0"/>
              <a:t>f(x) = x*2 </a:t>
            </a:r>
          </a:p>
          <a:p>
            <a:r>
              <a:rPr lang="en-US" dirty="0" smtClean="0"/>
              <a:t>G(</a:t>
            </a:r>
            <a:r>
              <a:rPr lang="en-US" dirty="0" err="1" smtClean="0"/>
              <a:t>x,y</a:t>
            </a:r>
            <a:r>
              <a:rPr lang="en-US" dirty="0" smtClean="0"/>
              <a:t>) = f(x) + f(y)</a:t>
            </a:r>
          </a:p>
          <a:p>
            <a:r>
              <a:rPr lang="en-US" dirty="0" smtClean="0"/>
              <a:t>Can’t change their input</a:t>
            </a:r>
          </a:p>
          <a:p>
            <a:endParaRPr lang="en-IN" dirty="0"/>
          </a:p>
        </p:txBody>
      </p:sp>
    </p:spTree>
    <p:extLst>
      <p:ext uri="{BB962C8B-B14F-4D97-AF65-F5344CB8AC3E}">
        <p14:creationId xmlns:p14="http://schemas.microsoft.com/office/powerpoint/2010/main" val="66418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smtClean="0"/>
              <a:t>Can’t change any variable I immutability )</a:t>
            </a:r>
          </a:p>
          <a:p>
            <a:r>
              <a:rPr lang="en-US" sz="1600" dirty="0" smtClean="0"/>
              <a:t>X = x+1 cant’ have this kind of statement</a:t>
            </a:r>
          </a:p>
          <a:p>
            <a:r>
              <a:rPr lang="en-US" sz="1600" dirty="0" smtClean="0"/>
              <a:t>For( I =0 ; i&lt;10 ; i++)</a:t>
            </a:r>
          </a:p>
          <a:p>
            <a:r>
              <a:rPr lang="en-US" sz="1600" dirty="0" smtClean="0"/>
              <a:t>Programming without variable assignment</a:t>
            </a:r>
          </a:p>
          <a:p>
            <a:r>
              <a:rPr lang="en-US" sz="1600" dirty="0" smtClean="0"/>
              <a:t>How to solve the problem ?</a:t>
            </a:r>
          </a:p>
          <a:p>
            <a:r>
              <a:rPr lang="en-US" sz="1600" dirty="0" smtClean="0"/>
              <a:t>All computation are </a:t>
            </a:r>
            <a:r>
              <a:rPr lang="en-US" sz="1600" dirty="0" err="1" smtClean="0"/>
              <a:t>reprresented</a:t>
            </a:r>
            <a:r>
              <a:rPr lang="en-US" sz="1600" dirty="0" smtClean="0"/>
              <a:t> by mathematical function</a:t>
            </a:r>
          </a:p>
          <a:p>
            <a:r>
              <a:rPr lang="en-US" sz="1600" dirty="0" smtClean="0"/>
              <a:t>Programs are more logical or predictable</a:t>
            </a:r>
          </a:p>
          <a:p>
            <a:r>
              <a:rPr lang="en-US" sz="1600" dirty="0" smtClean="0"/>
              <a:t>Build for distributed computation</a:t>
            </a:r>
          </a:p>
          <a:p>
            <a:endParaRPr lang="en-US" sz="1600" dirty="0"/>
          </a:p>
          <a:p>
            <a:endParaRPr lang="en-US" sz="1600" smtClean="0"/>
          </a:p>
          <a:p>
            <a:endParaRPr lang="en-US" sz="1600" smtClean="0"/>
          </a:p>
          <a:p>
            <a:endParaRPr lang="en-IN" sz="1600" dirty="0"/>
          </a:p>
        </p:txBody>
      </p:sp>
    </p:spTree>
    <p:extLst>
      <p:ext uri="{BB962C8B-B14F-4D97-AF65-F5344CB8AC3E}">
        <p14:creationId xmlns:p14="http://schemas.microsoft.com/office/powerpoint/2010/main" val="798519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008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23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dirty="0"/>
              <a:t>Functional programming is a programming paradigm, a style of building the structure and elements of computer programs, that treats computation as the evaluation of mathematical functions and avoids changing-state and mutable data</a:t>
            </a:r>
            <a:r>
              <a:rPr lang="en-US" sz="2000" dirty="0" smtClean="0"/>
              <a:t>.</a:t>
            </a:r>
          </a:p>
          <a:p>
            <a:endParaRPr lang="en-US" sz="2000" dirty="0"/>
          </a:p>
          <a:p>
            <a:r>
              <a:rPr lang="en-US" sz="2000" i="1" dirty="0"/>
              <a:t>Functional programming is a language consist of only PURE functions with no </a:t>
            </a:r>
            <a:r>
              <a:rPr lang="en-US" sz="2000" i="1" dirty="0" smtClean="0"/>
              <a:t>side-effects </a:t>
            </a:r>
            <a:r>
              <a:rPr lang="en-US" sz="2000" i="1" dirty="0"/>
              <a:t>and nothing but just only functions, those are pure</a:t>
            </a:r>
            <a:r>
              <a:rPr lang="en-US" sz="2000" i="1" dirty="0" smtClean="0"/>
              <a:t>.</a:t>
            </a:r>
          </a:p>
          <a:p>
            <a:endParaRPr lang="en-US" sz="2000" i="1" dirty="0"/>
          </a:p>
          <a:p>
            <a:r>
              <a:rPr lang="en-US" sz="2000" i="1" dirty="0"/>
              <a:t>A function with input type A and output type B is a computation which relates every value a of type A to exactly one value b of type B such that b is determined solely by the value of a.</a:t>
            </a:r>
            <a:endParaRPr lang="en-IN" sz="2000" dirty="0"/>
          </a:p>
        </p:txBody>
      </p:sp>
    </p:spTree>
    <p:extLst>
      <p:ext uri="{BB962C8B-B14F-4D97-AF65-F5344CB8AC3E}">
        <p14:creationId xmlns:p14="http://schemas.microsoft.com/office/powerpoint/2010/main" val="379710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Pure functions are those which takes argument list as a input and whose output is some return value. Now you must be thinking that all functions are pure. After all, any function takes in values and returns a value but no, it’s not like that. For example, if function rely on the global variable or class member’s data, then it is not pure. And in such cases, return value of that function is not entirely depended on the list of arguments received as a </a:t>
            </a:r>
            <a:r>
              <a:rPr lang="en-US" sz="1400" dirty="0" smtClean="0"/>
              <a:t>input </a:t>
            </a:r>
            <a:r>
              <a:rPr lang="en-US" sz="1400" dirty="0"/>
              <a:t>and can also have side effects</a:t>
            </a:r>
            <a:r>
              <a:rPr lang="en-US" sz="1400" dirty="0" smtClean="0"/>
              <a:t>.</a:t>
            </a:r>
          </a:p>
          <a:p>
            <a:endParaRPr lang="en-US" sz="1400" dirty="0"/>
          </a:p>
          <a:p>
            <a:r>
              <a:rPr lang="en-US" sz="1400" dirty="0"/>
              <a:t> Why use only pure function? And answer itself is in definition of impure function and it’s properties. And it’s because, pure function has a referential transparency, means it will return the same value every time for a given set of input, despite of depending on other things like system time, database state, from where it is called, etc</a:t>
            </a:r>
            <a:r>
              <a:rPr lang="en-US" sz="1400" dirty="0" smtClean="0"/>
              <a:t>.</a:t>
            </a:r>
          </a:p>
          <a:p>
            <a:endParaRPr lang="en-US" sz="1400" dirty="0"/>
          </a:p>
          <a:p>
            <a:r>
              <a:rPr lang="en-US" sz="1400" i="1"/>
              <a:t>Functional programming seeks to describe what you want to do instead of specifying how you want to do.</a:t>
            </a:r>
            <a:endParaRPr lang="en-IN" sz="1400" dirty="0"/>
          </a:p>
        </p:txBody>
      </p:sp>
    </p:spTree>
    <p:extLst>
      <p:ext uri="{BB962C8B-B14F-4D97-AF65-F5344CB8AC3E}">
        <p14:creationId xmlns:p14="http://schemas.microsoft.com/office/powerpoint/2010/main" val="172114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700" cap="all" dirty="0"/>
              <a:t>HIGHER-ORDER FUNCTIONS</a:t>
            </a:r>
          </a:p>
          <a:p>
            <a:r>
              <a:rPr lang="en-US" sz="1700" dirty="0"/>
              <a:t>Functional languages treat functions as </a:t>
            </a:r>
            <a:r>
              <a:rPr lang="en-US" sz="1700" i="1" dirty="0"/>
              <a:t>first-class values</a:t>
            </a:r>
            <a:r>
              <a:rPr lang="en-US" sz="1700" dirty="0"/>
              <a:t>.</a:t>
            </a:r>
          </a:p>
          <a:p>
            <a:r>
              <a:rPr lang="en-US" sz="1700" dirty="0"/>
              <a:t>This means that, like any other value, a function can be passed as a parameter and returned as a result.</a:t>
            </a:r>
          </a:p>
          <a:p>
            <a:r>
              <a:rPr lang="en-US" sz="1700" dirty="0"/>
              <a:t>This provides a flexible way to compose programs.</a:t>
            </a:r>
          </a:p>
          <a:p>
            <a:r>
              <a:rPr lang="en-US" sz="1700" dirty="0"/>
              <a:t>Functions that take other functions as parameters or that return functions as results are called </a:t>
            </a:r>
            <a:r>
              <a:rPr lang="en-US" sz="1700" i="1" dirty="0"/>
              <a:t>higher order functions</a:t>
            </a:r>
            <a:r>
              <a:rPr lang="en-US" sz="1700" dirty="0"/>
              <a:t>.</a:t>
            </a:r>
          </a:p>
          <a:p>
            <a:endParaRPr lang="en-IN" dirty="0"/>
          </a:p>
        </p:txBody>
      </p:sp>
    </p:spTree>
    <p:extLst>
      <p:ext uri="{BB962C8B-B14F-4D97-AF65-F5344CB8AC3E}">
        <p14:creationId xmlns:p14="http://schemas.microsoft.com/office/powerpoint/2010/main" val="330076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8669</TotalTime>
  <Words>295</Words>
  <Application>Microsoft Office PowerPoint</Application>
  <PresentationFormat>On-screen Show (4:3)</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Functional Programming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13</cp:revision>
  <dcterms:created xsi:type="dcterms:W3CDTF">2006-08-16T00:00:00Z</dcterms:created>
  <dcterms:modified xsi:type="dcterms:W3CDTF">2019-09-18T17:07:35Z</dcterms:modified>
</cp:coreProperties>
</file>