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276" r:id="rId11"/>
    <p:sldId id="277" r:id="rId12"/>
    <p:sldId id="275" r:id="rId13"/>
    <p:sldId id="268" r:id="rId14"/>
    <p:sldId id="267" r:id="rId15"/>
    <p:sldId id="269" r:id="rId16"/>
    <p:sldId id="270" r:id="rId17"/>
    <p:sldId id="271" r:id="rId18"/>
    <p:sldId id="273" r:id="rId19"/>
    <p:sldId id="279" r:id="rId20"/>
    <p:sldId id="280" r:id="rId21"/>
    <p:sldId id="274"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31/10/2023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31/10/2023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31/10/2023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31/10/2023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31/10/2023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err="1"/>
              <a:t>up</a:t>
            </a:r>
            <a:r>
              <a:rPr lang="pt-PT" b="1" dirty="0"/>
              <a:t>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a:t>As we mentioned before, we created Lagged Features so that, for each year, we added the information of the previous 3.  We did this because it would improve both the accuracy and efficiency of the model.</a:t>
            </a:r>
          </a:p>
          <a:p>
            <a:r>
              <a:rPr lang="en-US" dirty="0"/>
              <a:t>When we tested, we concluded exactly that so, for the other metrics that we created after to be used in the models, we kept doing that and creating the lagged features using the shift function, which made our work easier.</a:t>
            </a:r>
          </a:p>
          <a:p>
            <a:endParaRPr lang="en-US" dirty="0"/>
          </a:p>
          <a:p>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p:txBody>
          <a:bodyPr/>
          <a:lstStyle/>
          <a:p>
            <a:r>
              <a:rPr lang="pt-PT" dirty="0" err="1"/>
              <a:t>We</a:t>
            </a:r>
            <a:r>
              <a:rPr lang="pt-PT" dirty="0"/>
              <a:t> </a:t>
            </a:r>
            <a:r>
              <a:rPr lang="pt-PT" dirty="0" err="1"/>
              <a:t>will</a:t>
            </a:r>
            <a:r>
              <a:rPr lang="pt-PT" dirty="0"/>
              <a:t> </a:t>
            </a:r>
            <a:r>
              <a:rPr lang="pt-PT" dirty="0" err="1"/>
              <a:t>present</a:t>
            </a:r>
            <a:r>
              <a:rPr lang="pt-PT" dirty="0"/>
              <a:t> </a:t>
            </a:r>
            <a:r>
              <a:rPr lang="pt-PT" dirty="0" err="1"/>
              <a:t>the</a:t>
            </a:r>
            <a:r>
              <a:rPr lang="pt-PT" dirty="0"/>
              <a:t> </a:t>
            </a:r>
            <a:r>
              <a:rPr lang="pt-PT" dirty="0" err="1"/>
              <a:t>results</a:t>
            </a:r>
            <a:r>
              <a:rPr lang="pt-PT" dirty="0"/>
              <a:t> </a:t>
            </a:r>
            <a:r>
              <a:rPr lang="pt-PT" dirty="0" err="1"/>
              <a:t>of</a:t>
            </a:r>
            <a:r>
              <a:rPr lang="pt-PT" dirty="0"/>
              <a:t> </a:t>
            </a:r>
            <a:r>
              <a:rPr lang="pt-PT" dirty="0" err="1"/>
              <a:t>the</a:t>
            </a:r>
            <a:r>
              <a:rPr lang="pt-PT" dirty="0"/>
              <a:t> 4 </a:t>
            </a:r>
            <a:r>
              <a:rPr lang="pt-PT" dirty="0" err="1"/>
              <a:t>columns</a:t>
            </a:r>
            <a:r>
              <a:rPr lang="pt-PT" dirty="0"/>
              <a:t> </a:t>
            </a:r>
            <a:r>
              <a:rPr lang="pt-PT" dirty="0" err="1"/>
              <a:t>we</a:t>
            </a:r>
            <a:r>
              <a:rPr lang="pt-PT" dirty="0"/>
              <a:t> </a:t>
            </a:r>
            <a:r>
              <a:rPr lang="pt-PT" dirty="0" err="1"/>
              <a:t>tried</a:t>
            </a:r>
            <a:r>
              <a:rPr lang="pt-PT" dirty="0"/>
              <a:t> to </a:t>
            </a:r>
            <a:r>
              <a:rPr lang="pt-PT" dirty="0" err="1"/>
              <a:t>predicts</a:t>
            </a:r>
            <a:r>
              <a:rPr lang="pt-PT" dirty="0"/>
              <a:t>, </a:t>
            </a:r>
            <a:r>
              <a:rPr lang="pt-PT" dirty="0" err="1"/>
              <a:t>being</a:t>
            </a:r>
            <a:r>
              <a:rPr lang="pt-PT" dirty="0"/>
              <a:t> 2 </a:t>
            </a:r>
            <a:r>
              <a:rPr lang="pt-PT" dirty="0" err="1"/>
              <a:t>of</a:t>
            </a:r>
            <a:r>
              <a:rPr lang="pt-PT" dirty="0"/>
              <a:t> </a:t>
            </a:r>
            <a:r>
              <a:rPr lang="pt-PT" dirty="0" err="1"/>
              <a:t>them</a:t>
            </a:r>
            <a:r>
              <a:rPr lang="pt-PT" dirty="0"/>
              <a:t> </a:t>
            </a:r>
            <a:r>
              <a:rPr lang="pt-PT" dirty="0" err="1"/>
              <a:t>intermediaries</a:t>
            </a:r>
            <a:r>
              <a:rPr lang="pt-PT" dirty="0"/>
              <a:t> to </a:t>
            </a:r>
            <a:r>
              <a:rPr lang="pt-PT" dirty="0" err="1"/>
              <a:t>the</a:t>
            </a:r>
            <a:r>
              <a:rPr lang="pt-PT" dirty="0"/>
              <a:t> final </a:t>
            </a:r>
            <a:r>
              <a:rPr lang="pt-PT" dirty="0" err="1"/>
              <a:t>goal</a:t>
            </a:r>
            <a:r>
              <a:rPr lang="pt-PT" dirty="0"/>
              <a:t> </a:t>
            </a:r>
            <a:r>
              <a:rPr lang="pt-PT" dirty="0" err="1"/>
              <a:t>of</a:t>
            </a:r>
            <a:r>
              <a:rPr lang="pt-PT" dirty="0"/>
              <a:t> </a:t>
            </a:r>
            <a:r>
              <a:rPr lang="pt-PT" dirty="0" err="1"/>
              <a:t>predicting</a:t>
            </a:r>
            <a:r>
              <a:rPr lang="pt-PT" dirty="0"/>
              <a:t> </a:t>
            </a:r>
            <a:r>
              <a:rPr lang="pt-PT" dirty="0" err="1"/>
              <a:t>the</a:t>
            </a:r>
            <a:r>
              <a:rPr lang="pt-PT" dirty="0"/>
              <a:t> final </a:t>
            </a:r>
            <a:r>
              <a:rPr lang="pt-PT" dirty="0" err="1"/>
              <a:t>result</a:t>
            </a:r>
            <a:r>
              <a:rPr lang="pt-PT" dirty="0"/>
              <a:t>.</a:t>
            </a:r>
          </a:p>
          <a:p>
            <a:r>
              <a:rPr lang="pt-PT" dirty="0"/>
              <a:t>For </a:t>
            </a:r>
            <a:r>
              <a:rPr lang="pt-PT" dirty="0" err="1"/>
              <a:t>predicting</a:t>
            </a:r>
            <a:r>
              <a:rPr lang="pt-PT" dirty="0"/>
              <a:t> </a:t>
            </a:r>
            <a:r>
              <a:rPr lang="pt-PT" dirty="0" err="1"/>
              <a:t>the</a:t>
            </a:r>
            <a:r>
              <a:rPr lang="pt-PT" dirty="0"/>
              <a:t> </a:t>
            </a:r>
            <a:r>
              <a:rPr lang="pt-PT" dirty="0" err="1"/>
              <a:t>players</a:t>
            </a:r>
            <a:r>
              <a:rPr lang="pt-PT" dirty="0"/>
              <a:t>’ EFF, </a:t>
            </a:r>
            <a:r>
              <a:rPr lang="pt-PT" dirty="0" err="1"/>
              <a:t>from</a:t>
            </a:r>
            <a:r>
              <a:rPr lang="pt-PT" dirty="0"/>
              <a:t> </a:t>
            </a:r>
            <a:r>
              <a:rPr lang="pt-PT" dirty="0" err="1"/>
              <a:t>all</a:t>
            </a:r>
            <a:r>
              <a:rPr lang="pt-PT" dirty="0"/>
              <a:t> </a:t>
            </a:r>
            <a:r>
              <a:rPr lang="pt-PT" dirty="0" err="1"/>
              <a:t>the</a:t>
            </a:r>
            <a:r>
              <a:rPr lang="pt-PT" dirty="0"/>
              <a:t> </a:t>
            </a:r>
            <a:r>
              <a:rPr lang="pt-PT" dirty="0" err="1"/>
              <a:t>models</a:t>
            </a:r>
            <a:r>
              <a:rPr lang="pt-PT" dirty="0"/>
              <a:t> presente </a:t>
            </a:r>
            <a:r>
              <a:rPr lang="pt-PT" dirty="0" err="1"/>
              <a:t>before</a:t>
            </a:r>
            <a:r>
              <a:rPr lang="pt-PT" dirty="0"/>
              <a:t> </a:t>
            </a:r>
            <a:r>
              <a:rPr lang="pt-PT" dirty="0" err="1"/>
              <a:t>that</a:t>
            </a:r>
            <a:r>
              <a:rPr lang="pt-PT" dirty="0"/>
              <a:t> </a:t>
            </a:r>
            <a:r>
              <a:rPr lang="pt-PT" dirty="0" err="1"/>
              <a:t>we</a:t>
            </a:r>
            <a:r>
              <a:rPr lang="pt-PT" dirty="0"/>
              <a:t> </a:t>
            </a:r>
            <a:r>
              <a:rPr lang="pt-PT" dirty="0" err="1"/>
              <a:t>tested</a:t>
            </a:r>
            <a:r>
              <a:rPr lang="pt-PT" dirty="0"/>
              <a:t>, </a:t>
            </a:r>
            <a:r>
              <a:rPr lang="pt-PT" dirty="0" err="1"/>
              <a:t>the</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best</a:t>
            </a:r>
            <a:r>
              <a:rPr lang="pt-PT" dirty="0"/>
              <a:t> </a:t>
            </a:r>
            <a:r>
              <a:rPr lang="pt-PT" dirty="0" err="1"/>
              <a:t>result</a:t>
            </a:r>
            <a:r>
              <a:rPr lang="pt-PT" dirty="0"/>
              <a:t> </a:t>
            </a:r>
            <a:r>
              <a:rPr lang="pt-PT" dirty="0" err="1"/>
              <a:t>was</a:t>
            </a:r>
            <a:r>
              <a:rPr lang="pt-PT" dirty="0"/>
              <a:t> </a:t>
            </a:r>
            <a:r>
              <a:rPr lang="pt-PT" dirty="0" err="1"/>
              <a:t>the</a:t>
            </a:r>
            <a:r>
              <a:rPr lang="pt-PT" dirty="0"/>
              <a:t> ‘</a:t>
            </a:r>
            <a:r>
              <a:rPr lang="pt-PT" dirty="0" err="1"/>
              <a:t>Gradient</a:t>
            </a:r>
            <a:r>
              <a:rPr lang="pt-PT" dirty="0"/>
              <a:t> </a:t>
            </a:r>
            <a:r>
              <a:rPr lang="pt-PT" dirty="0" err="1"/>
              <a:t>Boosting</a:t>
            </a:r>
            <a:r>
              <a:rPr lang="pt-PT" dirty="0"/>
              <a:t> </a:t>
            </a:r>
            <a:r>
              <a:rPr lang="pt-PT" dirty="0" err="1"/>
              <a:t>Regressor</a:t>
            </a:r>
            <a:r>
              <a:rPr lang="pt-PT" dirty="0"/>
              <a:t>’ (</a:t>
            </a:r>
            <a:r>
              <a:rPr lang="pt-PT" dirty="0" err="1"/>
              <a:t>with</a:t>
            </a:r>
            <a:r>
              <a:rPr lang="pt-PT" dirty="0"/>
              <a:t> </a:t>
            </a:r>
            <a:r>
              <a:rPr lang="pt-PT" dirty="0" err="1"/>
              <a:t>any</a:t>
            </a:r>
            <a:r>
              <a:rPr lang="pt-PT" dirty="0"/>
              <a:t> </a:t>
            </a:r>
            <a:r>
              <a:rPr lang="pt-PT" dirty="0" err="1"/>
              <a:t>scaler</a:t>
            </a:r>
            <a:r>
              <a:rPr lang="pt-PT" dirty="0"/>
              <a:t>) </a:t>
            </a:r>
            <a:r>
              <a:rPr lang="pt-PT" dirty="0" err="1"/>
              <a:t>that</a:t>
            </a:r>
            <a:r>
              <a:rPr lang="pt-PT" dirty="0"/>
              <a:t> </a:t>
            </a:r>
            <a:r>
              <a:rPr lang="pt-PT" dirty="0" err="1"/>
              <a:t>reached</a:t>
            </a:r>
            <a:r>
              <a:rPr lang="pt-PT" dirty="0"/>
              <a:t> a </a:t>
            </a:r>
            <a:r>
              <a:rPr lang="pt-PT" dirty="0" err="1"/>
              <a:t>best</a:t>
            </a:r>
            <a:r>
              <a:rPr lang="pt-PT" dirty="0"/>
              <a:t> score </a:t>
            </a:r>
            <a:r>
              <a:rPr lang="pt-PT" dirty="0" err="1"/>
              <a:t>of</a:t>
            </a:r>
            <a:r>
              <a:rPr lang="pt-PT" dirty="0"/>
              <a:t> 0.7435.</a:t>
            </a:r>
          </a:p>
          <a:p>
            <a:r>
              <a:rPr lang="pt-PT" dirty="0" err="1"/>
              <a:t>The</a:t>
            </a:r>
            <a:r>
              <a:rPr lang="pt-PT" dirty="0"/>
              <a:t> </a:t>
            </a:r>
            <a:r>
              <a:rPr lang="pt-PT" dirty="0" err="1"/>
              <a:t>same</a:t>
            </a:r>
            <a:r>
              <a:rPr lang="pt-PT" dirty="0"/>
              <a:t> </a:t>
            </a:r>
            <a:r>
              <a:rPr lang="pt-PT" dirty="0" err="1"/>
              <a:t>happened</a:t>
            </a:r>
            <a:r>
              <a:rPr lang="pt-PT" dirty="0"/>
              <a:t> to </a:t>
            </a:r>
            <a:r>
              <a:rPr lang="pt-PT" dirty="0" err="1"/>
              <a:t>predict</a:t>
            </a:r>
            <a:r>
              <a:rPr lang="pt-PT" dirty="0"/>
              <a:t> </a:t>
            </a:r>
            <a:r>
              <a:rPr lang="pt-PT" dirty="0" err="1"/>
              <a:t>the</a:t>
            </a:r>
            <a:r>
              <a:rPr lang="pt-PT" dirty="0"/>
              <a:t> </a:t>
            </a:r>
            <a:r>
              <a:rPr lang="pt-PT" dirty="0" err="1"/>
              <a:t>players</a:t>
            </a:r>
            <a:r>
              <a:rPr lang="pt-PT" dirty="0"/>
              <a:t>’ DPR, in </a:t>
            </a:r>
            <a:r>
              <a:rPr lang="pt-PT" dirty="0" err="1"/>
              <a:t>which</a:t>
            </a:r>
            <a:r>
              <a:rPr lang="pt-PT" dirty="0"/>
              <a:t> </a:t>
            </a:r>
            <a:r>
              <a:rPr lang="pt-PT" dirty="0" err="1"/>
              <a:t>the</a:t>
            </a:r>
            <a:r>
              <a:rPr lang="pt-PT" dirty="0"/>
              <a:t> </a:t>
            </a:r>
            <a:r>
              <a:rPr lang="pt-PT" dirty="0" err="1"/>
              <a:t>same</a:t>
            </a:r>
            <a:r>
              <a:rPr lang="pt-PT" dirty="0"/>
              <a:t> </a:t>
            </a:r>
            <a:r>
              <a:rPr lang="pt-PT" dirty="0" err="1"/>
              <a:t>model</a:t>
            </a:r>
            <a:r>
              <a:rPr lang="pt-PT" dirty="0"/>
              <a:t> </a:t>
            </a:r>
            <a:r>
              <a:rPr lang="pt-PT" dirty="0" err="1"/>
              <a:t>was</a:t>
            </a:r>
            <a:r>
              <a:rPr lang="pt-PT" dirty="0"/>
              <a:t> </a:t>
            </a:r>
            <a:r>
              <a:rPr lang="pt-PT" dirty="0" err="1"/>
              <a:t>the</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highest</a:t>
            </a:r>
            <a:r>
              <a:rPr lang="pt-PT" dirty="0"/>
              <a:t> score </a:t>
            </a:r>
            <a:r>
              <a:rPr lang="pt-PT" dirty="0" err="1"/>
              <a:t>of</a:t>
            </a:r>
            <a:r>
              <a:rPr lang="pt-PT" dirty="0"/>
              <a:t> 0.7335</a:t>
            </a:r>
            <a:endParaRPr lang="pt-PT"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pt-PT" dirty="0" err="1"/>
              <a:t>So</a:t>
            </a:r>
            <a:r>
              <a:rPr lang="pt-PT" dirty="0"/>
              <a:t> </a:t>
            </a:r>
            <a:r>
              <a:rPr lang="pt-PT" dirty="0" err="1"/>
              <a:t>the</a:t>
            </a:r>
            <a:r>
              <a:rPr lang="pt-PT" dirty="0"/>
              <a:t> </a:t>
            </a:r>
            <a:r>
              <a:rPr lang="pt-PT" dirty="0" err="1"/>
              <a:t>main</a:t>
            </a:r>
            <a:r>
              <a:rPr lang="pt-PT" dirty="0"/>
              <a:t> </a:t>
            </a:r>
            <a:r>
              <a:rPr lang="pt-PT" dirty="0" err="1"/>
              <a:t>goal</a:t>
            </a:r>
            <a:r>
              <a:rPr lang="pt-PT" dirty="0"/>
              <a:t> </a:t>
            </a:r>
            <a:r>
              <a:rPr lang="pt-PT" dirty="0" err="1"/>
              <a:t>of</a:t>
            </a:r>
            <a:r>
              <a:rPr lang="pt-PT" dirty="0"/>
              <a:t> </a:t>
            </a:r>
            <a:r>
              <a:rPr lang="pt-PT" dirty="0" err="1"/>
              <a:t>our</a:t>
            </a:r>
            <a:r>
              <a:rPr lang="pt-PT" dirty="0"/>
              <a:t> </a:t>
            </a:r>
            <a:r>
              <a:rPr lang="pt-PT" dirty="0" err="1"/>
              <a:t>project</a:t>
            </a:r>
            <a:r>
              <a:rPr lang="pt-PT" dirty="0"/>
              <a:t> </a:t>
            </a:r>
            <a:r>
              <a:rPr lang="pt-PT" dirty="0" err="1"/>
              <a:t>was</a:t>
            </a:r>
            <a:r>
              <a:rPr lang="pt-PT" dirty="0"/>
              <a:t> to </a:t>
            </a:r>
            <a:r>
              <a:rPr lang="pt-PT" dirty="0" err="1"/>
              <a:t>predict</a:t>
            </a:r>
            <a:r>
              <a:rPr lang="pt-PT" dirty="0"/>
              <a:t> </a:t>
            </a:r>
            <a:r>
              <a:rPr lang="pt-PT" dirty="0" err="1"/>
              <a:t>which</a:t>
            </a:r>
            <a:r>
              <a:rPr lang="pt-PT" dirty="0"/>
              <a:t> teams </a:t>
            </a:r>
            <a:r>
              <a:rPr lang="pt-PT" dirty="0" err="1"/>
              <a:t>go</a:t>
            </a:r>
            <a:r>
              <a:rPr lang="pt-PT" dirty="0"/>
              <a:t> to </a:t>
            </a:r>
            <a:r>
              <a:rPr lang="pt-PT" dirty="0" err="1"/>
              <a:t>the</a:t>
            </a:r>
            <a:r>
              <a:rPr lang="pt-PT" dirty="0"/>
              <a:t> </a:t>
            </a:r>
            <a:r>
              <a:rPr lang="pt-PT" dirty="0" err="1"/>
              <a:t>playoff</a:t>
            </a:r>
            <a:r>
              <a:rPr lang="pt-PT" dirty="0"/>
              <a:t>, </a:t>
            </a:r>
            <a:r>
              <a:rPr lang="pt-PT" dirty="0" err="1"/>
              <a:t>and</a:t>
            </a:r>
            <a:r>
              <a:rPr lang="pt-PT" dirty="0"/>
              <a:t> for </a:t>
            </a:r>
            <a:r>
              <a:rPr lang="pt-PT" dirty="0" err="1"/>
              <a:t>that</a:t>
            </a:r>
            <a:r>
              <a:rPr lang="pt-PT" dirty="0"/>
              <a:t> </a:t>
            </a:r>
            <a:r>
              <a:rPr lang="pt-PT" dirty="0" err="1"/>
              <a:t>the</a:t>
            </a:r>
            <a:r>
              <a:rPr lang="pt-PT" dirty="0"/>
              <a:t> </a:t>
            </a:r>
            <a:r>
              <a:rPr lang="pt-PT" dirty="0" err="1"/>
              <a:t>model</a:t>
            </a:r>
            <a:r>
              <a:rPr lang="pt-PT" dirty="0"/>
              <a:t> </a:t>
            </a:r>
            <a:r>
              <a:rPr lang="pt-PT" dirty="0" err="1"/>
              <a:t>that</a:t>
            </a:r>
            <a:r>
              <a:rPr lang="pt-PT" dirty="0"/>
              <a:t> </a:t>
            </a:r>
            <a:r>
              <a:rPr lang="pt-PT" dirty="0" err="1"/>
              <a:t>had</a:t>
            </a:r>
            <a:r>
              <a:rPr lang="pt-PT" dirty="0"/>
              <a:t> </a:t>
            </a:r>
            <a:r>
              <a:rPr lang="pt-PT" dirty="0" err="1"/>
              <a:t>the</a:t>
            </a:r>
            <a:r>
              <a:rPr lang="pt-PT" dirty="0"/>
              <a:t> </a:t>
            </a:r>
            <a:r>
              <a:rPr lang="pt-PT" dirty="0" err="1"/>
              <a:t>highest</a:t>
            </a:r>
            <a:r>
              <a:rPr lang="pt-PT" dirty="0"/>
              <a:t> </a:t>
            </a:r>
            <a:r>
              <a:rPr lang="pt-PT" dirty="0" err="1"/>
              <a:t>accuracy</a:t>
            </a:r>
            <a:r>
              <a:rPr lang="pt-PT" dirty="0"/>
              <a:t>, </a:t>
            </a:r>
            <a:r>
              <a:rPr lang="pt-PT" dirty="0" err="1"/>
              <a:t>curiously</a:t>
            </a:r>
            <a:r>
              <a:rPr lang="pt-PT" dirty="0"/>
              <a:t>, </a:t>
            </a:r>
            <a:r>
              <a:rPr lang="pt-PT" dirty="0" err="1"/>
              <a:t>was</a:t>
            </a:r>
            <a:r>
              <a:rPr lang="pt-PT" dirty="0"/>
              <a:t> </a:t>
            </a:r>
            <a:r>
              <a:rPr lang="pt-PT" dirty="0" err="1"/>
              <a:t>again</a:t>
            </a:r>
            <a:r>
              <a:rPr lang="pt-PT" dirty="0"/>
              <a:t> </a:t>
            </a:r>
            <a:r>
              <a:rPr lang="pt-PT" dirty="0" err="1"/>
              <a:t>the</a:t>
            </a:r>
            <a:r>
              <a:rPr lang="pt-PT" dirty="0"/>
              <a:t> ‘</a:t>
            </a:r>
            <a:r>
              <a:rPr lang="pt-PT" dirty="0" err="1"/>
              <a:t>Gradient</a:t>
            </a:r>
            <a:r>
              <a:rPr lang="pt-PT" dirty="0"/>
              <a:t> </a:t>
            </a:r>
            <a:r>
              <a:rPr lang="pt-PT" dirty="0" err="1"/>
              <a:t>Boosting</a:t>
            </a:r>
            <a:r>
              <a:rPr lang="pt-PT" dirty="0"/>
              <a:t> </a:t>
            </a:r>
            <a:r>
              <a:rPr lang="pt-PT" dirty="0" err="1"/>
              <a:t>Regressor</a:t>
            </a:r>
            <a:r>
              <a:rPr lang="pt-PT" dirty="0"/>
              <a:t>’.</a:t>
            </a:r>
          </a:p>
        </p:txBody>
      </p:sp>
      <p:pic>
        <p:nvPicPr>
          <p:cNvPr id="5" name="Imagem 4">
            <a:extLst>
              <a:ext uri="{FF2B5EF4-FFF2-40B4-BE49-F238E27FC236}">
                <a16:creationId xmlns:a16="http://schemas.microsoft.com/office/drawing/2014/main" id="{0DD55500-069E-7378-496E-69D9E30736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32" y="2693073"/>
            <a:ext cx="4606989" cy="3685592"/>
          </a:xfrm>
          <a:prstGeom prst="rect">
            <a:avLst/>
          </a:prstGeom>
        </p:spPr>
      </p:pic>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a:t>As </a:t>
            </a:r>
            <a:r>
              <a:rPr lang="pt-PT" dirty="0" err="1"/>
              <a:t>we</a:t>
            </a:r>
            <a:r>
              <a:rPr lang="pt-PT" dirty="0"/>
              <a:t> can </a:t>
            </a:r>
            <a:r>
              <a:rPr lang="pt-PT" dirty="0" err="1"/>
              <a:t>see</a:t>
            </a:r>
            <a:r>
              <a:rPr lang="pt-PT" dirty="0"/>
              <a:t>, </a:t>
            </a:r>
            <a:r>
              <a:rPr lang="pt-PT" dirty="0" err="1"/>
              <a:t>with</a:t>
            </a:r>
            <a:r>
              <a:rPr lang="pt-PT" dirty="0"/>
              <a:t> </a:t>
            </a:r>
            <a:r>
              <a:rPr lang="pt-PT" dirty="0" err="1"/>
              <a:t>the</a:t>
            </a:r>
            <a:r>
              <a:rPr lang="pt-PT" dirty="0"/>
              <a:t> </a:t>
            </a:r>
            <a:r>
              <a:rPr lang="pt-PT" dirty="0" err="1"/>
              <a:t>Normalizer</a:t>
            </a:r>
            <a:r>
              <a:rPr lang="pt-PT" dirty="0"/>
              <a:t> </a:t>
            </a:r>
            <a:r>
              <a:rPr lang="pt-PT" dirty="0" err="1"/>
              <a:t>Scaler</a:t>
            </a:r>
            <a:r>
              <a:rPr lang="pt-PT" dirty="0"/>
              <a:t>, </a:t>
            </a:r>
            <a:r>
              <a:rPr lang="pt-PT" dirty="0" err="1"/>
              <a:t>it</a:t>
            </a:r>
            <a:r>
              <a:rPr lang="pt-PT" dirty="0"/>
              <a:t> </a:t>
            </a:r>
            <a:r>
              <a:rPr lang="pt-PT" dirty="0" err="1"/>
              <a:t>obtained</a:t>
            </a:r>
            <a:r>
              <a:rPr lang="pt-PT" dirty="0"/>
              <a:t> </a:t>
            </a:r>
            <a:r>
              <a:rPr lang="pt-PT" dirty="0" err="1"/>
              <a:t>an</a:t>
            </a:r>
            <a:r>
              <a:rPr lang="pt-PT" dirty="0"/>
              <a:t> </a:t>
            </a:r>
            <a:r>
              <a:rPr lang="pt-PT" dirty="0" err="1"/>
              <a:t>accuracy</a:t>
            </a:r>
            <a:r>
              <a:rPr lang="pt-PT" dirty="0"/>
              <a:t> </a:t>
            </a:r>
            <a:r>
              <a:rPr lang="pt-PT" dirty="0" err="1"/>
              <a:t>of</a:t>
            </a:r>
            <a:r>
              <a:rPr lang="pt-PT" dirty="0"/>
              <a:t> </a:t>
            </a:r>
            <a:r>
              <a:rPr lang="pt-PT" dirty="0" err="1"/>
              <a:t>nearly</a:t>
            </a:r>
            <a:r>
              <a:rPr lang="pt-PT" dirty="0"/>
              <a:t> 0.85 </a:t>
            </a:r>
            <a:r>
              <a:rPr lang="pt-PT" dirty="0" err="1"/>
              <a:t>and</a:t>
            </a:r>
            <a:r>
              <a:rPr lang="pt-PT" dirty="0"/>
              <a:t> </a:t>
            </a:r>
            <a:r>
              <a:rPr lang="pt-PT" dirty="0" err="1"/>
              <a:t>values</a:t>
            </a:r>
            <a:r>
              <a:rPr lang="pt-PT" dirty="0"/>
              <a:t> os </a:t>
            </a:r>
            <a:r>
              <a:rPr lang="pt-PT" dirty="0" err="1"/>
              <a:t>Precision</a:t>
            </a:r>
            <a:r>
              <a:rPr lang="pt-PT" dirty="0"/>
              <a:t>, </a:t>
            </a:r>
            <a:r>
              <a:rPr lang="pt-PT" dirty="0" err="1"/>
              <a:t>Recall</a:t>
            </a:r>
            <a:r>
              <a:rPr lang="pt-PT" dirty="0"/>
              <a:t> </a:t>
            </a:r>
            <a:r>
              <a:rPr lang="pt-PT" dirty="0" err="1"/>
              <a:t>and</a:t>
            </a:r>
            <a:r>
              <a:rPr lang="pt-PT" dirty="0"/>
              <a:t> F1 Score </a:t>
            </a:r>
            <a:r>
              <a:rPr lang="pt-PT" dirty="0" err="1"/>
              <a:t>of</a:t>
            </a:r>
            <a:r>
              <a:rPr lang="pt-PT" dirty="0"/>
              <a:t> 0.875.</a:t>
            </a:r>
          </a:p>
          <a:p>
            <a:r>
              <a:rPr lang="pt-PT" dirty="0" err="1"/>
              <a:t>This</a:t>
            </a:r>
            <a:r>
              <a:rPr lang="pt-PT" dirty="0"/>
              <a:t> </a:t>
            </a:r>
            <a:r>
              <a:rPr lang="pt-PT" dirty="0" err="1"/>
              <a:t>accuracy</a:t>
            </a:r>
            <a:r>
              <a:rPr lang="pt-PT" dirty="0"/>
              <a:t> </a:t>
            </a:r>
            <a:r>
              <a:rPr lang="pt-PT" dirty="0" err="1"/>
              <a:t>is</a:t>
            </a:r>
            <a:r>
              <a:rPr lang="pt-PT" dirty="0"/>
              <a:t> </a:t>
            </a:r>
            <a:r>
              <a:rPr lang="pt-PT" dirty="0" err="1"/>
              <a:t>pretty</a:t>
            </a:r>
            <a:r>
              <a:rPr lang="pt-PT" dirty="0"/>
              <a:t> </a:t>
            </a:r>
            <a:r>
              <a:rPr lang="pt-PT" dirty="0" err="1"/>
              <a:t>good</a:t>
            </a:r>
            <a:r>
              <a:rPr lang="pt-PT" dirty="0"/>
              <a:t>, </a:t>
            </a:r>
            <a:r>
              <a:rPr lang="pt-PT" dirty="0" err="1"/>
              <a:t>giving</a:t>
            </a:r>
            <a:r>
              <a:rPr lang="pt-PT" dirty="0"/>
              <a:t> </a:t>
            </a:r>
            <a:r>
              <a:rPr lang="pt-PT" dirty="0" err="1"/>
              <a:t>that</a:t>
            </a:r>
            <a:r>
              <a:rPr lang="pt-PT" dirty="0"/>
              <a:t> </a:t>
            </a:r>
            <a:r>
              <a:rPr lang="pt-PT" dirty="0" err="1"/>
              <a:t>we</a:t>
            </a:r>
            <a:r>
              <a:rPr lang="pt-PT" dirty="0"/>
              <a:t> </a:t>
            </a:r>
            <a:r>
              <a:rPr lang="pt-PT" dirty="0" err="1"/>
              <a:t>have</a:t>
            </a:r>
            <a:r>
              <a:rPr lang="pt-PT" dirty="0"/>
              <a:t> to </a:t>
            </a:r>
            <a:r>
              <a:rPr lang="pt-PT" dirty="0" err="1"/>
              <a:t>predict</a:t>
            </a:r>
            <a:r>
              <a:rPr lang="pt-PT" dirty="0"/>
              <a:t> </a:t>
            </a:r>
            <a:r>
              <a:rPr lang="pt-PT" dirty="0" err="1"/>
              <a:t>the</a:t>
            </a:r>
            <a:r>
              <a:rPr lang="pt-PT" dirty="0"/>
              <a:t> </a:t>
            </a:r>
            <a:r>
              <a:rPr lang="pt-PT" dirty="0" err="1"/>
              <a:t>first</a:t>
            </a:r>
            <a:r>
              <a:rPr lang="pt-PT" dirty="0"/>
              <a:t> 8 teams </a:t>
            </a:r>
            <a:r>
              <a:rPr lang="pt-PT" dirty="0" err="1"/>
              <a:t>of</a:t>
            </a:r>
            <a:r>
              <a:rPr lang="pt-PT" dirty="0"/>
              <a:t> 12, </a:t>
            </a:r>
            <a:r>
              <a:rPr lang="pt-PT" dirty="0" err="1"/>
              <a:t>and</a:t>
            </a:r>
            <a:r>
              <a:rPr lang="pt-PT" dirty="0"/>
              <a:t> </a:t>
            </a:r>
            <a:r>
              <a:rPr lang="pt-PT" dirty="0" err="1"/>
              <a:t>one</a:t>
            </a:r>
            <a:r>
              <a:rPr lang="pt-PT" dirty="0"/>
              <a:t> </a:t>
            </a:r>
            <a:r>
              <a:rPr lang="pt-PT" dirty="0" err="1"/>
              <a:t>wrong</a:t>
            </a:r>
            <a:r>
              <a:rPr lang="pt-PT" dirty="0"/>
              <a:t> </a:t>
            </a:r>
            <a:r>
              <a:rPr lang="pt-PT" dirty="0" err="1"/>
              <a:t>prediction</a:t>
            </a:r>
            <a:r>
              <a:rPr lang="pt-PT" dirty="0"/>
              <a:t> </a:t>
            </a:r>
            <a:r>
              <a:rPr lang="pt-PT" dirty="0" err="1"/>
              <a:t>has</a:t>
            </a:r>
            <a:r>
              <a:rPr lang="pt-PT" dirty="0"/>
              <a:t> a </a:t>
            </a:r>
            <a:r>
              <a:rPr lang="pt-PT" dirty="0" err="1"/>
              <a:t>big</a:t>
            </a:r>
            <a:r>
              <a:rPr lang="pt-PT" dirty="0"/>
              <a:t> </a:t>
            </a:r>
            <a:r>
              <a:rPr lang="pt-PT" dirty="0" err="1"/>
              <a:t>amount</a:t>
            </a:r>
            <a:r>
              <a:rPr lang="pt-PT" dirty="0"/>
              <a:t> </a:t>
            </a:r>
            <a:r>
              <a:rPr lang="pt-PT" dirty="0" err="1"/>
              <a:t>of</a:t>
            </a:r>
            <a:r>
              <a:rPr lang="pt-PT" dirty="0"/>
              <a:t> </a:t>
            </a:r>
            <a:r>
              <a:rPr lang="pt-PT" dirty="0" err="1"/>
              <a:t>effect</a:t>
            </a:r>
            <a:r>
              <a:rPr lang="pt-PT" dirty="0"/>
              <a:t> in </a:t>
            </a:r>
            <a:r>
              <a:rPr lang="pt-PT" dirty="0" err="1"/>
              <a:t>the</a:t>
            </a:r>
            <a:r>
              <a:rPr lang="pt-PT" dirty="0"/>
              <a:t> final </a:t>
            </a:r>
            <a:r>
              <a:rPr lang="pt-PT" dirty="0" err="1"/>
              <a:t>accuracy</a:t>
            </a:r>
            <a:r>
              <a:rPr lang="pt-PT" dirty="0"/>
              <a:t>.</a:t>
            </a:r>
          </a:p>
        </p:txBody>
      </p:sp>
    </p:spTree>
    <p:extLst>
      <p:ext uri="{BB962C8B-B14F-4D97-AF65-F5344CB8AC3E}">
        <p14:creationId xmlns:p14="http://schemas.microsoft.com/office/powerpoint/2010/main" val="348243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pt-PT" dirty="0"/>
              <a:t>In </a:t>
            </a:r>
            <a:r>
              <a:rPr lang="pt-PT" dirty="0" err="1"/>
              <a:t>the</a:t>
            </a:r>
            <a:r>
              <a:rPr lang="pt-PT" dirty="0"/>
              <a:t> </a:t>
            </a:r>
            <a:r>
              <a:rPr lang="pt-PT" dirty="0" err="1"/>
              <a:t>end</a:t>
            </a:r>
            <a:r>
              <a:rPr lang="pt-PT" dirty="0"/>
              <a:t> </a:t>
            </a:r>
            <a:r>
              <a:rPr lang="pt-PT" dirty="0" err="1"/>
              <a:t>of</a:t>
            </a:r>
            <a:r>
              <a:rPr lang="pt-PT" dirty="0"/>
              <a:t> </a:t>
            </a:r>
            <a:r>
              <a:rPr lang="pt-PT" dirty="0" err="1"/>
              <a:t>this</a:t>
            </a:r>
            <a:r>
              <a:rPr lang="pt-PT" dirty="0"/>
              <a:t> </a:t>
            </a:r>
            <a:r>
              <a:rPr lang="pt-PT" dirty="0" err="1"/>
              <a:t>phase</a:t>
            </a:r>
            <a:r>
              <a:rPr lang="pt-PT" dirty="0"/>
              <a:t>, </a:t>
            </a:r>
            <a:r>
              <a:rPr lang="pt-PT" dirty="0" err="1"/>
              <a:t>we</a:t>
            </a:r>
            <a:r>
              <a:rPr lang="pt-PT" dirty="0"/>
              <a:t> </a:t>
            </a:r>
            <a:r>
              <a:rPr lang="pt-PT" dirty="0" err="1"/>
              <a:t>think</a:t>
            </a:r>
            <a:r>
              <a:rPr lang="pt-PT" dirty="0"/>
              <a:t> </a:t>
            </a:r>
            <a:r>
              <a:rPr lang="pt-PT" dirty="0" err="1"/>
              <a:t>that</a:t>
            </a:r>
            <a:r>
              <a:rPr lang="pt-PT" dirty="0"/>
              <a:t> </a:t>
            </a:r>
            <a:r>
              <a:rPr lang="pt-PT" dirty="0" err="1"/>
              <a:t>the</a:t>
            </a:r>
            <a:r>
              <a:rPr lang="pt-PT" dirty="0"/>
              <a:t> </a:t>
            </a:r>
            <a:r>
              <a:rPr lang="pt-PT" dirty="0" err="1"/>
              <a:t>project</a:t>
            </a:r>
            <a:r>
              <a:rPr lang="pt-PT" dirty="0"/>
              <a:t> </a:t>
            </a:r>
            <a:r>
              <a:rPr lang="pt-PT" dirty="0" err="1"/>
              <a:t>went</a:t>
            </a:r>
            <a:r>
              <a:rPr lang="pt-PT" dirty="0"/>
              <a:t> </a:t>
            </a:r>
            <a:r>
              <a:rPr lang="pt-PT" dirty="0" err="1"/>
              <a:t>very</a:t>
            </a:r>
            <a:r>
              <a:rPr lang="pt-PT" dirty="0"/>
              <a:t> </a:t>
            </a:r>
            <a:r>
              <a:rPr lang="pt-PT" dirty="0" err="1"/>
              <a:t>well</a:t>
            </a:r>
            <a:r>
              <a:rPr lang="pt-PT" dirty="0"/>
              <a:t>. </a:t>
            </a:r>
            <a:r>
              <a:rPr lang="pt-PT" dirty="0" err="1"/>
              <a:t>We</a:t>
            </a:r>
            <a:r>
              <a:rPr lang="pt-PT" dirty="0"/>
              <a:t> </a:t>
            </a:r>
            <a:r>
              <a:rPr lang="pt-PT" dirty="0" err="1"/>
              <a:t>started</a:t>
            </a:r>
            <a:r>
              <a:rPr lang="pt-PT" dirty="0"/>
              <a:t> </a:t>
            </a:r>
            <a:r>
              <a:rPr lang="pt-PT" dirty="0" err="1"/>
              <a:t>by</a:t>
            </a:r>
            <a:r>
              <a:rPr lang="pt-PT" dirty="0"/>
              <a:t> </a:t>
            </a:r>
            <a:r>
              <a:rPr lang="pt-PT" dirty="0" err="1"/>
              <a:t>making</a:t>
            </a:r>
            <a:r>
              <a:rPr lang="pt-PT" dirty="0"/>
              <a:t> a </a:t>
            </a:r>
            <a:r>
              <a:rPr lang="pt-PT" dirty="0" err="1"/>
              <a:t>good</a:t>
            </a:r>
            <a:r>
              <a:rPr lang="pt-PT" dirty="0"/>
              <a:t> </a:t>
            </a:r>
            <a:r>
              <a:rPr lang="pt-PT" dirty="0" err="1"/>
              <a:t>analysis</a:t>
            </a:r>
            <a:r>
              <a:rPr lang="pt-PT" dirty="0"/>
              <a:t> </a:t>
            </a:r>
            <a:r>
              <a:rPr lang="pt-PT" dirty="0" err="1"/>
              <a:t>of</a:t>
            </a:r>
            <a:r>
              <a:rPr lang="pt-PT" dirty="0"/>
              <a:t> </a:t>
            </a:r>
            <a:r>
              <a:rPr lang="pt-PT" dirty="0" err="1"/>
              <a:t>the</a:t>
            </a:r>
            <a:r>
              <a:rPr lang="pt-PT" dirty="0"/>
              <a:t> data, </a:t>
            </a:r>
            <a:r>
              <a:rPr lang="pt-PT" dirty="0" err="1"/>
              <a:t>which</a:t>
            </a:r>
            <a:r>
              <a:rPr lang="pt-PT" dirty="0"/>
              <a:t> </a:t>
            </a:r>
            <a:r>
              <a:rPr lang="pt-PT" dirty="0" err="1"/>
              <a:t>allowed</a:t>
            </a:r>
            <a:r>
              <a:rPr lang="pt-PT" dirty="0"/>
              <a:t> </a:t>
            </a:r>
            <a:r>
              <a:rPr lang="pt-PT" dirty="0" err="1"/>
              <a:t>us</a:t>
            </a:r>
            <a:r>
              <a:rPr lang="pt-PT" dirty="0"/>
              <a:t> to </a:t>
            </a:r>
            <a:r>
              <a:rPr lang="pt-PT" dirty="0" err="1"/>
              <a:t>understand</a:t>
            </a:r>
            <a:r>
              <a:rPr lang="pt-PT" dirty="0"/>
              <a:t> </a:t>
            </a:r>
            <a:r>
              <a:rPr lang="pt-PT" dirty="0" err="1"/>
              <a:t>what</a:t>
            </a:r>
            <a:r>
              <a:rPr lang="pt-PT" dirty="0"/>
              <a:t> </a:t>
            </a:r>
            <a:r>
              <a:rPr lang="pt-PT" dirty="0" err="1"/>
              <a:t>would</a:t>
            </a:r>
            <a:r>
              <a:rPr lang="pt-PT" dirty="0"/>
              <a:t> </a:t>
            </a:r>
            <a:r>
              <a:rPr lang="pt-PT" dirty="0" err="1"/>
              <a:t>be</a:t>
            </a:r>
            <a:r>
              <a:rPr lang="pt-PT" dirty="0"/>
              <a:t> </a:t>
            </a:r>
            <a:r>
              <a:rPr lang="pt-PT" dirty="0" err="1"/>
              <a:t>useful</a:t>
            </a:r>
            <a:r>
              <a:rPr lang="pt-PT" dirty="0"/>
              <a:t> for </a:t>
            </a:r>
            <a:r>
              <a:rPr lang="pt-PT" dirty="0" err="1"/>
              <a:t>the</a:t>
            </a:r>
            <a:r>
              <a:rPr lang="pt-PT" dirty="0"/>
              <a:t> final </a:t>
            </a:r>
            <a:r>
              <a:rPr lang="pt-PT" dirty="0" err="1"/>
              <a:t>prediction</a:t>
            </a:r>
            <a:r>
              <a:rPr lang="pt-PT" dirty="0"/>
              <a:t> </a:t>
            </a:r>
            <a:r>
              <a:rPr lang="pt-PT" dirty="0" err="1"/>
              <a:t>and</a:t>
            </a:r>
            <a:r>
              <a:rPr lang="pt-PT" dirty="0"/>
              <a:t> </a:t>
            </a:r>
            <a:r>
              <a:rPr lang="pt-PT" dirty="0" err="1"/>
              <a:t>we</a:t>
            </a:r>
            <a:r>
              <a:rPr lang="pt-PT" dirty="0"/>
              <a:t> </a:t>
            </a:r>
            <a:r>
              <a:rPr lang="pt-PT" dirty="0" err="1"/>
              <a:t>were</a:t>
            </a:r>
            <a:r>
              <a:rPr lang="pt-PT" dirty="0"/>
              <a:t> </a:t>
            </a:r>
            <a:r>
              <a:rPr lang="pt-PT" dirty="0" err="1"/>
              <a:t>able</a:t>
            </a:r>
            <a:r>
              <a:rPr lang="pt-PT" dirty="0"/>
              <a:t> to </a:t>
            </a:r>
            <a:r>
              <a:rPr lang="pt-PT" dirty="0" err="1"/>
              <a:t>perform</a:t>
            </a:r>
            <a:r>
              <a:rPr lang="pt-PT" dirty="0"/>
              <a:t> a data </a:t>
            </a:r>
            <a:r>
              <a:rPr lang="pt-PT" dirty="0" err="1"/>
              <a:t>cleaning</a:t>
            </a:r>
            <a:r>
              <a:rPr lang="pt-PT" dirty="0"/>
              <a:t> in </a:t>
            </a:r>
            <a:r>
              <a:rPr lang="pt-PT" dirty="0" err="1"/>
              <a:t>the</a:t>
            </a:r>
            <a:r>
              <a:rPr lang="pt-PT" dirty="0"/>
              <a:t> </a:t>
            </a:r>
            <a:r>
              <a:rPr lang="pt-PT" dirty="0" err="1"/>
              <a:t>first</a:t>
            </a:r>
            <a:r>
              <a:rPr lang="pt-PT" dirty="0"/>
              <a:t> </a:t>
            </a:r>
            <a:r>
              <a:rPr lang="pt-PT" dirty="0" err="1"/>
              <a:t>weeks</a:t>
            </a:r>
            <a:r>
              <a:rPr lang="pt-PT" dirty="0"/>
              <a:t>. </a:t>
            </a:r>
          </a:p>
          <a:p>
            <a:r>
              <a:rPr lang="pt-PT" dirty="0" err="1"/>
              <a:t>Then</a:t>
            </a:r>
            <a:r>
              <a:rPr lang="pt-PT" dirty="0"/>
              <a:t>, as a team, </a:t>
            </a:r>
            <a:r>
              <a:rPr lang="pt-PT" dirty="0" err="1"/>
              <a:t>we</a:t>
            </a:r>
            <a:r>
              <a:rPr lang="pt-PT" dirty="0"/>
              <a:t> </a:t>
            </a:r>
            <a:r>
              <a:rPr lang="pt-PT" dirty="0" err="1"/>
              <a:t>talked</a:t>
            </a:r>
            <a:r>
              <a:rPr lang="pt-PT" dirty="0"/>
              <a:t> </a:t>
            </a:r>
            <a:r>
              <a:rPr lang="pt-PT" dirty="0" err="1"/>
              <a:t>between</a:t>
            </a:r>
            <a:r>
              <a:rPr lang="pt-PT" dirty="0"/>
              <a:t> </a:t>
            </a:r>
            <a:r>
              <a:rPr lang="pt-PT" dirty="0" err="1"/>
              <a:t>us</a:t>
            </a:r>
            <a:r>
              <a:rPr lang="pt-PT" dirty="0"/>
              <a:t> </a:t>
            </a:r>
            <a:r>
              <a:rPr lang="pt-PT" dirty="0" err="1"/>
              <a:t>and</a:t>
            </a:r>
            <a:r>
              <a:rPr lang="pt-PT" dirty="0"/>
              <a:t> </a:t>
            </a:r>
            <a:r>
              <a:rPr lang="pt-PT" dirty="0" err="1"/>
              <a:t>searched</a:t>
            </a:r>
            <a:r>
              <a:rPr lang="pt-PT" dirty="0"/>
              <a:t> some </a:t>
            </a:r>
            <a:r>
              <a:rPr lang="pt-PT" dirty="0" err="1"/>
              <a:t>metrics</a:t>
            </a:r>
            <a:r>
              <a:rPr lang="pt-PT" dirty="0"/>
              <a:t> </a:t>
            </a:r>
            <a:r>
              <a:rPr lang="pt-PT" dirty="0" err="1"/>
              <a:t>that</a:t>
            </a:r>
            <a:r>
              <a:rPr lang="pt-PT" dirty="0"/>
              <a:t> NBA uses to </a:t>
            </a:r>
            <a:r>
              <a:rPr lang="pt-PT" dirty="0" err="1"/>
              <a:t>evaluate</a:t>
            </a:r>
            <a:r>
              <a:rPr lang="pt-PT" dirty="0"/>
              <a:t> </a:t>
            </a:r>
            <a:r>
              <a:rPr lang="pt-PT" dirty="0" err="1"/>
              <a:t>the</a:t>
            </a:r>
            <a:r>
              <a:rPr lang="pt-PT" dirty="0"/>
              <a:t> </a:t>
            </a:r>
            <a:r>
              <a:rPr lang="pt-PT" dirty="0" err="1"/>
              <a:t>players</a:t>
            </a:r>
            <a:r>
              <a:rPr lang="pt-PT" dirty="0"/>
              <a:t> </a:t>
            </a:r>
            <a:r>
              <a:rPr lang="pt-PT" dirty="0" err="1"/>
              <a:t>and</a:t>
            </a:r>
            <a:r>
              <a:rPr lang="pt-PT" dirty="0"/>
              <a:t>, </a:t>
            </a:r>
            <a:r>
              <a:rPr lang="pt-PT" dirty="0" err="1"/>
              <a:t>with</a:t>
            </a:r>
            <a:r>
              <a:rPr lang="pt-PT" dirty="0"/>
              <a:t> </a:t>
            </a:r>
            <a:r>
              <a:rPr lang="pt-PT" dirty="0" err="1"/>
              <a:t>that</a:t>
            </a:r>
            <a:r>
              <a:rPr lang="pt-PT" dirty="0"/>
              <a:t> </a:t>
            </a:r>
            <a:r>
              <a:rPr lang="pt-PT" dirty="0" err="1"/>
              <a:t>inspiration</a:t>
            </a:r>
            <a:r>
              <a:rPr lang="pt-PT" dirty="0"/>
              <a:t>, </a:t>
            </a:r>
            <a:r>
              <a:rPr lang="pt-PT" dirty="0" err="1"/>
              <a:t>we</a:t>
            </a:r>
            <a:r>
              <a:rPr lang="pt-PT" dirty="0"/>
              <a:t> </a:t>
            </a:r>
            <a:r>
              <a:rPr lang="pt-PT" dirty="0" err="1"/>
              <a:t>defined</a:t>
            </a:r>
            <a:r>
              <a:rPr lang="pt-PT" dirty="0"/>
              <a:t> </a:t>
            </a:r>
            <a:r>
              <a:rPr lang="pt-PT" dirty="0" err="1"/>
              <a:t>that</a:t>
            </a:r>
            <a:r>
              <a:rPr lang="pt-PT" dirty="0"/>
              <a:t> </a:t>
            </a:r>
            <a:r>
              <a:rPr lang="pt-PT" dirty="0" err="1"/>
              <a:t>those</a:t>
            </a:r>
            <a:r>
              <a:rPr lang="pt-PT" dirty="0"/>
              <a:t> </a:t>
            </a:r>
            <a:r>
              <a:rPr lang="pt-PT" dirty="0" err="1"/>
              <a:t>metrics</a:t>
            </a:r>
            <a:r>
              <a:rPr lang="pt-PT" dirty="0"/>
              <a:t> </a:t>
            </a:r>
            <a:r>
              <a:rPr lang="pt-PT" dirty="0" err="1"/>
              <a:t>would</a:t>
            </a:r>
            <a:r>
              <a:rPr lang="pt-PT" dirty="0"/>
              <a:t> </a:t>
            </a:r>
            <a:r>
              <a:rPr lang="pt-PT" dirty="0" err="1"/>
              <a:t>be</a:t>
            </a:r>
            <a:r>
              <a:rPr lang="pt-PT" dirty="0"/>
              <a:t> </a:t>
            </a:r>
            <a:r>
              <a:rPr lang="pt-PT" dirty="0" err="1"/>
              <a:t>the</a:t>
            </a:r>
            <a:r>
              <a:rPr lang="pt-PT" dirty="0"/>
              <a:t> base </a:t>
            </a:r>
            <a:r>
              <a:rPr lang="pt-PT" dirty="0" err="1"/>
              <a:t>of</a:t>
            </a:r>
            <a:r>
              <a:rPr lang="pt-PT" dirty="0"/>
              <a:t> </a:t>
            </a:r>
            <a:r>
              <a:rPr lang="pt-PT" dirty="0" err="1"/>
              <a:t>the</a:t>
            </a:r>
            <a:r>
              <a:rPr lang="pt-PT" dirty="0"/>
              <a:t> </a:t>
            </a:r>
            <a:r>
              <a:rPr lang="pt-PT" dirty="0" err="1"/>
              <a:t>predictions</a:t>
            </a:r>
            <a:r>
              <a:rPr lang="pt-PT" dirty="0"/>
              <a:t> </a:t>
            </a:r>
            <a:r>
              <a:rPr lang="pt-PT" dirty="0" err="1"/>
              <a:t>we</a:t>
            </a:r>
            <a:r>
              <a:rPr lang="pt-PT" dirty="0"/>
              <a:t> </a:t>
            </a:r>
            <a:r>
              <a:rPr lang="pt-PT" dirty="0" err="1"/>
              <a:t>would</a:t>
            </a:r>
            <a:r>
              <a:rPr lang="pt-PT" dirty="0"/>
              <a:t> do.</a:t>
            </a:r>
          </a:p>
          <a:p>
            <a:r>
              <a:rPr lang="pt-PT" dirty="0" err="1"/>
              <a:t>We</a:t>
            </a:r>
            <a:r>
              <a:rPr lang="pt-PT" dirty="0"/>
              <a:t> </a:t>
            </a:r>
            <a:r>
              <a:rPr lang="pt-PT" dirty="0" err="1"/>
              <a:t>were</a:t>
            </a:r>
            <a:r>
              <a:rPr lang="pt-PT" dirty="0"/>
              <a:t> </a:t>
            </a:r>
            <a:r>
              <a:rPr lang="pt-PT" dirty="0" err="1"/>
              <a:t>able</a:t>
            </a:r>
            <a:r>
              <a:rPr lang="pt-PT" dirty="0"/>
              <a:t> to </a:t>
            </a:r>
            <a:r>
              <a:rPr lang="pt-PT" dirty="0" err="1"/>
              <a:t>test</a:t>
            </a:r>
            <a:r>
              <a:rPr lang="pt-PT" dirty="0"/>
              <a:t> a </a:t>
            </a:r>
            <a:r>
              <a:rPr lang="pt-PT" dirty="0" err="1"/>
              <a:t>lot</a:t>
            </a:r>
            <a:r>
              <a:rPr lang="pt-PT" dirty="0"/>
              <a:t> </a:t>
            </a:r>
            <a:r>
              <a:rPr lang="pt-PT" dirty="0" err="1"/>
              <a:t>of</a:t>
            </a:r>
            <a:r>
              <a:rPr lang="pt-PT" dirty="0"/>
              <a:t> </a:t>
            </a:r>
            <a:r>
              <a:rPr lang="pt-PT" dirty="0" err="1"/>
              <a:t>models</a:t>
            </a:r>
            <a:r>
              <a:rPr lang="pt-PT" dirty="0"/>
              <a:t> </a:t>
            </a:r>
            <a:r>
              <a:rPr lang="pt-PT" dirty="0" err="1"/>
              <a:t>also</a:t>
            </a:r>
            <a:r>
              <a:rPr lang="pt-PT" dirty="0"/>
              <a:t> </a:t>
            </a:r>
            <a:r>
              <a:rPr lang="pt-PT" dirty="0" err="1"/>
              <a:t>and</a:t>
            </a:r>
            <a:r>
              <a:rPr lang="pt-PT" dirty="0"/>
              <a:t> to </a:t>
            </a:r>
            <a:r>
              <a:rPr lang="pt-PT" dirty="0" err="1"/>
              <a:t>choose</a:t>
            </a:r>
            <a:r>
              <a:rPr lang="pt-PT" dirty="0"/>
              <a:t> </a:t>
            </a:r>
            <a:r>
              <a:rPr lang="pt-PT" dirty="0" err="1"/>
              <a:t>the</a:t>
            </a:r>
            <a:r>
              <a:rPr lang="pt-PT" dirty="0"/>
              <a:t> </a:t>
            </a:r>
            <a:r>
              <a:rPr lang="pt-PT" dirty="0" err="1"/>
              <a:t>best</a:t>
            </a:r>
            <a:r>
              <a:rPr lang="pt-PT" dirty="0"/>
              <a:t> </a:t>
            </a:r>
            <a:r>
              <a:rPr lang="pt-PT" dirty="0" err="1"/>
              <a:t>one</a:t>
            </a:r>
            <a:r>
              <a:rPr lang="pt-PT" dirty="0"/>
              <a:t> as </a:t>
            </a:r>
            <a:r>
              <a:rPr lang="pt-PT" dirty="0" err="1"/>
              <a:t>our</a:t>
            </a:r>
            <a:r>
              <a:rPr lang="pt-PT" dirty="0"/>
              <a:t> ‘</a:t>
            </a:r>
            <a:r>
              <a:rPr lang="pt-PT" dirty="0" err="1"/>
              <a:t>official</a:t>
            </a:r>
            <a:r>
              <a:rPr lang="pt-PT" dirty="0"/>
              <a:t>’ </a:t>
            </a:r>
            <a:r>
              <a:rPr lang="pt-PT" dirty="0" err="1"/>
              <a:t>model</a:t>
            </a:r>
            <a:r>
              <a:rPr lang="pt-PT" dirty="0"/>
              <a:t>, </a:t>
            </a:r>
            <a:r>
              <a:rPr lang="pt-PT" dirty="0" err="1"/>
              <a:t>and</a:t>
            </a:r>
            <a:r>
              <a:rPr lang="pt-PT" dirty="0"/>
              <a:t> </a:t>
            </a:r>
            <a:r>
              <a:rPr lang="pt-PT" dirty="0" err="1"/>
              <a:t>that</a:t>
            </a:r>
            <a:r>
              <a:rPr lang="pt-PT" dirty="0"/>
              <a:t> </a:t>
            </a:r>
            <a:r>
              <a:rPr lang="pt-PT" dirty="0" err="1"/>
              <a:t>gave</a:t>
            </a:r>
            <a:r>
              <a:rPr lang="pt-PT" dirty="0"/>
              <a:t> </a:t>
            </a:r>
            <a:r>
              <a:rPr lang="pt-PT" dirty="0" err="1"/>
              <a:t>us</a:t>
            </a:r>
            <a:r>
              <a:rPr lang="pt-PT" dirty="0"/>
              <a:t> </a:t>
            </a:r>
            <a:r>
              <a:rPr lang="pt-PT" dirty="0" err="1"/>
              <a:t>an</a:t>
            </a:r>
            <a:r>
              <a:rPr lang="pt-PT" dirty="0"/>
              <a:t> </a:t>
            </a:r>
            <a:r>
              <a:rPr lang="pt-PT" dirty="0" err="1"/>
              <a:t>idea</a:t>
            </a:r>
            <a:r>
              <a:rPr lang="pt-PT" dirty="0"/>
              <a:t> </a:t>
            </a:r>
            <a:r>
              <a:rPr lang="pt-PT" dirty="0" err="1"/>
              <a:t>of</a:t>
            </a:r>
            <a:r>
              <a:rPr lang="pt-PT" dirty="0"/>
              <a:t> </a:t>
            </a:r>
            <a:r>
              <a:rPr lang="pt-PT" dirty="0" err="1"/>
              <a:t>the</a:t>
            </a:r>
            <a:r>
              <a:rPr lang="pt-PT" dirty="0"/>
              <a:t> pros </a:t>
            </a:r>
            <a:r>
              <a:rPr lang="pt-PT" dirty="0" err="1"/>
              <a:t>and</a:t>
            </a:r>
            <a:r>
              <a:rPr lang="pt-PT" dirty="0"/>
              <a:t> </a:t>
            </a:r>
            <a:r>
              <a:rPr lang="pt-PT" dirty="0" err="1"/>
              <a:t>cons</a:t>
            </a:r>
            <a:r>
              <a:rPr lang="pt-PT" dirty="0"/>
              <a:t> </a:t>
            </a:r>
            <a:r>
              <a:rPr lang="pt-PT" dirty="0" err="1"/>
              <a:t>of</a:t>
            </a:r>
            <a:r>
              <a:rPr lang="pt-PT" dirty="0"/>
              <a:t> </a:t>
            </a:r>
            <a:r>
              <a:rPr lang="pt-PT" dirty="0" err="1"/>
              <a:t>each</a:t>
            </a:r>
            <a:r>
              <a:rPr lang="pt-PT" dirty="0"/>
              <a:t> </a:t>
            </a:r>
            <a:r>
              <a:rPr lang="pt-PT" dirty="0" err="1"/>
              <a:t>model</a:t>
            </a:r>
            <a:r>
              <a:rPr lang="pt-PT" dirty="0"/>
              <a:t>.</a:t>
            </a:r>
          </a:p>
          <a:p>
            <a:pPr marL="0" indent="0">
              <a:buNone/>
            </a:pPr>
            <a:endParaRPr lang="pt-PT" dirty="0"/>
          </a:p>
        </p:txBody>
      </p:sp>
    </p:spTree>
    <p:extLst>
      <p:ext uri="{BB962C8B-B14F-4D97-AF65-F5344CB8AC3E}">
        <p14:creationId xmlns:p14="http://schemas.microsoft.com/office/powerpoint/2010/main" val="258821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lstStyle/>
          <a:p>
            <a:r>
              <a:rPr lang="pt-PT" dirty="0" err="1"/>
              <a:t>Annexes</a:t>
            </a:r>
            <a:endParaRPr lang="pt-PT" dirty="0"/>
          </a:p>
        </p:txBody>
      </p:sp>
    </p:spTree>
    <p:extLst>
      <p:ext uri="{BB962C8B-B14F-4D97-AF65-F5344CB8AC3E}">
        <p14:creationId xmlns:p14="http://schemas.microsoft.com/office/powerpoint/2010/main" val="366154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0D14D-1C7A-5088-2EBC-5746CA651688}"/>
              </a:ext>
            </a:extLst>
          </p:cNvPr>
          <p:cNvSpPr>
            <a:spLocks noGrp="1"/>
          </p:cNvSpPr>
          <p:nvPr>
            <p:ph type="title"/>
          </p:nvPr>
        </p:nvSpPr>
        <p:spPr/>
        <p:txBody>
          <a:bodyPr/>
          <a:lstStyle/>
          <a:p>
            <a:r>
              <a:rPr lang="pt-PT" dirty="0" err="1"/>
              <a:t>Model</a:t>
            </a:r>
            <a:r>
              <a:rPr lang="pt-PT" dirty="0"/>
              <a:t> performances 1/3</a:t>
            </a:r>
          </a:p>
        </p:txBody>
      </p:sp>
      <p:pic>
        <p:nvPicPr>
          <p:cNvPr id="15" name="Marcador de Posição de Conteúdo 14">
            <a:extLst>
              <a:ext uri="{FF2B5EF4-FFF2-40B4-BE49-F238E27FC236}">
                <a16:creationId xmlns:a16="http://schemas.microsoft.com/office/drawing/2014/main" id="{204CCEC1-FFB5-7BFC-1EB8-C3ECE89F2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295" y="1316212"/>
            <a:ext cx="3004099" cy="2403280"/>
          </a:xfrm>
        </p:spPr>
      </p:pic>
      <p:pic>
        <p:nvPicPr>
          <p:cNvPr id="17" name="Imagem 16">
            <a:extLst>
              <a:ext uri="{FF2B5EF4-FFF2-40B4-BE49-F238E27FC236}">
                <a16:creationId xmlns:a16="http://schemas.microsoft.com/office/drawing/2014/main" id="{557456BF-5BDA-26E5-8302-31A5F2B5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1137" y="1316212"/>
            <a:ext cx="3133817" cy="2507055"/>
          </a:xfrm>
          <a:prstGeom prst="rect">
            <a:avLst/>
          </a:prstGeom>
        </p:spPr>
      </p:pic>
      <p:pic>
        <p:nvPicPr>
          <p:cNvPr id="19" name="Imagem 18">
            <a:extLst>
              <a:ext uri="{FF2B5EF4-FFF2-40B4-BE49-F238E27FC236}">
                <a16:creationId xmlns:a16="http://schemas.microsoft.com/office/drawing/2014/main" id="{896BB4FC-0D6F-4A9E-FCCE-93741FE80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3295" y="4164227"/>
            <a:ext cx="3004099" cy="2403279"/>
          </a:xfrm>
          <a:prstGeom prst="rect">
            <a:avLst/>
          </a:prstGeom>
        </p:spPr>
      </p:pic>
      <p:pic>
        <p:nvPicPr>
          <p:cNvPr id="21" name="Imagem 20">
            <a:extLst>
              <a:ext uri="{FF2B5EF4-FFF2-40B4-BE49-F238E27FC236}">
                <a16:creationId xmlns:a16="http://schemas.microsoft.com/office/drawing/2014/main" id="{51597E5E-FC23-692E-2C11-14CB606776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1136" y="4060452"/>
            <a:ext cx="3133817" cy="2507054"/>
          </a:xfrm>
          <a:prstGeom prst="rect">
            <a:avLst/>
          </a:prstGeom>
        </p:spPr>
      </p:pic>
      <p:sp>
        <p:nvSpPr>
          <p:cNvPr id="22" name="CaixaDeTexto 21">
            <a:extLst>
              <a:ext uri="{FF2B5EF4-FFF2-40B4-BE49-F238E27FC236}">
                <a16:creationId xmlns:a16="http://schemas.microsoft.com/office/drawing/2014/main" id="{85C94AAC-9F1E-A4BF-7576-256B4824EC9B}"/>
              </a:ext>
            </a:extLst>
          </p:cNvPr>
          <p:cNvSpPr txBox="1"/>
          <p:nvPr/>
        </p:nvSpPr>
        <p:spPr>
          <a:xfrm>
            <a:off x="8584163" y="1474237"/>
            <a:ext cx="3133817" cy="3139321"/>
          </a:xfrm>
          <a:prstGeom prst="rect">
            <a:avLst/>
          </a:prstGeom>
          <a:noFill/>
        </p:spPr>
        <p:txBody>
          <a:bodyPr wrap="square" rtlCol="0">
            <a:spAutoFit/>
          </a:bodyPr>
          <a:lstStyle/>
          <a:p>
            <a:pPr marL="285750" indent="-285750">
              <a:buFont typeface="Arial" panose="020B0604020202020204" pitchFamily="34" charset="0"/>
              <a:buChar char="•"/>
            </a:pPr>
            <a:r>
              <a:rPr lang="pt-PT" dirty="0" err="1"/>
              <a:t>Here</a:t>
            </a:r>
            <a:r>
              <a:rPr lang="pt-PT" dirty="0"/>
              <a:t>, </a:t>
            </a:r>
            <a:r>
              <a:rPr lang="pt-PT" dirty="0" err="1"/>
              <a:t>and</a:t>
            </a:r>
            <a:r>
              <a:rPr lang="pt-PT" dirty="0"/>
              <a:t> in </a:t>
            </a:r>
            <a:r>
              <a:rPr lang="pt-PT" dirty="0" err="1"/>
              <a:t>the</a:t>
            </a:r>
            <a:r>
              <a:rPr lang="pt-PT" dirty="0"/>
              <a:t> </a:t>
            </a:r>
            <a:r>
              <a:rPr lang="pt-PT" dirty="0" err="1"/>
              <a:t>following</a:t>
            </a:r>
            <a:r>
              <a:rPr lang="pt-PT" dirty="0"/>
              <a:t> slides, </a:t>
            </a:r>
            <a:r>
              <a:rPr lang="pt-PT" dirty="0" err="1"/>
              <a:t>we</a:t>
            </a:r>
            <a:r>
              <a:rPr lang="pt-PT" dirty="0"/>
              <a:t> can </a:t>
            </a:r>
            <a:r>
              <a:rPr lang="pt-PT" dirty="0" err="1"/>
              <a:t>see</a:t>
            </a:r>
            <a:r>
              <a:rPr lang="pt-PT" dirty="0"/>
              <a:t> </a:t>
            </a:r>
            <a:r>
              <a:rPr lang="pt-PT" dirty="0" err="1"/>
              <a:t>the</a:t>
            </a:r>
            <a:r>
              <a:rPr lang="pt-PT" dirty="0"/>
              <a:t> performance </a:t>
            </a:r>
            <a:r>
              <a:rPr lang="pt-PT" dirty="0" err="1"/>
              <a:t>of</a:t>
            </a:r>
            <a:r>
              <a:rPr lang="pt-PT" dirty="0"/>
              <a:t> </a:t>
            </a:r>
            <a:r>
              <a:rPr lang="pt-PT" dirty="0" err="1"/>
              <a:t>other</a:t>
            </a:r>
            <a:r>
              <a:rPr lang="pt-PT" dirty="0"/>
              <a:t> </a:t>
            </a:r>
            <a:r>
              <a:rPr lang="pt-PT" dirty="0" err="1"/>
              <a:t>models</a:t>
            </a:r>
            <a:r>
              <a:rPr lang="pt-PT" dirty="0"/>
              <a:t> </a:t>
            </a:r>
            <a:r>
              <a:rPr lang="pt-PT" dirty="0" err="1"/>
              <a:t>that</a:t>
            </a:r>
            <a:r>
              <a:rPr lang="pt-PT" dirty="0"/>
              <a:t> </a:t>
            </a:r>
            <a:r>
              <a:rPr lang="pt-PT" dirty="0" err="1"/>
              <a:t>we</a:t>
            </a:r>
            <a:r>
              <a:rPr lang="pt-PT" dirty="0"/>
              <a:t> testes (as </a:t>
            </a:r>
            <a:r>
              <a:rPr lang="pt-PT" dirty="0" err="1"/>
              <a:t>we</a:t>
            </a:r>
            <a:r>
              <a:rPr lang="pt-PT" dirty="0"/>
              <a:t> </a:t>
            </a:r>
            <a:r>
              <a:rPr lang="pt-PT" dirty="0" err="1"/>
              <a:t>mentioned</a:t>
            </a:r>
            <a:r>
              <a:rPr lang="pt-PT" dirty="0"/>
              <a:t>)</a:t>
            </a:r>
          </a:p>
          <a:p>
            <a:pPr marL="285750" indent="-285750">
              <a:buFont typeface="Arial" panose="020B0604020202020204" pitchFamily="34" charset="0"/>
              <a:buChar char="•"/>
            </a:pPr>
            <a:r>
              <a:rPr lang="pt-PT" dirty="0" err="1"/>
              <a:t>It’s</a:t>
            </a:r>
            <a:r>
              <a:rPr lang="pt-PT" dirty="0"/>
              <a:t> </a:t>
            </a:r>
            <a:r>
              <a:rPr lang="pt-PT" dirty="0" err="1"/>
              <a:t>curious</a:t>
            </a:r>
            <a:r>
              <a:rPr lang="pt-PT" dirty="0"/>
              <a:t> to observe </a:t>
            </a:r>
            <a:r>
              <a:rPr lang="pt-PT" dirty="0" err="1"/>
              <a:t>that</a:t>
            </a:r>
            <a:r>
              <a:rPr lang="pt-PT" dirty="0"/>
              <a:t> Lasso </a:t>
            </a:r>
            <a:r>
              <a:rPr lang="pt-PT" dirty="0" err="1"/>
              <a:t>Regression</a:t>
            </a:r>
            <a:r>
              <a:rPr lang="pt-PT" dirty="0"/>
              <a:t>, </a:t>
            </a:r>
            <a:r>
              <a:rPr lang="pt-PT" dirty="0" err="1"/>
              <a:t>with</a:t>
            </a:r>
            <a:r>
              <a:rPr lang="pt-PT" dirty="0"/>
              <a:t> </a:t>
            </a:r>
            <a:r>
              <a:rPr lang="pt-PT" dirty="0" err="1"/>
              <a:t>None</a:t>
            </a:r>
            <a:r>
              <a:rPr lang="pt-PT" dirty="0"/>
              <a:t> </a:t>
            </a:r>
            <a:r>
              <a:rPr lang="pt-PT" dirty="0" err="1"/>
              <a:t>Scaler</a:t>
            </a:r>
            <a:r>
              <a:rPr lang="pt-PT" dirty="0"/>
              <a:t>, </a:t>
            </a:r>
            <a:r>
              <a:rPr lang="pt-PT" dirty="0" err="1"/>
              <a:t>obtained</a:t>
            </a:r>
            <a:r>
              <a:rPr lang="pt-PT" dirty="0"/>
              <a:t> </a:t>
            </a:r>
            <a:r>
              <a:rPr lang="pt-PT" dirty="0" err="1"/>
              <a:t>an</a:t>
            </a:r>
            <a:r>
              <a:rPr lang="pt-PT" dirty="0"/>
              <a:t> </a:t>
            </a:r>
            <a:r>
              <a:rPr lang="pt-PT" dirty="0" err="1"/>
              <a:t>accuracy</a:t>
            </a:r>
            <a:r>
              <a:rPr lang="pt-PT" dirty="0"/>
              <a:t> </a:t>
            </a:r>
            <a:r>
              <a:rPr lang="pt-PT" dirty="0" err="1"/>
              <a:t>of</a:t>
            </a:r>
            <a:r>
              <a:rPr lang="pt-PT" dirty="0"/>
              <a:t> 0.846 (</a:t>
            </a:r>
            <a:r>
              <a:rPr lang="pt-PT" dirty="0" err="1"/>
              <a:t>however</a:t>
            </a:r>
            <a:r>
              <a:rPr lang="pt-PT" dirty="0"/>
              <a:t> </a:t>
            </a:r>
            <a:r>
              <a:rPr lang="pt-PT" dirty="0" err="1"/>
              <a:t>this</a:t>
            </a:r>
            <a:r>
              <a:rPr lang="pt-PT" dirty="0"/>
              <a:t> </a:t>
            </a:r>
            <a:r>
              <a:rPr lang="pt-PT" dirty="0" err="1"/>
              <a:t>model</a:t>
            </a:r>
            <a:r>
              <a:rPr lang="pt-PT" dirty="0"/>
              <a:t> </a:t>
            </a:r>
            <a:r>
              <a:rPr lang="pt-PT" dirty="0" err="1"/>
              <a:t>had</a:t>
            </a:r>
            <a:r>
              <a:rPr lang="pt-PT" dirty="0"/>
              <a:t> a </a:t>
            </a:r>
            <a:r>
              <a:rPr lang="pt-PT" dirty="0" err="1"/>
              <a:t>very</a:t>
            </a:r>
            <a:r>
              <a:rPr lang="pt-PT" dirty="0"/>
              <a:t> </a:t>
            </a:r>
            <a:r>
              <a:rPr lang="pt-PT" dirty="0" err="1"/>
              <a:t>low</a:t>
            </a:r>
            <a:r>
              <a:rPr lang="pt-PT" dirty="0"/>
              <a:t> </a:t>
            </a:r>
            <a:r>
              <a:rPr lang="pt-PT" dirty="0" err="1"/>
              <a:t>Best</a:t>
            </a:r>
            <a:r>
              <a:rPr lang="pt-PT" dirty="0"/>
              <a:t> Score </a:t>
            </a:r>
            <a:r>
              <a:rPr lang="pt-PT" dirty="0" err="1"/>
              <a:t>of</a:t>
            </a:r>
            <a:r>
              <a:rPr lang="pt-PT" dirty="0"/>
              <a:t> 0.18)</a:t>
            </a:r>
          </a:p>
        </p:txBody>
      </p:sp>
    </p:spTree>
    <p:extLst>
      <p:ext uri="{BB962C8B-B14F-4D97-AF65-F5344CB8AC3E}">
        <p14:creationId xmlns:p14="http://schemas.microsoft.com/office/powerpoint/2010/main" val="317275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747F9-24A2-C9F2-D473-9519243D0231}"/>
              </a:ext>
            </a:extLst>
          </p:cNvPr>
          <p:cNvSpPr>
            <a:spLocks noGrp="1"/>
          </p:cNvSpPr>
          <p:nvPr>
            <p:ph type="title"/>
          </p:nvPr>
        </p:nvSpPr>
        <p:spPr/>
        <p:txBody>
          <a:bodyPr/>
          <a:lstStyle/>
          <a:p>
            <a:r>
              <a:rPr lang="pt-PT" dirty="0" err="1"/>
              <a:t>Model</a:t>
            </a:r>
            <a:r>
              <a:rPr lang="pt-PT" dirty="0"/>
              <a:t> performances 2/3</a:t>
            </a:r>
          </a:p>
        </p:txBody>
      </p:sp>
      <p:pic>
        <p:nvPicPr>
          <p:cNvPr id="5" name="Marcador de Posição de Conteúdo 4">
            <a:extLst>
              <a:ext uri="{FF2B5EF4-FFF2-40B4-BE49-F238E27FC236}">
                <a16:creationId xmlns:a16="http://schemas.microsoft.com/office/drawing/2014/main" id="{C8F1F862-B0E9-0031-488C-720165899D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648" y="1220968"/>
            <a:ext cx="3304649" cy="2643720"/>
          </a:xfrm>
        </p:spPr>
      </p:pic>
      <p:pic>
        <p:nvPicPr>
          <p:cNvPr id="7" name="Imagem 6">
            <a:extLst>
              <a:ext uri="{FF2B5EF4-FFF2-40B4-BE49-F238E27FC236}">
                <a16:creationId xmlns:a16="http://schemas.microsoft.com/office/drawing/2014/main" id="{20289354-41F2-615C-376C-2A7BA7B05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625" y="1220968"/>
            <a:ext cx="3304650" cy="2643720"/>
          </a:xfrm>
          <a:prstGeom prst="rect">
            <a:avLst/>
          </a:prstGeom>
        </p:spPr>
      </p:pic>
      <p:pic>
        <p:nvPicPr>
          <p:cNvPr id="9" name="Imagem 8">
            <a:extLst>
              <a:ext uri="{FF2B5EF4-FFF2-40B4-BE49-F238E27FC236}">
                <a16:creationId xmlns:a16="http://schemas.microsoft.com/office/drawing/2014/main" id="{CA658FE3-93C4-F116-2ECD-E34845810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8648" y="4133462"/>
            <a:ext cx="3304649" cy="2643719"/>
          </a:xfrm>
          <a:prstGeom prst="rect">
            <a:avLst/>
          </a:prstGeom>
        </p:spPr>
      </p:pic>
      <p:pic>
        <p:nvPicPr>
          <p:cNvPr id="11" name="Imagem 10">
            <a:extLst>
              <a:ext uri="{FF2B5EF4-FFF2-40B4-BE49-F238E27FC236}">
                <a16:creationId xmlns:a16="http://schemas.microsoft.com/office/drawing/2014/main" id="{C6DC3200-3237-1D00-38B3-6B973BF24A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2624" y="4133460"/>
            <a:ext cx="3304651" cy="2643721"/>
          </a:xfrm>
          <a:prstGeom prst="rect">
            <a:avLst/>
          </a:prstGeom>
        </p:spPr>
      </p:pic>
      <p:sp>
        <p:nvSpPr>
          <p:cNvPr id="12" name="CaixaDeTexto 11">
            <a:extLst>
              <a:ext uri="{FF2B5EF4-FFF2-40B4-BE49-F238E27FC236}">
                <a16:creationId xmlns:a16="http://schemas.microsoft.com/office/drawing/2014/main" id="{3C963658-AC43-DC62-480A-477D7D5D526E}"/>
              </a:ext>
            </a:extLst>
          </p:cNvPr>
          <p:cNvSpPr txBox="1"/>
          <p:nvPr/>
        </p:nvSpPr>
        <p:spPr>
          <a:xfrm>
            <a:off x="9085027" y="1342266"/>
            <a:ext cx="2481943" cy="1754326"/>
          </a:xfrm>
          <a:prstGeom prst="rect">
            <a:avLst/>
          </a:prstGeom>
          <a:noFill/>
        </p:spPr>
        <p:txBody>
          <a:bodyPr wrap="square" rtlCol="0">
            <a:spAutoFit/>
          </a:bodyPr>
          <a:lstStyle/>
          <a:p>
            <a:pPr marL="285750" indent="-285750">
              <a:buFont typeface="Arial" panose="020B0604020202020204" pitchFamily="34" charset="0"/>
              <a:buChar char="•"/>
            </a:pPr>
            <a:r>
              <a:rPr lang="pt-PT" dirty="0" err="1"/>
              <a:t>The</a:t>
            </a:r>
            <a:r>
              <a:rPr lang="pt-PT" dirty="0"/>
              <a:t> </a:t>
            </a:r>
            <a:r>
              <a:rPr lang="pt-PT" dirty="0" err="1"/>
              <a:t>emphasis</a:t>
            </a:r>
            <a:r>
              <a:rPr lang="pt-PT" dirty="0"/>
              <a:t> in </a:t>
            </a:r>
            <a:r>
              <a:rPr lang="pt-PT" dirty="0" err="1"/>
              <a:t>this</a:t>
            </a:r>
            <a:r>
              <a:rPr lang="pt-PT" dirty="0"/>
              <a:t> slide </a:t>
            </a:r>
            <a:r>
              <a:rPr lang="pt-PT" dirty="0" err="1"/>
              <a:t>goes</a:t>
            </a:r>
            <a:r>
              <a:rPr lang="pt-PT" dirty="0"/>
              <a:t> to </a:t>
            </a:r>
            <a:r>
              <a:rPr lang="pt-PT" dirty="0" err="1"/>
              <a:t>the</a:t>
            </a:r>
            <a:r>
              <a:rPr lang="pt-PT" dirty="0"/>
              <a:t> </a:t>
            </a:r>
            <a:r>
              <a:rPr lang="pt-PT" dirty="0" err="1"/>
              <a:t>poor</a:t>
            </a:r>
            <a:r>
              <a:rPr lang="pt-PT" dirty="0"/>
              <a:t> performance </a:t>
            </a:r>
            <a:r>
              <a:rPr lang="pt-PT" dirty="0" err="1"/>
              <a:t>of</a:t>
            </a:r>
            <a:r>
              <a:rPr lang="pt-PT" dirty="0"/>
              <a:t> </a:t>
            </a:r>
            <a:r>
              <a:rPr lang="pt-PT" dirty="0" err="1"/>
              <a:t>the</a:t>
            </a:r>
            <a:r>
              <a:rPr lang="pt-PT" dirty="0"/>
              <a:t> </a:t>
            </a:r>
            <a:r>
              <a:rPr lang="pt-PT" dirty="0" err="1"/>
              <a:t>Naive</a:t>
            </a:r>
            <a:r>
              <a:rPr lang="pt-PT" dirty="0"/>
              <a:t> </a:t>
            </a:r>
            <a:r>
              <a:rPr lang="pt-PT" dirty="0" err="1"/>
              <a:t>Bayes</a:t>
            </a:r>
            <a:r>
              <a:rPr lang="pt-PT" dirty="0"/>
              <a:t> </a:t>
            </a:r>
            <a:r>
              <a:rPr lang="pt-PT" dirty="0" err="1"/>
              <a:t>model</a:t>
            </a:r>
            <a:r>
              <a:rPr lang="pt-PT" dirty="0"/>
              <a:t>, as </a:t>
            </a:r>
            <a:r>
              <a:rPr lang="pt-PT" dirty="0" err="1"/>
              <a:t>we</a:t>
            </a:r>
            <a:r>
              <a:rPr lang="pt-PT" dirty="0"/>
              <a:t> </a:t>
            </a:r>
            <a:r>
              <a:rPr lang="pt-PT" dirty="0" err="1"/>
              <a:t>mentioned</a:t>
            </a:r>
            <a:r>
              <a:rPr lang="pt-PT" dirty="0"/>
              <a:t> </a:t>
            </a:r>
            <a:r>
              <a:rPr lang="pt-PT" dirty="0" err="1"/>
              <a:t>before</a:t>
            </a:r>
            <a:r>
              <a:rPr lang="pt-PT" dirty="0"/>
              <a:t>.</a:t>
            </a:r>
          </a:p>
        </p:txBody>
      </p:sp>
    </p:spTree>
    <p:extLst>
      <p:ext uri="{BB962C8B-B14F-4D97-AF65-F5344CB8AC3E}">
        <p14:creationId xmlns:p14="http://schemas.microsoft.com/office/powerpoint/2010/main" val="141845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8E5A5-029B-C72A-A638-51C228228599}"/>
              </a:ext>
            </a:extLst>
          </p:cNvPr>
          <p:cNvSpPr>
            <a:spLocks noGrp="1"/>
          </p:cNvSpPr>
          <p:nvPr>
            <p:ph type="title"/>
          </p:nvPr>
        </p:nvSpPr>
        <p:spPr/>
        <p:txBody>
          <a:bodyPr/>
          <a:lstStyle/>
          <a:p>
            <a:r>
              <a:rPr lang="pt-PT" dirty="0" err="1"/>
              <a:t>Model</a:t>
            </a:r>
            <a:r>
              <a:rPr lang="pt-PT" dirty="0"/>
              <a:t> Performances 3/3</a:t>
            </a:r>
          </a:p>
        </p:txBody>
      </p:sp>
      <p:pic>
        <p:nvPicPr>
          <p:cNvPr id="5" name="Marcador de Posição de Conteúdo 4">
            <a:extLst>
              <a:ext uri="{FF2B5EF4-FFF2-40B4-BE49-F238E27FC236}">
                <a16:creationId xmlns:a16="http://schemas.microsoft.com/office/drawing/2014/main" id="{17C58AEE-92CC-7051-D22C-EAE2D8D9E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963" y="1315616"/>
            <a:ext cx="3208974" cy="2567180"/>
          </a:xfrm>
        </p:spPr>
      </p:pic>
      <p:pic>
        <p:nvPicPr>
          <p:cNvPr id="7" name="Imagem 6">
            <a:extLst>
              <a:ext uri="{FF2B5EF4-FFF2-40B4-BE49-F238E27FC236}">
                <a16:creationId xmlns:a16="http://schemas.microsoft.com/office/drawing/2014/main" id="{001C9B4D-EBA7-B8E8-917F-4AA0043D3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530" y="4032087"/>
            <a:ext cx="3403405" cy="2722724"/>
          </a:xfrm>
          <a:prstGeom prst="rect">
            <a:avLst/>
          </a:prstGeom>
        </p:spPr>
      </p:pic>
      <p:pic>
        <p:nvPicPr>
          <p:cNvPr id="9" name="Imagem 8">
            <a:extLst>
              <a:ext uri="{FF2B5EF4-FFF2-40B4-BE49-F238E27FC236}">
                <a16:creationId xmlns:a16="http://schemas.microsoft.com/office/drawing/2014/main" id="{23BAE0F2-D6E4-A5C3-2AE7-31F2F9D85B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785" y="1315616"/>
            <a:ext cx="3208975" cy="2567180"/>
          </a:xfrm>
          <a:prstGeom prst="rect">
            <a:avLst/>
          </a:prstGeom>
        </p:spPr>
      </p:pic>
      <p:sp>
        <p:nvSpPr>
          <p:cNvPr id="10" name="CaixaDeTexto 9">
            <a:extLst>
              <a:ext uri="{FF2B5EF4-FFF2-40B4-BE49-F238E27FC236}">
                <a16:creationId xmlns:a16="http://schemas.microsoft.com/office/drawing/2014/main" id="{8F0AC573-09CD-CD6C-A8F3-34C03FC73D18}"/>
              </a:ext>
            </a:extLst>
          </p:cNvPr>
          <p:cNvSpPr txBox="1"/>
          <p:nvPr/>
        </p:nvSpPr>
        <p:spPr>
          <a:xfrm>
            <a:off x="9265298" y="1474237"/>
            <a:ext cx="2164702" cy="3693319"/>
          </a:xfrm>
          <a:prstGeom prst="rect">
            <a:avLst/>
          </a:prstGeom>
          <a:noFill/>
        </p:spPr>
        <p:txBody>
          <a:bodyPr wrap="square" rtlCol="0">
            <a:spAutoFit/>
          </a:bodyPr>
          <a:lstStyle/>
          <a:p>
            <a:pPr marL="285750" indent="-285750">
              <a:buFont typeface="Arial" panose="020B0604020202020204" pitchFamily="34" charset="0"/>
              <a:buChar char="•"/>
            </a:pPr>
            <a:r>
              <a:rPr lang="pt-PT" dirty="0" err="1"/>
              <a:t>These</a:t>
            </a:r>
            <a:r>
              <a:rPr lang="pt-PT" dirty="0"/>
              <a:t> are </a:t>
            </a:r>
            <a:r>
              <a:rPr lang="pt-PT" dirty="0" err="1"/>
              <a:t>the</a:t>
            </a:r>
            <a:r>
              <a:rPr lang="pt-PT" dirty="0"/>
              <a:t> </a:t>
            </a:r>
            <a:r>
              <a:rPr lang="pt-PT" dirty="0" err="1"/>
              <a:t>last</a:t>
            </a:r>
            <a:r>
              <a:rPr lang="pt-PT" dirty="0"/>
              <a:t> </a:t>
            </a:r>
            <a:r>
              <a:rPr lang="pt-PT" dirty="0" err="1"/>
              <a:t>models</a:t>
            </a:r>
            <a:r>
              <a:rPr lang="pt-PT" dirty="0"/>
              <a:t> </a:t>
            </a:r>
            <a:r>
              <a:rPr lang="pt-PT" dirty="0" err="1"/>
              <a:t>that</a:t>
            </a:r>
            <a:r>
              <a:rPr lang="pt-PT" dirty="0"/>
              <a:t> </a:t>
            </a:r>
            <a:r>
              <a:rPr lang="pt-PT" dirty="0" err="1"/>
              <a:t>we</a:t>
            </a:r>
            <a:r>
              <a:rPr lang="pt-PT" dirty="0"/>
              <a:t> </a:t>
            </a:r>
            <a:r>
              <a:rPr lang="pt-PT" dirty="0" err="1"/>
              <a:t>tested</a:t>
            </a:r>
            <a:r>
              <a:rPr lang="pt-PT" dirty="0"/>
              <a:t>.</a:t>
            </a:r>
          </a:p>
          <a:p>
            <a:pPr marL="285750" indent="-285750">
              <a:buFont typeface="Arial" panose="020B0604020202020204" pitchFamily="34" charset="0"/>
              <a:buChar char="•"/>
            </a:pPr>
            <a:r>
              <a:rPr lang="pt-PT" dirty="0"/>
              <a:t>To </a:t>
            </a:r>
            <a:r>
              <a:rPr lang="pt-PT" dirty="0" err="1"/>
              <a:t>conclude</a:t>
            </a:r>
            <a:r>
              <a:rPr lang="pt-PT" dirty="0"/>
              <a:t>, </a:t>
            </a:r>
            <a:r>
              <a:rPr lang="pt-PT" dirty="0" err="1"/>
              <a:t>it’s</a:t>
            </a:r>
            <a:r>
              <a:rPr lang="pt-PT" dirty="0"/>
              <a:t> </a:t>
            </a:r>
            <a:r>
              <a:rPr lang="pt-PT" dirty="0" err="1"/>
              <a:t>obvious</a:t>
            </a:r>
            <a:r>
              <a:rPr lang="pt-PT" dirty="0"/>
              <a:t> </a:t>
            </a:r>
            <a:r>
              <a:rPr lang="pt-PT" dirty="0" err="1"/>
              <a:t>why</a:t>
            </a:r>
            <a:r>
              <a:rPr lang="pt-PT" dirty="0"/>
              <a:t> does </a:t>
            </a:r>
            <a:r>
              <a:rPr lang="pt-PT" dirty="0" err="1"/>
              <a:t>the</a:t>
            </a:r>
            <a:r>
              <a:rPr lang="pt-PT" dirty="0"/>
              <a:t> </a:t>
            </a:r>
            <a:r>
              <a:rPr lang="pt-PT" dirty="0" err="1"/>
              <a:t>Gradient</a:t>
            </a:r>
            <a:r>
              <a:rPr lang="pt-PT" dirty="0"/>
              <a:t> </a:t>
            </a:r>
            <a:r>
              <a:rPr lang="pt-PT" dirty="0" err="1"/>
              <a:t>Boosting</a:t>
            </a:r>
            <a:r>
              <a:rPr lang="pt-PT" dirty="0"/>
              <a:t> </a:t>
            </a:r>
            <a:r>
              <a:rPr lang="pt-PT" dirty="0" err="1"/>
              <a:t>Regressor</a:t>
            </a:r>
            <a:r>
              <a:rPr lang="pt-PT" dirty="0"/>
              <a:t> </a:t>
            </a:r>
            <a:r>
              <a:rPr lang="pt-PT" dirty="0" err="1"/>
              <a:t>was</a:t>
            </a:r>
            <a:r>
              <a:rPr lang="pt-PT" dirty="0"/>
              <a:t> </a:t>
            </a:r>
            <a:r>
              <a:rPr lang="pt-PT" dirty="0" err="1"/>
              <a:t>the</a:t>
            </a:r>
            <a:r>
              <a:rPr lang="pt-PT" dirty="0"/>
              <a:t> </a:t>
            </a:r>
            <a:r>
              <a:rPr lang="pt-PT" dirty="0" err="1"/>
              <a:t>chosen</a:t>
            </a:r>
            <a:r>
              <a:rPr lang="pt-PT" dirty="0"/>
              <a:t> </a:t>
            </a:r>
            <a:r>
              <a:rPr lang="pt-PT" dirty="0" err="1"/>
              <a:t>one</a:t>
            </a:r>
            <a:r>
              <a:rPr lang="pt-PT" dirty="0"/>
              <a:t>, </a:t>
            </a:r>
            <a:r>
              <a:rPr lang="pt-PT" dirty="0" err="1"/>
              <a:t>with</a:t>
            </a:r>
            <a:r>
              <a:rPr lang="pt-PT" dirty="0"/>
              <a:t> </a:t>
            </a:r>
            <a:r>
              <a:rPr lang="pt-PT" dirty="0" err="1"/>
              <a:t>the</a:t>
            </a:r>
            <a:r>
              <a:rPr lang="pt-PT" dirty="0"/>
              <a:t> </a:t>
            </a:r>
            <a:r>
              <a:rPr lang="pt-PT" dirty="0" err="1"/>
              <a:t>best</a:t>
            </a:r>
            <a:r>
              <a:rPr lang="pt-PT" dirty="0"/>
              <a:t> </a:t>
            </a:r>
            <a:r>
              <a:rPr lang="pt-PT" dirty="0" err="1"/>
              <a:t>stats</a:t>
            </a:r>
            <a:r>
              <a:rPr lang="pt-PT" dirty="0"/>
              <a:t> </a:t>
            </a:r>
            <a:r>
              <a:rPr lang="pt-PT" dirty="0" err="1"/>
              <a:t>compared</a:t>
            </a:r>
            <a:r>
              <a:rPr lang="pt-PT" dirty="0"/>
              <a:t> to </a:t>
            </a:r>
            <a:r>
              <a:rPr lang="pt-PT" dirty="0" err="1"/>
              <a:t>all</a:t>
            </a:r>
            <a:r>
              <a:rPr lang="pt-PT" dirty="0"/>
              <a:t> </a:t>
            </a:r>
            <a:r>
              <a:rPr lang="pt-PT" dirty="0" err="1"/>
              <a:t>the</a:t>
            </a:r>
            <a:r>
              <a:rPr lang="pt-PT" dirty="0"/>
              <a:t> </a:t>
            </a:r>
            <a:r>
              <a:rPr lang="pt-PT" dirty="0" err="1"/>
              <a:t>models</a:t>
            </a:r>
            <a:r>
              <a:rPr lang="pt-PT" dirty="0"/>
              <a:t> testes </a:t>
            </a:r>
            <a:r>
              <a:rPr lang="pt-PT" dirty="0" err="1"/>
              <a:t>and</a:t>
            </a:r>
            <a:r>
              <a:rPr lang="pt-PT" dirty="0"/>
              <a:t> </a:t>
            </a:r>
            <a:r>
              <a:rPr lang="pt-PT" dirty="0" err="1"/>
              <a:t>shown</a:t>
            </a:r>
            <a:r>
              <a:rPr lang="pt-PT" dirty="0"/>
              <a:t>.</a:t>
            </a:r>
          </a:p>
        </p:txBody>
      </p:sp>
    </p:spTree>
    <p:extLst>
      <p:ext uri="{BB962C8B-B14F-4D97-AF65-F5344CB8AC3E}">
        <p14:creationId xmlns:p14="http://schemas.microsoft.com/office/powerpoint/2010/main" val="3683313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pt-PT" dirty="0" err="1"/>
              <a:t>When</a:t>
            </a:r>
            <a:r>
              <a:rPr lang="pt-PT" dirty="0"/>
              <a:t> </a:t>
            </a:r>
            <a:r>
              <a:rPr lang="pt-PT" dirty="0" err="1"/>
              <a:t>performing</a:t>
            </a:r>
            <a:r>
              <a:rPr lang="pt-PT" dirty="0"/>
              <a:t> </a:t>
            </a:r>
            <a:r>
              <a:rPr lang="pt-PT" dirty="0" err="1"/>
              <a:t>the</a:t>
            </a:r>
            <a:r>
              <a:rPr lang="pt-PT" dirty="0"/>
              <a:t> data </a:t>
            </a:r>
            <a:r>
              <a:rPr lang="pt-PT" dirty="0" err="1"/>
              <a:t>analysis</a:t>
            </a:r>
            <a:r>
              <a:rPr lang="pt-PT" dirty="0"/>
              <a:t>, </a:t>
            </a:r>
            <a:r>
              <a:rPr lang="pt-PT" dirty="0" err="1"/>
              <a:t>besides</a:t>
            </a:r>
            <a:r>
              <a:rPr lang="pt-PT" dirty="0"/>
              <a:t> </a:t>
            </a:r>
            <a:r>
              <a:rPr lang="pt-PT" dirty="0" err="1"/>
              <a:t>the</a:t>
            </a:r>
            <a:r>
              <a:rPr lang="pt-PT" dirty="0"/>
              <a:t> </a:t>
            </a:r>
            <a:r>
              <a:rPr lang="pt-PT" dirty="0" err="1"/>
              <a:t>plots</a:t>
            </a:r>
            <a:r>
              <a:rPr lang="pt-PT" dirty="0"/>
              <a:t> </a:t>
            </a:r>
            <a:r>
              <a:rPr lang="pt-PT" dirty="0" err="1"/>
              <a:t>that</a:t>
            </a:r>
            <a:r>
              <a:rPr lang="pt-PT" dirty="0"/>
              <a:t> </a:t>
            </a:r>
            <a:r>
              <a:rPr lang="pt-PT" dirty="0" err="1"/>
              <a:t>we</a:t>
            </a:r>
            <a:r>
              <a:rPr lang="pt-PT" dirty="0"/>
              <a:t> </a:t>
            </a:r>
            <a:r>
              <a:rPr lang="pt-PT" dirty="0" err="1"/>
              <a:t>presented</a:t>
            </a:r>
            <a:r>
              <a:rPr lang="pt-PT" dirty="0"/>
              <a:t>, </a:t>
            </a:r>
            <a:r>
              <a:rPr lang="pt-PT" dirty="0" err="1"/>
              <a:t>we</a:t>
            </a:r>
            <a:r>
              <a:rPr lang="pt-PT" dirty="0"/>
              <a:t> </a:t>
            </a:r>
            <a:r>
              <a:rPr lang="pt-PT" dirty="0" err="1"/>
              <a:t>also</a:t>
            </a:r>
            <a:r>
              <a:rPr lang="pt-PT" dirty="0"/>
              <a:t> </a:t>
            </a:r>
            <a:r>
              <a:rPr lang="pt-PT" dirty="0" err="1"/>
              <a:t>made</a:t>
            </a:r>
            <a:r>
              <a:rPr lang="pt-PT" dirty="0"/>
              <a:t> a </a:t>
            </a:r>
            <a:r>
              <a:rPr lang="pt-PT" dirty="0" err="1"/>
              <a:t>less</a:t>
            </a:r>
            <a:r>
              <a:rPr lang="pt-PT" dirty="0"/>
              <a:t> visual </a:t>
            </a:r>
            <a:r>
              <a:rPr lang="pt-PT" dirty="0" err="1"/>
              <a:t>analysis</a:t>
            </a:r>
            <a:r>
              <a:rPr lang="pt-PT" dirty="0"/>
              <a:t>, </a:t>
            </a:r>
            <a:r>
              <a:rPr lang="pt-PT" dirty="0" err="1"/>
              <a:t>using</a:t>
            </a:r>
            <a:r>
              <a:rPr lang="pt-PT" dirty="0"/>
              <a:t> </a:t>
            </a:r>
            <a:r>
              <a:rPr lang="pt-PT" dirty="0" err="1"/>
              <a:t>function</a:t>
            </a:r>
            <a:r>
              <a:rPr lang="pt-PT" dirty="0"/>
              <a:t> </a:t>
            </a:r>
            <a:r>
              <a:rPr lang="pt-PT" dirty="0" err="1"/>
              <a:t>from</a:t>
            </a:r>
            <a:r>
              <a:rPr lang="pt-PT" dirty="0"/>
              <a:t> pandas, </a:t>
            </a:r>
            <a:r>
              <a:rPr lang="pt-PT" dirty="0" err="1"/>
              <a:t>such</a:t>
            </a:r>
            <a:r>
              <a:rPr lang="pt-PT" dirty="0"/>
              <a:t> as </a:t>
            </a:r>
            <a:r>
              <a:rPr lang="pt-PT" dirty="0" err="1"/>
              <a:t>describe</a:t>
            </a:r>
            <a:r>
              <a:rPr lang="pt-PT" dirty="0"/>
              <a:t>(), </a:t>
            </a:r>
            <a:r>
              <a:rPr lang="pt-PT" dirty="0" err="1"/>
              <a:t>info</a:t>
            </a:r>
            <a:r>
              <a:rPr lang="pt-PT" dirty="0"/>
              <a:t>(), </a:t>
            </a:r>
            <a:r>
              <a:rPr lang="pt-PT" dirty="0" err="1"/>
              <a:t>isnull</a:t>
            </a:r>
            <a:r>
              <a:rPr lang="pt-PT" dirty="0"/>
              <a:t>(), etc.</a:t>
            </a:r>
          </a:p>
          <a:p>
            <a:r>
              <a:rPr lang="pt-PT" dirty="0" err="1"/>
              <a:t>With</a:t>
            </a:r>
            <a:r>
              <a:rPr lang="pt-PT" dirty="0"/>
              <a:t> </a:t>
            </a:r>
            <a:r>
              <a:rPr lang="pt-PT" dirty="0" err="1"/>
              <a:t>that</a:t>
            </a:r>
            <a:r>
              <a:rPr lang="pt-PT" dirty="0"/>
              <a:t>, </a:t>
            </a:r>
            <a:r>
              <a:rPr lang="pt-PT" dirty="0" err="1"/>
              <a:t>we</a:t>
            </a:r>
            <a:r>
              <a:rPr lang="pt-PT" dirty="0"/>
              <a:t> </a:t>
            </a:r>
            <a:r>
              <a:rPr lang="pt-PT" dirty="0" err="1"/>
              <a:t>obtained</a:t>
            </a:r>
            <a:r>
              <a:rPr lang="pt-PT" dirty="0"/>
              <a:t> more </a:t>
            </a:r>
            <a:r>
              <a:rPr lang="pt-PT" dirty="0" err="1"/>
              <a:t>details</a:t>
            </a:r>
            <a:r>
              <a:rPr lang="pt-PT" dirty="0"/>
              <a:t> </a:t>
            </a:r>
            <a:r>
              <a:rPr lang="pt-PT" dirty="0" err="1"/>
              <a:t>about</a:t>
            </a:r>
            <a:r>
              <a:rPr lang="pt-PT" dirty="0"/>
              <a:t> </a:t>
            </a:r>
            <a:r>
              <a:rPr lang="pt-PT" dirty="0" err="1"/>
              <a:t>the</a:t>
            </a:r>
            <a:r>
              <a:rPr lang="pt-PT" dirty="0"/>
              <a:t> data </a:t>
            </a:r>
            <a:r>
              <a:rPr lang="pt-PT" dirty="0" err="1"/>
              <a:t>we</a:t>
            </a:r>
            <a:r>
              <a:rPr lang="pt-PT" dirty="0"/>
              <a:t> </a:t>
            </a:r>
            <a:r>
              <a:rPr lang="pt-PT" dirty="0" err="1"/>
              <a:t>had</a:t>
            </a:r>
            <a:r>
              <a:rPr lang="pt-PT" dirty="0"/>
              <a:t> in </a:t>
            </a:r>
            <a:r>
              <a:rPr lang="pt-PT" dirty="0" err="1"/>
              <a:t>hands</a:t>
            </a:r>
            <a:r>
              <a:rPr lang="pt-PT" dirty="0"/>
              <a:t> </a:t>
            </a:r>
            <a:r>
              <a:rPr lang="pt-PT" dirty="0" err="1"/>
              <a:t>and</a:t>
            </a:r>
            <a:r>
              <a:rPr lang="pt-PT" dirty="0"/>
              <a:t> </a:t>
            </a:r>
            <a:r>
              <a:rPr lang="pt-PT" dirty="0" err="1"/>
              <a:t>the</a:t>
            </a:r>
            <a:r>
              <a:rPr lang="pt-PT" dirty="0"/>
              <a:t> </a:t>
            </a:r>
            <a:r>
              <a:rPr lang="pt-PT" dirty="0" err="1"/>
              <a:t>columns</a:t>
            </a:r>
            <a:r>
              <a:rPr lang="pt-PT" dirty="0"/>
              <a:t> </a:t>
            </a:r>
            <a:r>
              <a:rPr lang="pt-PT" dirty="0" err="1"/>
              <a:t>and</a:t>
            </a:r>
            <a:r>
              <a:rPr lang="pt-PT" dirty="0"/>
              <a:t> </a:t>
            </a:r>
            <a:r>
              <a:rPr lang="pt-PT" dirty="0" err="1"/>
              <a:t>its</a:t>
            </a:r>
            <a:r>
              <a:rPr lang="pt-PT" dirty="0"/>
              <a:t> </a:t>
            </a:r>
            <a:r>
              <a:rPr lang="pt-PT" dirty="0" err="1"/>
              <a:t>types</a:t>
            </a:r>
            <a:r>
              <a:rPr lang="pt-PT" dirty="0"/>
              <a:t>, </a:t>
            </a:r>
            <a:r>
              <a:rPr lang="pt-PT" dirty="0" err="1"/>
              <a:t>which</a:t>
            </a:r>
            <a:r>
              <a:rPr lang="pt-PT" dirty="0"/>
              <a:t> </a:t>
            </a:r>
            <a:r>
              <a:rPr lang="pt-PT" dirty="0" err="1"/>
              <a:t>gave</a:t>
            </a:r>
            <a:r>
              <a:rPr lang="pt-PT" dirty="0"/>
              <a:t> </a:t>
            </a:r>
            <a:r>
              <a:rPr lang="pt-PT" dirty="0" err="1"/>
              <a:t>us</a:t>
            </a:r>
            <a:r>
              <a:rPr lang="pt-PT" dirty="0"/>
              <a:t> a </a:t>
            </a:r>
            <a:r>
              <a:rPr lang="pt-PT" dirty="0" err="1"/>
              <a:t>deeper</a:t>
            </a:r>
            <a:r>
              <a:rPr lang="pt-PT" dirty="0"/>
              <a:t> </a:t>
            </a:r>
            <a:r>
              <a:rPr lang="pt-PT" dirty="0" err="1"/>
              <a:t>knowledge</a:t>
            </a:r>
            <a:r>
              <a:rPr lang="pt-PT" dirty="0"/>
              <a:t> </a:t>
            </a:r>
            <a:r>
              <a:rPr lang="pt-PT" dirty="0" err="1"/>
              <a:t>of</a:t>
            </a:r>
            <a:r>
              <a:rPr lang="pt-PT" dirty="0"/>
              <a:t> </a:t>
            </a:r>
            <a:r>
              <a:rPr lang="pt-PT" dirty="0" err="1"/>
              <a:t>the</a:t>
            </a:r>
            <a:r>
              <a:rPr lang="pt-PT" dirty="0"/>
              <a:t> problema </a:t>
            </a:r>
            <a:r>
              <a:rPr lang="pt-PT" dirty="0" err="1"/>
              <a:t>we</a:t>
            </a:r>
            <a:r>
              <a:rPr lang="pt-PT" dirty="0"/>
              <a:t> </a:t>
            </a:r>
            <a:r>
              <a:rPr lang="pt-PT" dirty="0" err="1"/>
              <a:t>had</a:t>
            </a:r>
            <a:r>
              <a:rPr lang="pt-PT" dirty="0"/>
              <a:t> </a:t>
            </a:r>
            <a:r>
              <a:rPr lang="pt-PT" dirty="0" err="1"/>
              <a:t>and</a:t>
            </a:r>
            <a:r>
              <a:rPr lang="pt-PT" dirty="0"/>
              <a:t> </a:t>
            </a:r>
            <a:r>
              <a:rPr lang="pt-PT" dirty="0" err="1"/>
              <a:t>the</a:t>
            </a:r>
            <a:r>
              <a:rPr lang="pt-PT" dirty="0"/>
              <a:t> </a:t>
            </a:r>
            <a:r>
              <a:rPr lang="pt-PT" dirty="0" err="1"/>
              <a:t>initial</a:t>
            </a:r>
            <a:r>
              <a:rPr lang="pt-PT" dirty="0"/>
              <a:t> data.</a:t>
            </a:r>
          </a:p>
          <a:p>
            <a:r>
              <a:rPr lang="pt-PT" dirty="0"/>
              <a:t>Also </a:t>
            </a:r>
            <a:r>
              <a:rPr lang="pt-PT" dirty="0" err="1"/>
              <a:t>with</a:t>
            </a:r>
            <a:r>
              <a:rPr lang="pt-PT" dirty="0"/>
              <a:t> </a:t>
            </a:r>
            <a:r>
              <a:rPr lang="pt-PT" dirty="0" err="1"/>
              <a:t>this</a:t>
            </a:r>
            <a:r>
              <a:rPr lang="pt-PT" dirty="0"/>
              <a:t> </a:t>
            </a:r>
            <a:r>
              <a:rPr lang="pt-PT" dirty="0" err="1"/>
              <a:t>type</a:t>
            </a:r>
            <a:r>
              <a:rPr lang="pt-PT" dirty="0"/>
              <a:t> </a:t>
            </a:r>
            <a:r>
              <a:rPr lang="pt-PT" dirty="0" err="1"/>
              <a:t>of</a:t>
            </a:r>
            <a:r>
              <a:rPr lang="pt-PT" dirty="0"/>
              <a:t> </a:t>
            </a:r>
            <a:r>
              <a:rPr lang="pt-PT" dirty="0" err="1"/>
              <a:t>analysis</a:t>
            </a:r>
            <a:r>
              <a:rPr lang="pt-PT" dirty="0"/>
              <a:t>, </a:t>
            </a:r>
            <a:r>
              <a:rPr lang="pt-PT" dirty="0" err="1"/>
              <a:t>we</a:t>
            </a:r>
            <a:r>
              <a:rPr lang="pt-PT" dirty="0"/>
              <a:t> </a:t>
            </a:r>
            <a:r>
              <a:rPr lang="pt-PT" dirty="0" err="1"/>
              <a:t>detected</a:t>
            </a:r>
            <a:r>
              <a:rPr lang="pt-PT" dirty="0"/>
              <a:t> some </a:t>
            </a:r>
            <a:r>
              <a:rPr lang="pt-PT" dirty="0" err="1"/>
              <a:t>columns</a:t>
            </a:r>
            <a:r>
              <a:rPr lang="pt-PT" dirty="0"/>
              <a:t> </a:t>
            </a:r>
            <a:r>
              <a:rPr lang="pt-PT" dirty="0" err="1"/>
              <a:t>that</a:t>
            </a:r>
            <a:r>
              <a:rPr lang="pt-PT" dirty="0"/>
              <a:t> </a:t>
            </a:r>
            <a:r>
              <a:rPr lang="pt-PT" dirty="0" err="1"/>
              <a:t>both</a:t>
            </a:r>
            <a:r>
              <a:rPr lang="pt-PT" dirty="0"/>
              <a:t> </a:t>
            </a:r>
            <a:r>
              <a:rPr lang="pt-PT" dirty="0" err="1"/>
              <a:t>had</a:t>
            </a:r>
            <a:r>
              <a:rPr lang="pt-PT" dirty="0"/>
              <a:t> </a:t>
            </a:r>
            <a:r>
              <a:rPr lang="pt-PT" dirty="0" err="1"/>
              <a:t>many</a:t>
            </a:r>
            <a:r>
              <a:rPr lang="pt-PT" dirty="0"/>
              <a:t> </a:t>
            </a:r>
            <a:r>
              <a:rPr lang="pt-PT" dirty="0" err="1"/>
              <a:t>null</a:t>
            </a:r>
            <a:r>
              <a:rPr lang="pt-PT" dirty="0"/>
              <a:t> </a:t>
            </a:r>
            <a:r>
              <a:rPr lang="pt-PT" dirty="0" err="1"/>
              <a:t>values</a:t>
            </a:r>
            <a:r>
              <a:rPr lang="pt-PT" dirty="0"/>
              <a:t> </a:t>
            </a:r>
            <a:r>
              <a:rPr lang="pt-PT" dirty="0" err="1"/>
              <a:t>and</a:t>
            </a:r>
            <a:r>
              <a:rPr lang="pt-PT" dirty="0"/>
              <a:t> </a:t>
            </a:r>
            <a:r>
              <a:rPr lang="pt-PT" dirty="0" err="1"/>
              <a:t>didn’t</a:t>
            </a:r>
            <a:r>
              <a:rPr lang="pt-PT" dirty="0"/>
              <a:t> </a:t>
            </a:r>
            <a:r>
              <a:rPr lang="pt-PT" dirty="0" err="1"/>
              <a:t>add</a:t>
            </a:r>
            <a:r>
              <a:rPr lang="pt-PT" dirty="0"/>
              <a:t> </a:t>
            </a:r>
            <a:r>
              <a:rPr lang="pt-PT" dirty="0" err="1"/>
              <a:t>relevant</a:t>
            </a:r>
            <a:r>
              <a:rPr lang="pt-PT" dirty="0"/>
              <a:t> </a:t>
            </a:r>
            <a:r>
              <a:rPr lang="pt-PT" dirty="0" err="1"/>
              <a:t>information</a:t>
            </a:r>
            <a:r>
              <a:rPr lang="pt-PT" dirty="0"/>
              <a:t> to out </a:t>
            </a:r>
            <a:r>
              <a:rPr lang="pt-PT" dirty="0" err="1"/>
              <a:t>problem</a:t>
            </a:r>
            <a:r>
              <a:rPr lang="pt-PT" dirty="0"/>
              <a:t>.</a:t>
            </a:r>
          </a:p>
          <a:p>
            <a:r>
              <a:rPr lang="pt-PT" dirty="0" err="1"/>
              <a:t>We</a:t>
            </a:r>
            <a:r>
              <a:rPr lang="pt-PT" dirty="0"/>
              <a:t> </a:t>
            </a:r>
            <a:r>
              <a:rPr lang="pt-PT" dirty="0" err="1"/>
              <a:t>detected</a:t>
            </a:r>
            <a:r>
              <a:rPr lang="pt-PT" dirty="0"/>
              <a:t> </a:t>
            </a:r>
            <a:r>
              <a:rPr lang="pt-PT" dirty="0" err="1"/>
              <a:t>on</a:t>
            </a:r>
            <a:r>
              <a:rPr lang="pt-PT" dirty="0"/>
              <a:t> ‘teams’ </a:t>
            </a:r>
            <a:r>
              <a:rPr lang="pt-PT" dirty="0" err="1"/>
              <a:t>that</a:t>
            </a:r>
            <a:r>
              <a:rPr lang="pt-PT" dirty="0"/>
              <a:t> </a:t>
            </a:r>
            <a:r>
              <a:rPr lang="pt-PT" dirty="0" err="1"/>
              <a:t>the</a:t>
            </a:r>
            <a:r>
              <a:rPr lang="pt-PT" dirty="0"/>
              <a:t> </a:t>
            </a:r>
            <a:r>
              <a:rPr lang="pt-PT" dirty="0" err="1"/>
              <a:t>column</a:t>
            </a:r>
            <a:r>
              <a:rPr lang="pt-PT" dirty="0"/>
              <a:t> ‘</a:t>
            </a:r>
            <a:r>
              <a:rPr lang="pt-PT" dirty="0" err="1"/>
              <a:t>divID</a:t>
            </a:r>
            <a:r>
              <a:rPr lang="pt-PT" dirty="0"/>
              <a:t>’ </a:t>
            </a:r>
            <a:r>
              <a:rPr lang="pt-PT" dirty="0" err="1"/>
              <a:t>was</a:t>
            </a:r>
            <a:r>
              <a:rPr lang="pt-PT" dirty="0"/>
              <a:t> </a:t>
            </a:r>
            <a:r>
              <a:rPr lang="pt-PT" dirty="0" err="1"/>
              <a:t>all</a:t>
            </a:r>
            <a:r>
              <a:rPr lang="pt-PT" dirty="0"/>
              <a:t> </a:t>
            </a:r>
            <a:r>
              <a:rPr lang="pt-PT" dirty="0" err="1"/>
              <a:t>filled</a:t>
            </a:r>
            <a:r>
              <a:rPr lang="pt-PT" dirty="0"/>
              <a:t> </a:t>
            </a:r>
            <a:r>
              <a:rPr lang="pt-PT" dirty="0" err="1"/>
              <a:t>with</a:t>
            </a:r>
            <a:r>
              <a:rPr lang="pt-PT" dirty="0"/>
              <a:t> </a:t>
            </a:r>
            <a:r>
              <a:rPr lang="pt-PT" dirty="0" err="1"/>
              <a:t>Nan</a:t>
            </a:r>
            <a:r>
              <a:rPr lang="pt-PT" dirty="0"/>
              <a:t> </a:t>
            </a:r>
            <a:r>
              <a:rPr lang="pt-PT" dirty="0" err="1"/>
              <a:t>value</a:t>
            </a:r>
            <a:r>
              <a:rPr lang="pt-PT" dirty="0"/>
              <a:t>, </a:t>
            </a:r>
            <a:r>
              <a:rPr lang="pt-PT" dirty="0" err="1"/>
              <a:t>which</a:t>
            </a:r>
            <a:r>
              <a:rPr lang="pt-PT" dirty="0"/>
              <a:t> </a:t>
            </a:r>
            <a:r>
              <a:rPr lang="pt-PT" dirty="0" err="1"/>
              <a:t>made</a:t>
            </a:r>
            <a:r>
              <a:rPr lang="pt-PT" dirty="0"/>
              <a:t> </a:t>
            </a:r>
            <a:r>
              <a:rPr lang="pt-PT" dirty="0" err="1"/>
              <a:t>us</a:t>
            </a:r>
            <a:r>
              <a:rPr lang="pt-PT" dirty="0"/>
              <a:t> remove </a:t>
            </a:r>
            <a:r>
              <a:rPr lang="pt-PT" dirty="0" err="1"/>
              <a:t>it</a:t>
            </a:r>
            <a:r>
              <a:rPr lang="pt-PT" dirty="0"/>
              <a:t>.</a:t>
            </a:r>
          </a:p>
        </p:txBody>
      </p:sp>
    </p:spTree>
    <p:extLst>
      <p:ext uri="{BB962C8B-B14F-4D97-AF65-F5344CB8AC3E}">
        <p14:creationId xmlns:p14="http://schemas.microsoft.com/office/powerpoint/2010/main" val="282878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pt-PT" dirty="0" err="1"/>
              <a:t>We</a:t>
            </a:r>
            <a:r>
              <a:rPr lang="pt-PT" dirty="0"/>
              <a:t> </a:t>
            </a:r>
            <a:r>
              <a:rPr lang="pt-PT" dirty="0" err="1"/>
              <a:t>also</a:t>
            </a:r>
            <a:r>
              <a:rPr lang="pt-PT" dirty="0"/>
              <a:t> </a:t>
            </a:r>
            <a:r>
              <a:rPr lang="pt-PT" dirty="0" err="1"/>
              <a:t>observed</a:t>
            </a:r>
            <a:r>
              <a:rPr lang="pt-PT" dirty="0"/>
              <a:t> </a:t>
            </a:r>
            <a:r>
              <a:rPr lang="pt-PT" dirty="0" err="1"/>
              <a:t>that</a:t>
            </a:r>
            <a:r>
              <a:rPr lang="pt-PT" dirty="0"/>
              <a:t> in </a:t>
            </a:r>
            <a:r>
              <a:rPr lang="pt-PT" dirty="0" err="1"/>
              <a:t>the</a:t>
            </a:r>
            <a:r>
              <a:rPr lang="pt-PT" dirty="0"/>
              <a:t> </a:t>
            </a:r>
            <a:r>
              <a:rPr lang="pt-PT" dirty="0" err="1"/>
              <a:t>table</a:t>
            </a:r>
            <a:r>
              <a:rPr lang="pt-PT" dirty="0"/>
              <a:t> ‘</a:t>
            </a:r>
            <a:r>
              <a:rPr lang="pt-PT" dirty="0" err="1"/>
              <a:t>players</a:t>
            </a:r>
            <a:r>
              <a:rPr lang="pt-PT" dirty="0"/>
              <a:t>’ </a:t>
            </a:r>
            <a:r>
              <a:rPr lang="pt-PT" dirty="0" err="1"/>
              <a:t>there</a:t>
            </a:r>
            <a:r>
              <a:rPr lang="pt-PT" dirty="0"/>
              <a:t> </a:t>
            </a:r>
            <a:r>
              <a:rPr lang="pt-PT" dirty="0" err="1"/>
              <a:t>were</a:t>
            </a:r>
            <a:r>
              <a:rPr lang="pt-PT" dirty="0"/>
              <a:t> </a:t>
            </a:r>
            <a:r>
              <a:rPr lang="pt-PT" dirty="0" err="1"/>
              <a:t>many</a:t>
            </a:r>
            <a:r>
              <a:rPr lang="pt-PT" dirty="0"/>
              <a:t> </a:t>
            </a:r>
            <a:r>
              <a:rPr lang="pt-PT" dirty="0" err="1"/>
              <a:t>columns</a:t>
            </a:r>
            <a:r>
              <a:rPr lang="pt-PT" dirty="0"/>
              <a:t> </a:t>
            </a:r>
            <a:r>
              <a:rPr lang="pt-PT" dirty="0" err="1"/>
              <a:t>with</a:t>
            </a:r>
            <a:r>
              <a:rPr lang="pt-PT" dirty="0"/>
              <a:t> </a:t>
            </a:r>
            <a:r>
              <a:rPr lang="pt-PT" dirty="0" err="1"/>
              <a:t>Nan</a:t>
            </a:r>
            <a:r>
              <a:rPr lang="pt-PT" dirty="0"/>
              <a:t> </a:t>
            </a:r>
            <a:r>
              <a:rPr lang="pt-PT" dirty="0" err="1"/>
              <a:t>values</a:t>
            </a:r>
            <a:r>
              <a:rPr lang="pt-PT" dirty="0"/>
              <a:t>.</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Of</a:t>
            </a:r>
            <a:r>
              <a:rPr lang="pt-PT" dirty="0"/>
              <a:t> </a:t>
            </a:r>
            <a:r>
              <a:rPr lang="pt-PT" dirty="0" err="1"/>
              <a:t>course</a:t>
            </a:r>
            <a:r>
              <a:rPr lang="pt-PT" dirty="0"/>
              <a:t> </a:t>
            </a:r>
            <a:r>
              <a:rPr lang="pt-PT" dirty="0" err="1"/>
              <a:t>that</a:t>
            </a:r>
            <a:r>
              <a:rPr lang="pt-PT" dirty="0"/>
              <a:t>, </a:t>
            </a:r>
            <a:r>
              <a:rPr lang="pt-PT" dirty="0" err="1"/>
              <a:t>given</a:t>
            </a:r>
            <a:r>
              <a:rPr lang="pt-PT" dirty="0"/>
              <a:t> </a:t>
            </a:r>
            <a:r>
              <a:rPr lang="pt-PT" dirty="0" err="1"/>
              <a:t>this</a:t>
            </a:r>
            <a:r>
              <a:rPr lang="pt-PT" dirty="0"/>
              <a:t> </a:t>
            </a:r>
            <a:r>
              <a:rPr lang="pt-PT" dirty="0" err="1"/>
              <a:t>scenario</a:t>
            </a:r>
            <a:r>
              <a:rPr lang="pt-PT" dirty="0"/>
              <a:t>, </a:t>
            </a:r>
            <a:r>
              <a:rPr lang="pt-PT" dirty="0" err="1"/>
              <a:t>we</a:t>
            </a:r>
            <a:r>
              <a:rPr lang="pt-PT" dirty="0"/>
              <a:t> </a:t>
            </a:r>
            <a:r>
              <a:rPr lang="pt-PT" dirty="0" err="1"/>
              <a:t>started</a:t>
            </a:r>
            <a:r>
              <a:rPr lang="pt-PT" dirty="0"/>
              <a:t> </a:t>
            </a:r>
            <a:r>
              <a:rPr lang="pt-PT" dirty="0" err="1"/>
              <a:t>thinking</a:t>
            </a:r>
            <a:r>
              <a:rPr lang="pt-PT" dirty="0"/>
              <a:t> </a:t>
            </a:r>
            <a:r>
              <a:rPr lang="pt-PT" dirty="0" err="1"/>
              <a:t>of</a:t>
            </a:r>
            <a:r>
              <a:rPr lang="pt-PT" dirty="0"/>
              <a:t> </a:t>
            </a:r>
            <a:r>
              <a:rPr lang="pt-PT" dirty="0" err="1"/>
              <a:t>what</a:t>
            </a:r>
            <a:r>
              <a:rPr lang="pt-PT" dirty="0"/>
              <a:t> </a:t>
            </a:r>
            <a:r>
              <a:rPr lang="pt-PT" dirty="0" err="1"/>
              <a:t>we</a:t>
            </a:r>
            <a:r>
              <a:rPr lang="pt-PT" dirty="0"/>
              <a:t> </a:t>
            </a:r>
            <a:r>
              <a:rPr lang="pt-PT" dirty="0" err="1"/>
              <a:t>could</a:t>
            </a:r>
            <a:r>
              <a:rPr lang="pt-PT" dirty="0"/>
              <a:t> do to </a:t>
            </a:r>
            <a:r>
              <a:rPr lang="pt-PT" dirty="0" err="1"/>
              <a:t>deal</a:t>
            </a:r>
            <a:r>
              <a:rPr lang="pt-PT" dirty="0"/>
              <a:t> </a:t>
            </a:r>
            <a:r>
              <a:rPr lang="pt-PT" dirty="0" err="1"/>
              <a:t>with</a:t>
            </a:r>
            <a:r>
              <a:rPr lang="pt-PT" dirty="0"/>
              <a:t> </a:t>
            </a:r>
            <a:r>
              <a:rPr lang="pt-PT" dirty="0" err="1"/>
              <a:t>it</a:t>
            </a:r>
            <a:r>
              <a:rPr lang="pt-PT" dirty="0"/>
              <a:t>.</a:t>
            </a:r>
          </a:p>
          <a:p>
            <a:r>
              <a:rPr lang="pt-PT" dirty="0"/>
              <a:t>For </a:t>
            </a:r>
            <a:r>
              <a:rPr lang="pt-PT" dirty="0" err="1"/>
              <a:t>the</a:t>
            </a:r>
            <a:r>
              <a:rPr lang="pt-PT" dirty="0"/>
              <a:t> ‘</a:t>
            </a:r>
            <a:r>
              <a:rPr lang="pt-PT" dirty="0" err="1"/>
              <a:t>pos</a:t>
            </a:r>
            <a:r>
              <a:rPr lang="pt-PT" dirty="0"/>
              <a:t>’ </a:t>
            </a:r>
            <a:r>
              <a:rPr lang="pt-PT" dirty="0" err="1"/>
              <a:t>column</a:t>
            </a:r>
            <a:r>
              <a:rPr lang="pt-PT" dirty="0"/>
              <a:t>, </a:t>
            </a:r>
            <a:r>
              <a:rPr lang="pt-PT" dirty="0" err="1"/>
              <a:t>we</a:t>
            </a:r>
            <a:r>
              <a:rPr lang="pt-PT" dirty="0"/>
              <a:t> </a:t>
            </a:r>
            <a:r>
              <a:rPr lang="pt-PT" dirty="0" err="1"/>
              <a:t>dropped</a:t>
            </a:r>
            <a:r>
              <a:rPr lang="pt-PT" dirty="0"/>
              <a:t> </a:t>
            </a:r>
            <a:r>
              <a:rPr lang="pt-PT" dirty="0" err="1"/>
              <a:t>the</a:t>
            </a:r>
            <a:r>
              <a:rPr lang="pt-PT" dirty="0"/>
              <a:t> </a:t>
            </a:r>
            <a:r>
              <a:rPr lang="pt-PT" dirty="0" err="1"/>
              <a:t>Nan</a:t>
            </a:r>
            <a:r>
              <a:rPr lang="pt-PT" dirty="0"/>
              <a:t> </a:t>
            </a:r>
            <a:r>
              <a:rPr lang="pt-PT" dirty="0" err="1"/>
              <a:t>values</a:t>
            </a:r>
            <a:r>
              <a:rPr lang="pt-PT" dirty="0"/>
              <a:t> </a:t>
            </a:r>
            <a:r>
              <a:rPr lang="pt-PT" dirty="0" err="1"/>
              <a:t>and</a:t>
            </a:r>
            <a:r>
              <a:rPr lang="pt-PT" dirty="0"/>
              <a:t> </a:t>
            </a:r>
            <a:r>
              <a:rPr lang="pt-PT" dirty="0" err="1"/>
              <a:t>kept</a:t>
            </a:r>
            <a:r>
              <a:rPr lang="pt-PT" dirty="0"/>
              <a:t> </a:t>
            </a:r>
            <a:r>
              <a:rPr lang="pt-PT" dirty="0" err="1"/>
              <a:t>the</a:t>
            </a:r>
            <a:r>
              <a:rPr lang="pt-PT" dirty="0"/>
              <a:t> </a:t>
            </a:r>
            <a:r>
              <a:rPr lang="pt-PT" dirty="0" err="1"/>
              <a:t>others</a:t>
            </a:r>
            <a:r>
              <a:rPr lang="pt-PT" dirty="0"/>
              <a:t> </a:t>
            </a:r>
            <a:r>
              <a:rPr lang="pt-PT" dirty="0" err="1"/>
              <a:t>not</a:t>
            </a:r>
            <a:r>
              <a:rPr lang="pt-PT" dirty="0"/>
              <a:t> </a:t>
            </a:r>
            <a:r>
              <a:rPr lang="pt-PT" dirty="0" err="1"/>
              <a:t>Nan</a:t>
            </a:r>
            <a:r>
              <a:rPr lang="pt-PT" dirty="0"/>
              <a:t>.</a:t>
            </a:r>
          </a:p>
          <a:p>
            <a:r>
              <a:rPr lang="pt-PT" dirty="0"/>
              <a:t>For </a:t>
            </a:r>
            <a:r>
              <a:rPr lang="pt-PT" dirty="0" err="1"/>
              <a:t>the</a:t>
            </a:r>
            <a:r>
              <a:rPr lang="pt-PT" dirty="0"/>
              <a:t> </a:t>
            </a:r>
            <a:r>
              <a:rPr lang="pt-PT" dirty="0" err="1"/>
              <a:t>columns</a:t>
            </a:r>
            <a:r>
              <a:rPr lang="pt-PT" dirty="0"/>
              <a:t> </a:t>
            </a:r>
            <a:r>
              <a:rPr lang="pt-PT" dirty="0" err="1"/>
              <a:t>related</a:t>
            </a:r>
            <a:r>
              <a:rPr lang="pt-PT" dirty="0"/>
              <a:t> to </a:t>
            </a:r>
            <a:r>
              <a:rPr lang="pt-PT" dirty="0" err="1"/>
              <a:t>the</a:t>
            </a:r>
            <a:r>
              <a:rPr lang="pt-PT" dirty="0"/>
              <a:t> </a:t>
            </a:r>
            <a:r>
              <a:rPr lang="pt-PT" dirty="0" err="1"/>
              <a:t>colleges</a:t>
            </a:r>
            <a:r>
              <a:rPr lang="pt-PT" dirty="0"/>
              <a:t>, </a:t>
            </a:r>
            <a:r>
              <a:rPr lang="pt-PT" dirty="0" err="1"/>
              <a:t>the</a:t>
            </a:r>
            <a:r>
              <a:rPr lang="pt-PT" dirty="0"/>
              <a:t> </a:t>
            </a:r>
            <a:r>
              <a:rPr lang="pt-PT" dirty="0" err="1"/>
              <a:t>solution</a:t>
            </a:r>
            <a:r>
              <a:rPr lang="pt-PT" dirty="0"/>
              <a:t> </a:t>
            </a:r>
            <a:r>
              <a:rPr lang="pt-PT" dirty="0" err="1"/>
              <a:t>we</a:t>
            </a:r>
            <a:r>
              <a:rPr lang="pt-PT" dirty="0"/>
              <a:t> </a:t>
            </a:r>
            <a:r>
              <a:rPr lang="pt-PT" dirty="0" err="1"/>
              <a:t>found</a:t>
            </a:r>
            <a:r>
              <a:rPr lang="pt-PT" dirty="0"/>
              <a:t> </a:t>
            </a:r>
            <a:r>
              <a:rPr lang="pt-PT" dirty="0" err="1"/>
              <a:t>was</a:t>
            </a:r>
            <a:r>
              <a:rPr lang="pt-PT" dirty="0"/>
              <a:t> to </a:t>
            </a:r>
            <a:r>
              <a:rPr lang="pt-PT" dirty="0" err="1"/>
              <a:t>make</a:t>
            </a:r>
            <a:r>
              <a:rPr lang="pt-PT" dirty="0"/>
              <a:t> a </a:t>
            </a:r>
            <a:r>
              <a:rPr lang="pt-PT" dirty="0" err="1"/>
              <a:t>mapping</a:t>
            </a:r>
            <a:r>
              <a:rPr lang="pt-PT" dirty="0"/>
              <a:t>, </a:t>
            </a:r>
            <a:r>
              <a:rPr lang="pt-PT" dirty="0" err="1"/>
              <a:t>giving</a:t>
            </a:r>
            <a:r>
              <a:rPr lang="pt-PT" dirty="0"/>
              <a:t> to </a:t>
            </a:r>
            <a:r>
              <a:rPr lang="pt-PT" dirty="0" err="1"/>
              <a:t>each</a:t>
            </a:r>
            <a:r>
              <a:rPr lang="pt-PT" dirty="0"/>
              <a:t> </a:t>
            </a:r>
            <a:r>
              <a:rPr lang="pt-PT" dirty="0" err="1"/>
              <a:t>college</a:t>
            </a:r>
            <a:r>
              <a:rPr lang="pt-PT" dirty="0"/>
              <a:t> </a:t>
            </a:r>
            <a:r>
              <a:rPr lang="pt-PT" dirty="0" err="1"/>
              <a:t>an</a:t>
            </a:r>
            <a:r>
              <a:rPr lang="pt-PT" dirty="0"/>
              <a:t> </a:t>
            </a:r>
            <a:r>
              <a:rPr lang="pt-PT" dirty="0" err="1"/>
              <a:t>index</a:t>
            </a:r>
            <a:r>
              <a:rPr lang="pt-PT" dirty="0"/>
              <a:t>, </a:t>
            </a:r>
            <a:r>
              <a:rPr lang="pt-PT" dirty="0" err="1"/>
              <a:t>and</a:t>
            </a:r>
            <a:r>
              <a:rPr lang="pt-PT" dirty="0"/>
              <a:t> </a:t>
            </a:r>
            <a:r>
              <a:rPr lang="pt-PT" dirty="0" err="1"/>
              <a:t>like</a:t>
            </a:r>
            <a:r>
              <a:rPr lang="pt-PT" dirty="0"/>
              <a:t> </a:t>
            </a:r>
            <a:r>
              <a:rPr lang="pt-PT" dirty="0" err="1"/>
              <a:t>that</a:t>
            </a:r>
            <a:r>
              <a:rPr lang="pt-PT" dirty="0"/>
              <a:t> </a:t>
            </a:r>
            <a:r>
              <a:rPr lang="pt-PT" dirty="0" err="1"/>
              <a:t>we</a:t>
            </a:r>
            <a:r>
              <a:rPr lang="pt-PT" dirty="0"/>
              <a:t> </a:t>
            </a:r>
            <a:r>
              <a:rPr lang="pt-PT" dirty="0" err="1"/>
              <a:t>dealt</a:t>
            </a:r>
            <a:r>
              <a:rPr lang="pt-PT" dirty="0"/>
              <a:t> </a:t>
            </a:r>
            <a:r>
              <a:rPr lang="pt-PT" dirty="0" err="1"/>
              <a:t>with</a:t>
            </a:r>
            <a:r>
              <a:rPr lang="pt-PT" dirty="0"/>
              <a:t> </a:t>
            </a:r>
            <a:r>
              <a:rPr lang="pt-PT" dirty="0" err="1"/>
              <a:t>this</a:t>
            </a:r>
            <a:r>
              <a:rPr lang="pt-PT" dirty="0"/>
              <a:t> </a:t>
            </a:r>
            <a:r>
              <a:rPr lang="pt-PT" dirty="0" err="1"/>
              <a:t>problem</a:t>
            </a:r>
            <a:r>
              <a:rPr lang="pt-PT" dirty="0"/>
              <a:t>.</a:t>
            </a:r>
          </a:p>
        </p:txBody>
      </p:sp>
    </p:spTree>
    <p:extLst>
      <p:ext uri="{BB962C8B-B14F-4D97-AF65-F5344CB8AC3E}">
        <p14:creationId xmlns:p14="http://schemas.microsoft.com/office/powerpoint/2010/main" val="33906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482030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E82D025F-D94F-65D6-926C-2D6835DA32D6}"/>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95091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47FD62F-7A09-DF79-4A89-D3F6E6451B99}"/>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081262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EA4D4EB4-5957-5E43-247A-00606D52E6DD}"/>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690647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493135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88148-8242-D027-F1DF-D09D33987569}"/>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F2EBD3CB-440E-5639-AB00-9088C66C8B4D}"/>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31645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36CA1E-37D1-74A8-9993-51A62336E1B5}"/>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F4AB7921-6AF4-56FA-AD2E-EB105FBEB18C}"/>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63349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63DC5-B08D-2926-21BC-10C2589C5033}"/>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F40E44F4-C751-26C0-CC0C-F3D5C7C40D22}"/>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2203060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13A4C-5E64-4A38-6E8D-EBE7DE38C873}"/>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20096AB8-BDF0-14D4-82A0-07DBC27E715F}"/>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76553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lstStyle/>
          <a:p>
            <a:endParaRPr lang="pt-PT"/>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987024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r>
              <a:rPr lang="en-US" dirty="0"/>
              <a:t>Including historical context in our data allows our models to catch trends and improve accuracy in the forecasting of variables.</a:t>
            </a:r>
          </a:p>
          <a:p>
            <a:r>
              <a:rPr lang="en-PT" dirty="0"/>
              <a:t>Used in:</a:t>
            </a:r>
          </a:p>
          <a:p>
            <a:pPr lvl="1"/>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r>
              <a:rPr lang="en-US" dirty="0"/>
              <a:t>For each year we added the information of the previous 3 years.</a:t>
            </a:r>
          </a:p>
          <a:p>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531</TotalTime>
  <Words>2966</Words>
  <Application>Microsoft Office PowerPoint</Application>
  <PresentationFormat>Ecrã Panorâmico</PresentationFormat>
  <Paragraphs>244</Paragraphs>
  <Slides>40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40</vt:i4>
      </vt:variant>
    </vt:vector>
  </HeadingPairs>
  <TitlesOfParts>
    <vt:vector size="44"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lpstr>Results</vt:lpstr>
      <vt:lpstr>Results</vt:lpstr>
      <vt:lpstr>Conclusions</vt:lpstr>
      <vt:lpstr>Annexes</vt:lpstr>
      <vt:lpstr>Model performances 1/3</vt:lpstr>
      <vt:lpstr>Model performances 2/3</vt:lpstr>
      <vt:lpstr>Model Performances 3/3</vt:lpstr>
      <vt:lpstr>Data Analysis</vt:lpstr>
      <vt:lpstr>Data Analysis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11</cp:revision>
  <dcterms:created xsi:type="dcterms:W3CDTF">2023-10-26T14:18:36Z</dcterms:created>
  <dcterms:modified xsi:type="dcterms:W3CDTF">2023-10-31T16:03:38Z</dcterms:modified>
</cp:coreProperties>
</file>