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62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364" autoAdjust="0"/>
  </p:normalViewPr>
  <p:slideViewPr>
    <p:cSldViewPr snapToGrid="0">
      <p:cViewPr varScale="1">
        <p:scale>
          <a:sx n="104" d="100"/>
          <a:sy n="104" d="100"/>
        </p:scale>
        <p:origin x="13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535DD-106C-4541-B5AF-9672E5885387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29CA5-9BB2-4300-ABF7-1CB7643FA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39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72993-E335-A9D1-900C-831CDBE0A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8B0FD-7841-1BD3-0191-68DE8BC592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D7781-053B-6737-BBD0-C00FE0725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FF00A-6BBC-6E33-133B-1858704A0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F0FDA-0267-546E-19DB-AF0BE0A78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90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B3294-7A38-A60E-B454-8993A7F3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054EE-14E2-AE0B-39F1-2A3851453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C5554-14C8-0B70-A931-17ABAFC1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D4A05-2288-9B28-789E-C8CDEAA9E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7BCFD-127C-ED70-82D7-B66CAD01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01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438A34-CF97-A32C-9B5A-6702C66D6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31AC51-BB04-69B4-C1F4-85945C34E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5AAAB-7686-97B3-63DB-63CAA57E4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B54E7-9782-37CE-5A7F-8C753C3EA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5DCB7-6B8E-C9F4-13F7-72C2C813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929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DB6B0-7581-6F8A-6EC4-12F550BEF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D9ADC-1F6C-B44F-FA96-98B0EA82E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CC57F-7146-F469-0E10-12E346D97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D6511-4AA8-AF78-6761-C0DF8E322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D6C65-B368-EAD3-9977-8BF1FFFFE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42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887F4-2E14-1D9F-FD87-27FFE366F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4A8D7-734F-2B70-F8C2-0831DCD13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2B8DB-47F1-6B21-3229-AD2505A71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89FB4-D090-F315-323A-3770134AC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36AD0-ECAB-3EAE-D7D6-66D2CC9A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87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0D65-6E2A-27BC-A8D6-CCCDEFF4D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358C3-B8E4-068C-52C0-58B143AA6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E7F29-99C3-5DAA-4480-323569B4D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6B24C-B54A-AB1D-1C30-4AEF15C35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410BC-5B6D-FB3B-657B-B85F76D01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B84FB-71F8-26B8-1399-F2829CA3F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45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61504-624F-43DF-E1BD-AFE46D1AB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F3E1C-F7F0-BEFE-AB43-94988F95B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6D488-3849-3DB5-3136-50E6386DA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454C5B-E5D1-91EF-73B4-3A38FB8E5D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54F6AC-D2A4-3E3C-E780-38E0A41B9D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7D58E5-C23C-23B5-7E06-D1D63F8C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A3E36C-EB83-2A38-2C43-DE5C06373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A0AD80-1052-C0AF-40A5-E6DB28732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359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D0EEB-E519-FC2E-49AB-D7633C93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92F2E8-C317-E484-1936-8CCE326DF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8D4AB2-29CA-926C-1243-41DDEC6F6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D3E8B-3D96-C5AC-D2DF-752B2DD0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47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AF9CB8-EF8E-9D0A-ADD1-8A5E11785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C8CAB8-A799-260C-A7F5-C66E799E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8DA77-86A7-40F1-6F27-8A411BAD3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9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4904C-EEAE-6E31-5984-4E074E3BF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24DF5-EE79-B143-EC1D-88910EB62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D6E576-4CD6-4CBF-DD60-26D2B85E5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166EE-3293-565D-BF6E-FEBD28673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F178B-614E-2030-79D5-690B6D59B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6DA97-2230-FF50-F674-4CEE8B9D3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11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1AE06-2164-5C6A-21FF-D8F0DBC18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600909-7C00-45CD-D192-995222A90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89F38-BAED-6E97-3953-B8E2A9C46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E1DD9-6022-0432-7ECC-789D0D5A2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1668C-0A19-E9F5-2092-07201EFFA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CEE75-DAA7-E327-B906-A54BB135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995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848CE2-673C-B0EE-78DD-766D3F4BF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7577E-B485-D54A-31A2-E57DD305B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7F68A-33C0-711C-5EF8-2AFFF6F0B4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6E1C8-51FB-41FF-A952-5015197EF72E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2E754-554D-68F3-0AF4-43B6D5BF6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766A1-CE83-D268-76AD-17EF22384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77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up202005277@fe.up.p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up202008307@fe.up.pt" TargetMode="External"/><Relationship Id="rId4" Type="http://schemas.openxmlformats.org/officeDocument/2006/relationships/hyperlink" Target="mailto:up202004907@fe.up.p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oodle.up.pt/pluginfile.php/160358/mod_resource/content/2/Exercises_AI5_SupervisedLearning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9DEEB-14DB-77F4-EB8A-4B541285B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Supervised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29971E-2AB1-DFCF-5F3D-CEAA0B5F3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5660607"/>
            <a:ext cx="10909643" cy="5526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 Second Project</a:t>
            </a:r>
          </a:p>
          <a:p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C63B67CE-40E2-EBD8-7E12-E54E3BE9F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49306" y="411518"/>
            <a:ext cx="3488792" cy="129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7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A78A0-0E9A-BA41-3E33-EBAF45DCC10E}"/>
              </a:ext>
            </a:extLst>
          </p:cNvPr>
          <p:cNvSpPr txBox="1"/>
          <p:nvPr/>
        </p:nvSpPr>
        <p:spPr>
          <a:xfrm>
            <a:off x="4082869" y="2323610"/>
            <a:ext cx="40216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/>
              <a:t>André Sousa (</a:t>
            </a:r>
            <a:r>
              <a:rPr lang="en-US" dirty="0">
                <a:hlinkClick r:id="rId3"/>
              </a:rPr>
              <a:t>up202005277@fe.up.pt</a:t>
            </a:r>
            <a:r>
              <a:rPr lang="en-US" dirty="0"/>
              <a:t>)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Gonçalo Pinto (</a:t>
            </a:r>
            <a:r>
              <a:rPr lang="en-US" dirty="0">
                <a:hlinkClick r:id="rId4"/>
              </a:rPr>
              <a:t>up202004907@fe.up.pt</a:t>
            </a:r>
            <a:r>
              <a:rPr lang="en-US" dirty="0"/>
              <a:t>)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Pedro Fonseca (</a:t>
            </a:r>
            <a:r>
              <a:rPr lang="en-US" dirty="0">
                <a:hlinkClick r:id="rId5"/>
              </a:rPr>
              <a:t>up202008307@fe.up.pt</a:t>
            </a:r>
            <a:r>
              <a:rPr lang="en-US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3395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A0E901-313E-4D6E-F2F3-6D983CAD5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>
                <a:latin typeface="Lexend"/>
              </a:rPr>
              <a:t>Software used and related work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E4CEF567-2A89-B9BA-ED7C-DFF3E1CBE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9117"/>
            <a:ext cx="10515600" cy="425196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Lexend"/>
              </a:rPr>
              <a:t>Stuart Russell, Peter Norvig; Artificial intelligence. ISBN: 978-0-13-207148-2</a:t>
            </a:r>
          </a:p>
          <a:p>
            <a:r>
              <a:rPr lang="en-GB" sz="2400" dirty="0">
                <a:latin typeface="Lexend"/>
              </a:rPr>
              <a:t>Richard S. Sutton; Reinforcement learning. ISBN: 978-0-262-03924-6</a:t>
            </a:r>
          </a:p>
          <a:p>
            <a:r>
              <a:rPr lang="en-GB" sz="2400" dirty="0">
                <a:latin typeface="Lexend"/>
              </a:rPr>
              <a:t>Stuart Russel, Peter Norvig; Artificial Intelligence: A modern Approach.</a:t>
            </a:r>
          </a:p>
          <a:p>
            <a:r>
              <a:rPr lang="en-GB" sz="2400" dirty="0">
                <a:latin typeface="Lexend"/>
                <a:hlinkClick r:id="rId2"/>
              </a:rPr>
              <a:t>Exercise5 IART </a:t>
            </a:r>
            <a:r>
              <a:rPr lang="en-GB" sz="2400" dirty="0" err="1">
                <a:latin typeface="Lexend"/>
                <a:hlinkClick r:id="rId2"/>
              </a:rPr>
              <a:t>SupervisedLearning</a:t>
            </a:r>
            <a:endParaRPr lang="en-GB" sz="2200" dirty="0">
              <a:latin typeface="Lexend"/>
            </a:endParaRPr>
          </a:p>
          <a:p>
            <a:endParaRPr lang="en-GB" sz="2200" dirty="0">
              <a:latin typeface="Lexend"/>
            </a:endParaRPr>
          </a:p>
          <a:p>
            <a:endParaRPr lang="en-GB" sz="2200" dirty="0">
              <a:latin typeface="Lexend"/>
            </a:endParaRPr>
          </a:p>
        </p:txBody>
      </p:sp>
    </p:spTree>
    <p:extLst>
      <p:ext uri="{BB962C8B-B14F-4D97-AF65-F5344CB8AC3E}">
        <p14:creationId xmlns:p14="http://schemas.microsoft.com/office/powerpoint/2010/main" val="2131514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5695E4-C497-1C47-0AB6-D9B6013F5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kern="1200" dirty="0">
                <a:solidFill>
                  <a:srgbClr val="FFFFFF"/>
                </a:solidFill>
                <a:latin typeface="Lexend"/>
              </a:rPr>
            </a:br>
            <a:r>
              <a:rPr lang="en-GB" kern="1200" dirty="0">
                <a:solidFill>
                  <a:srgbClr val="FFFFFF"/>
                </a:solidFill>
                <a:latin typeface="Lexend"/>
              </a:rPr>
              <a:t>S</a:t>
            </a:r>
            <a:r>
              <a:rPr lang="en-GB" dirty="0">
                <a:solidFill>
                  <a:srgbClr val="FFFFFF"/>
                </a:solidFill>
                <a:latin typeface="Lexend"/>
              </a:rPr>
              <a:t>pecification of the work</a:t>
            </a:r>
            <a:endParaRPr lang="en-US" dirty="0">
              <a:solidFill>
                <a:srgbClr val="FFFFFF"/>
              </a:solidFill>
              <a:latin typeface="Lexend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2">
            <a:extLst>
              <a:ext uri="{FF2B5EF4-FFF2-40B4-BE49-F238E27FC236}">
                <a16:creationId xmlns:a16="http://schemas.microsoft.com/office/drawing/2014/main" id="{82DFB40A-4C91-8097-0B72-B91A4B8A2A59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Lexend"/>
              </a:rPr>
              <a:t>Goal:</a:t>
            </a:r>
            <a:r>
              <a:rPr lang="en-US" dirty="0">
                <a:latin typeface="Lexend"/>
              </a:rPr>
              <a:t> Analyze and study the process of classification (data preprocessing, feature selection, model selection, model training and model evaluation)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Lexend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Lexend"/>
              </a:rPr>
              <a:t>Project Objectives: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Lexend"/>
              </a:rPr>
              <a:t>Given a data set, predict the target feature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Lexend"/>
              </a:rPr>
              <a:t>Compare multiple algorithms and feature selection to achieve the best results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Lexend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Lexend"/>
              </a:rPr>
              <a:t>Algorithms: </a:t>
            </a:r>
            <a:r>
              <a:rPr lang="en-US" dirty="0">
                <a:latin typeface="Lexend"/>
              </a:rPr>
              <a:t>Decision Tree, Neural Network (MLP), k-nearest neighbors (KNN) and Support Vector Machine (SVM)</a:t>
            </a:r>
          </a:p>
        </p:txBody>
      </p:sp>
    </p:spTree>
    <p:extLst>
      <p:ext uri="{BB962C8B-B14F-4D97-AF65-F5344CB8AC3E}">
        <p14:creationId xmlns:p14="http://schemas.microsoft.com/office/powerpoint/2010/main" val="1148896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6489E2-7FE1-9296-4114-3D2D3A8CB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Implementation work already carried out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E45A7F25-4D5B-1E71-87D4-26138331D9DA}"/>
              </a:ext>
            </a:extLst>
          </p:cNvPr>
          <p:cNvSpPr txBox="1"/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Data preprocess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Correlation analysis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Feature selection (based con correlation results)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Initial algorithm comparison</a:t>
            </a:r>
          </a:p>
        </p:txBody>
      </p:sp>
      <p:pic>
        <p:nvPicPr>
          <p:cNvPr id="8" name="Picture 7" descr="A picture containing text, screenshot, colorfulness, pattern&#10;&#10;Description automatically generated">
            <a:extLst>
              <a:ext uri="{FF2B5EF4-FFF2-40B4-BE49-F238E27FC236}">
                <a16:creationId xmlns:a16="http://schemas.microsoft.com/office/drawing/2014/main" id="{1F738E3A-8FE0-955C-D422-B69F870CB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161" y="2729397"/>
            <a:ext cx="4110753" cy="3483864"/>
          </a:xfrm>
          <a:prstGeom prst="rect">
            <a:avLst/>
          </a:prstGeom>
        </p:spPr>
      </p:pic>
      <p:pic>
        <p:nvPicPr>
          <p:cNvPr id="5" name="Picture 4" descr="A picture containing text, screenshot, rectangle, colorfulness&#10;&#10;Description automatically generated">
            <a:extLst>
              <a:ext uri="{FF2B5EF4-FFF2-40B4-BE49-F238E27FC236}">
                <a16:creationId xmlns:a16="http://schemas.microsoft.com/office/drawing/2014/main" id="{1A8CACE9-45BD-C566-D7FC-2A6F4A282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287" y="2729397"/>
            <a:ext cx="4554069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14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177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Lexend</vt:lpstr>
      <vt:lpstr>Office Theme</vt:lpstr>
      <vt:lpstr>Supervised Learning</vt:lpstr>
      <vt:lpstr>Software used and related work</vt:lpstr>
      <vt:lpstr> Specification of the work</vt:lpstr>
      <vt:lpstr>Implementation work already carried 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Escape</dc:title>
  <dc:creator>André Filipe Garcez Moreira de Sousa</dc:creator>
  <cp:lastModifiedBy>Gonçalo da Costa Sequeira Pinto</cp:lastModifiedBy>
  <cp:revision>18</cp:revision>
  <dcterms:created xsi:type="dcterms:W3CDTF">2023-03-06T14:01:42Z</dcterms:created>
  <dcterms:modified xsi:type="dcterms:W3CDTF">2023-04-29T12:00:49Z</dcterms:modified>
</cp:coreProperties>
</file>