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58" r:id="rId4"/>
    <p:sldId id="259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Software used and 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r>
              <a:rPr lang="en-GB" sz="2200" dirty="0">
                <a:latin typeface="Lexend"/>
              </a:rPr>
              <a:t>PyCharm Professional</a:t>
            </a:r>
          </a:p>
          <a:p>
            <a:r>
              <a:rPr lang="en-GB" sz="2200" dirty="0">
                <a:latin typeface="Lexend"/>
              </a:rPr>
              <a:t>Python 3.9</a:t>
            </a:r>
          </a:p>
          <a:p>
            <a:r>
              <a:rPr lang="en-GB" sz="2200" dirty="0">
                <a:latin typeface="Lexend"/>
              </a:rPr>
              <a:t>Git</a:t>
            </a: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Goal: </a:t>
            </a:r>
            <a:r>
              <a:rPr lang="en-US" sz="1400" dirty="0"/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pieces.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Initial State:</a:t>
            </a:r>
            <a:r>
              <a:rPr lang="en-US" sz="1400" dirty="0"/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Operators:</a:t>
            </a:r>
            <a:r>
              <a:rPr lang="en-US" sz="1400" dirty="0"/>
              <a:t> move: Move a piece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piece and end the game if the red piece reaches the exit.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DF23-6234-B66E-6BF1-6050239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Heuristics and operators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9BF5-4664-EF14-E742-CD60A0050F18}"/>
              </a:ext>
            </a:extLst>
          </p:cNvPr>
          <p:cNvSpPr txBox="1"/>
          <p:nvPr/>
        </p:nvSpPr>
        <p:spPr>
          <a:xfrm>
            <a:off x="4447308" y="591344"/>
            <a:ext cx="7186527" cy="594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Heuristics: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Euclidean distance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sum of the obstacles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Maximize the amount of contiguous empty spaces near the red block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moves that keep the red block close to the edges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movements in which the red block has at least one possible movement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fitting blocks along the edges of the game board from largest to smallest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moving the largest blocks first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FALTA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Operators: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move: Move a block (up, down, right or left) to an adjacent empty space in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Preconditions: Enough space adjacent to the current position and the coordinates are valid on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Cost: 1 move.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Effect: Update the position of the block.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814D-58F1-5AC6-8764-E162F73A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65" y="530578"/>
            <a:ext cx="6685483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EE489C1-A97F-9036-B5A7-D590ECAB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90" y="1268685"/>
            <a:ext cx="4123294" cy="4123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9D5A5-2C3E-D20B-26B3-5CA38DD44134}"/>
              </a:ext>
            </a:extLst>
          </p:cNvPr>
          <p:cNvSpPr txBox="1"/>
          <p:nvPr/>
        </p:nvSpPr>
        <p:spPr>
          <a:xfrm>
            <a:off x="4855265" y="1825625"/>
            <a:ext cx="6685483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Breadth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Limited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Iterative Deepening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Greedy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Weighted 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9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AE40-76B7-CD13-732B-8FFEDE40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7C692-D500-1670-527E-FB2D1A135A6C}"/>
              </a:ext>
            </a:extLst>
          </p:cNvPr>
          <p:cNvSpPr txBox="1"/>
          <p:nvPr/>
        </p:nvSpPr>
        <p:spPr>
          <a:xfrm>
            <a:off x="1900518" y="2613212"/>
            <a:ext cx="71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uninformed search e outro </a:t>
            </a:r>
            <a:r>
              <a:rPr lang="en-US" dirty="0" err="1"/>
              <a:t>sobre</a:t>
            </a:r>
            <a:r>
              <a:rPr lang="en-US" dirty="0"/>
              <a:t> informed search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30558-AD42-A188-4378-9F93BBC390EA}"/>
              </a:ext>
            </a:extLst>
          </p:cNvPr>
          <p:cNvSpPr txBox="1"/>
          <p:nvPr/>
        </p:nvSpPr>
        <p:spPr>
          <a:xfrm>
            <a:off x="1748118" y="5221941"/>
            <a:ext cx="857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para o 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2501-2C54-6AFE-2C1C-F17A493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182FB-1F4F-6DCB-7107-E44F8C704AC1}"/>
              </a:ext>
            </a:extLst>
          </p:cNvPr>
          <p:cNvSpPr txBox="1"/>
          <p:nvPr/>
        </p:nvSpPr>
        <p:spPr>
          <a:xfrm>
            <a:off x="1304365" y="1900518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heuristica</a:t>
            </a:r>
            <a:r>
              <a:rPr lang="en-US" dirty="0"/>
              <a:t> +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 e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dificuldades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8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648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Office Theme</vt:lpstr>
      <vt:lpstr>Block Escape</vt:lpstr>
      <vt:lpstr>Software used and related work</vt:lpstr>
      <vt:lpstr> Specification of the work</vt:lpstr>
      <vt:lpstr>Formulation of the problem as a search problem</vt:lpstr>
      <vt:lpstr>Implementation work already carried out</vt:lpstr>
      <vt:lpstr>Heuristics and operators</vt:lpstr>
      <vt:lpstr>Implemented algorithms</vt:lpstr>
      <vt:lpstr>Experimental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12</cp:revision>
  <dcterms:created xsi:type="dcterms:W3CDTF">2023-03-06T14:01:42Z</dcterms:created>
  <dcterms:modified xsi:type="dcterms:W3CDTF">2023-03-27T10:23:36Z</dcterms:modified>
</cp:coreProperties>
</file>