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58" r:id="rId4"/>
    <p:sldId id="259" r:id="rId5"/>
    <p:sldId id="261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535DD-106C-4541-B5AF-9672E588538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9CA5-9BB2-4300-ABF7-1CB7643F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29CA5-9BB2-4300-ABF7-1CB7643FA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report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Software used and 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r>
              <a:rPr lang="en-GB" sz="2200" dirty="0">
                <a:latin typeface="Lexend"/>
              </a:rPr>
              <a:t>PyCharm Professional</a:t>
            </a:r>
          </a:p>
          <a:p>
            <a:r>
              <a:rPr lang="en-GB" sz="2200" dirty="0">
                <a:latin typeface="Lexend"/>
              </a:rPr>
              <a:t>Python 3.9</a:t>
            </a:r>
          </a:p>
          <a:p>
            <a:r>
              <a:rPr lang="en-GB" sz="2200" dirty="0">
                <a:latin typeface="Lexend"/>
              </a:rPr>
              <a:t>Git</a:t>
            </a: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Goal:</a:t>
            </a:r>
            <a:r>
              <a:rPr lang="en-US" dirty="0">
                <a:latin typeface="Lexend"/>
              </a:rPr>
              <a:t> take the red block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635591" y="2115117"/>
            <a:ext cx="7556389" cy="4742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Objective Test: </a:t>
            </a:r>
            <a:r>
              <a:rPr lang="en-US" sz="1400" dirty="0"/>
              <a:t>The red block is in the exit position.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State Representation: </a:t>
            </a:r>
            <a:r>
              <a:rPr lang="en-US" sz="1400" dirty="0"/>
              <a:t>An object Puzzle with defined dimensions and a list of blocks.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Initial State:</a:t>
            </a:r>
            <a:r>
              <a:rPr lang="en-US" sz="1400" dirty="0"/>
              <a:t> A board filled with blocks and the red block is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Operators:</a:t>
            </a:r>
            <a:r>
              <a:rPr lang="en-US" sz="1400" dirty="0"/>
              <a:t> move: Move a block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Preconditions: Enough space adjacent to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Effect: Update the position of the block with the new position.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Heuristics:</a:t>
            </a:r>
            <a:r>
              <a:rPr lang="en-US" sz="14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H1: Distance from the red block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H2: Weighted sum of the number of obstacles between the red block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H3: The largest contiguous empty space near the red block.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H4: Prioritize moves that keep the red block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H5: Always ensure that the red block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H7: Prioritize moving the largest pieces on the game board first.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H8: Prioritize moving the smallest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062723-6941-4ABE-8146-AC6FA530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09372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work already carried out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4A029F-C13F-7AB0-2FAA-81CD706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8" r="3" b="790"/>
          <a:stretch/>
        </p:blipFill>
        <p:spPr>
          <a:xfrm>
            <a:off x="6170749" y="0"/>
            <a:ext cx="2926060" cy="4005072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3570C6-8FE3-C555-76B5-0A4A04C6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" r="2" b="2"/>
          <a:stretch/>
        </p:blipFill>
        <p:spPr>
          <a:xfrm>
            <a:off x="0" y="0"/>
            <a:ext cx="2935224" cy="4005067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BC8513-3C17-F6F9-29DB-30765CB60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5505"/>
          <a:stretch/>
        </p:blipFill>
        <p:spPr>
          <a:xfrm>
            <a:off x="9256776" y="0"/>
            <a:ext cx="2935224" cy="400507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22CF62-24F8-08D5-F1B1-DE4994EF1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6196"/>
          <a:stretch/>
        </p:blipFill>
        <p:spPr>
          <a:xfrm>
            <a:off x="3085374" y="-7867"/>
            <a:ext cx="2935224" cy="4005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112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4380266" y="4440602"/>
            <a:ext cx="710418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Difficulty level selection after starting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moves counter to keep track of the number of moves made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DF23-6234-B66E-6BF1-6050239F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Heuristics and operators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9BF5-4664-EF14-E742-CD60A0050F18}"/>
              </a:ext>
            </a:extLst>
          </p:cNvPr>
          <p:cNvSpPr txBox="1"/>
          <p:nvPr/>
        </p:nvSpPr>
        <p:spPr>
          <a:xfrm>
            <a:off x="4447308" y="591344"/>
            <a:ext cx="7186527" cy="5947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Heuristics: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H1: </a:t>
            </a:r>
            <a:r>
              <a:rPr lang="en-US" dirty="0"/>
              <a:t>Euclidean distance between the red block and the exit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H2: </a:t>
            </a:r>
            <a:r>
              <a:rPr lang="en-US" dirty="0"/>
              <a:t>Weighted sum of the obstacles between the red block and the exit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H3: </a:t>
            </a:r>
            <a:r>
              <a:rPr lang="en-US" dirty="0"/>
              <a:t>Maximize the amount of contiguous empty spaces near the red block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H4: </a:t>
            </a:r>
            <a:r>
              <a:rPr lang="en-US" dirty="0"/>
              <a:t>Prioritize moves that keep the red block close to the edges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H5: </a:t>
            </a:r>
            <a:r>
              <a:rPr lang="en-US" dirty="0"/>
              <a:t>Prioritize movements in which the red block has at least one possible movement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H6: </a:t>
            </a:r>
            <a:r>
              <a:rPr lang="en-US" dirty="0"/>
              <a:t>Prioritize fitting blocks along the edges of the game board from largest to smallest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H7: </a:t>
            </a:r>
            <a:r>
              <a:rPr lang="en-US" dirty="0"/>
              <a:t>Prioritize moving the largest blocks first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H8: </a:t>
            </a:r>
            <a:r>
              <a:rPr lang="en-US" dirty="0"/>
              <a:t>Prioritize moving the smallest blocks first</a:t>
            </a:r>
          </a:p>
          <a:p>
            <a:pPr marL="114300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Operators: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move: Move a block (up, down, right or left) to an adjacent empty space in the game board.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Preconditions: Enough space adjacent to the current position and the coordinates are valid on the game board.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Cost: 1 move.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Effect: Update the position of the block.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9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0814D-58F1-5AC6-8764-E162F73A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265" y="530578"/>
            <a:ext cx="6685483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algorithms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CEE489C1-A97F-9036-B5A7-D590ECAB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90" y="1268685"/>
            <a:ext cx="4123294" cy="412329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9D5A5-2C3E-D20B-26B3-5CA38DD44134}"/>
              </a:ext>
            </a:extLst>
          </p:cNvPr>
          <p:cNvSpPr txBox="1"/>
          <p:nvPr/>
        </p:nvSpPr>
        <p:spPr>
          <a:xfrm>
            <a:off x="4855265" y="1825625"/>
            <a:ext cx="6685483" cy="438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Breadth First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Depth First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Depth Limited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Iterative Deepening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Greedy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A*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Weighted A*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9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AE40-76B7-CD13-732B-8FFEDE40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 Results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B0B0F-B985-4537-FF92-0A79C933BA5A}"/>
              </a:ext>
            </a:extLst>
          </p:cNvPr>
          <p:cNvSpPr txBox="1"/>
          <p:nvPr/>
        </p:nvSpPr>
        <p:spPr>
          <a:xfrm>
            <a:off x="1234911" y="1728216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report </a:t>
            </a:r>
            <a:r>
              <a:rPr lang="en-US" dirty="0">
                <a:hlinkClick r:id="rId2" action="ppaction://hlinkfile"/>
              </a:rPr>
              <a:t>here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074E8-B8D0-0DBB-8ABA-8588D419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6" y="2142361"/>
            <a:ext cx="8865767" cy="2067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AF9BE-15AE-DA6F-06B8-4A988170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860" y="4209798"/>
            <a:ext cx="7482143" cy="26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A2501-2C54-6AFE-2C1C-F17A493D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E90BB-15C9-7665-6143-442BAF666FF9}"/>
              </a:ext>
            </a:extLst>
          </p:cNvPr>
          <p:cNvSpPr txBox="1"/>
          <p:nvPr/>
        </p:nvSpPr>
        <p:spPr>
          <a:xfrm>
            <a:off x="1143000" y="1922930"/>
            <a:ext cx="9977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terms of speed, BFS was found to be slower compared to the other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Greedy search, on the other hand, performed differently due to its lack of a cost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Prioritizing moves that keep the red block close to the edges of the board was found to be the best heuristic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heuristics provided an optimal solution in the A*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IDS was slower than DFS but used fewer nodes, making it a good choice when memory is a concern.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performance of search-based games is heavily influenced by the choice of algorithm and heuristic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results suggest that BFS is not a good choice for this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Greedy search was interesting but did not perform as well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Prioritizing moves that keep the red block close to the edges of the board provided the best results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heuristics provided optimal solutions in the A*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Overall</a:t>
            </a:r>
            <a:r>
              <a:rPr lang="en-US" dirty="0"/>
              <a:t>, our findings highlight the importance of carefully selecting the appropriate search algorithm and heuristic for a given search-based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82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832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Lexend</vt:lpstr>
      <vt:lpstr>Office Theme</vt:lpstr>
      <vt:lpstr>Block Escape</vt:lpstr>
      <vt:lpstr>Software used and related work</vt:lpstr>
      <vt:lpstr> Specification of the work</vt:lpstr>
      <vt:lpstr>Formulation of the problem as a search problem</vt:lpstr>
      <vt:lpstr>Implementation work already carried out</vt:lpstr>
      <vt:lpstr>Heuristics and operators</vt:lpstr>
      <vt:lpstr>Implemented algorithms</vt:lpstr>
      <vt:lpstr>Experimental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Gonçalo da Costa Sequeira Pinto</cp:lastModifiedBy>
  <cp:revision>17</cp:revision>
  <dcterms:created xsi:type="dcterms:W3CDTF">2023-03-06T14:01:42Z</dcterms:created>
  <dcterms:modified xsi:type="dcterms:W3CDTF">2023-04-04T18:10:39Z</dcterms:modified>
</cp:coreProperties>
</file>