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62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6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535DD-106C-4541-B5AF-9672E5885387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9CA5-9BB2-4300-ABF7-1CB7643F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29CA5-9BB2-4300-ABF7-1CB7643FA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11/03/2023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Maths/Investigation/Car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First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Gonçalo</a:t>
            </a:r>
            <a:r>
              <a:rPr lang="en-US" dirty="0"/>
              <a:t>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https://www.transum.org/Maths/Investigation/CarPark</a:t>
            </a:r>
            <a:r>
              <a:rPr lang="en-GB" sz="2200" dirty="0">
                <a:latin typeface="Lexend"/>
                <a:hlinkClick r:id="rId2"/>
              </a:rPr>
              <a:t>/</a:t>
            </a:r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Goal:</a:t>
            </a:r>
            <a:r>
              <a:rPr lang="en-US" dirty="0">
                <a:latin typeface="Lexend"/>
              </a:rPr>
              <a:t> take the red piece to the exit, while navigating around obstacles on a limited grid.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Implement search algorithms to efficiently calculate an efficient path to the exit.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Test and analyze various algorithms and heuristics to determine the best approach for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breadth-first search, depth-first search, iterative deepening, uniform cost, greedy search, A* algorithm and weighted A*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D14-4C7A-A965-D292-F61F12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Formulation of the problem as a 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2B84-3EDA-092E-B69A-09A9869F70F5}"/>
              </a:ext>
            </a:extLst>
          </p:cNvPr>
          <p:cNvSpPr txBox="1"/>
          <p:nvPr/>
        </p:nvSpPr>
        <p:spPr>
          <a:xfrm>
            <a:off x="4635591" y="2115117"/>
            <a:ext cx="7556389" cy="4742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Goal: </a:t>
            </a:r>
            <a:r>
              <a:rPr lang="en-US" sz="1400" dirty="0"/>
              <a:t>Move the red piece out of the board through a series of movements without getting blocked.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State Representation: </a:t>
            </a:r>
            <a:r>
              <a:rPr lang="en-US" sz="1400" dirty="0"/>
              <a:t>An object Puzzle with defined dimensions and a list of pieces.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Initial State:</a:t>
            </a:r>
            <a:r>
              <a:rPr lang="en-US" sz="1400" dirty="0"/>
              <a:t> A board filled with pieces and the red piece blocked.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Operators:</a:t>
            </a:r>
            <a:r>
              <a:rPr lang="en-US" sz="1400" dirty="0"/>
              <a:t> move: Move a piece to an empty space in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Preconditions: Enough space adjacent to the current position and the coordinate is valid on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Cost: 1 move.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Effect: Update the position of the piece and end the game if the red car reaches the exit.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Heuristics:</a:t>
            </a:r>
            <a:r>
              <a:rPr lang="en-US" sz="14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H1: Distance from the red block to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H2: Weighted sum of the number of obstacles between the red block and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H3: The largest contiguous empty space near the red block.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H4: Prioritize moves that keep the red block close to the edges of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H5: Always ensure that the red block has at least one valid move option available.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H6: Prioritize fitting pieces along the edges of the game board from largest to smallest.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H7: Prioritize moving the largest pieces on the game board first.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4D51A3-1533-E43B-95D9-AE467DFEE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3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062723-6941-4ABE-8146-AC6FA530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09372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work already carried out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4A029F-C13F-7AB0-2FAA-81CD706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8" r="3" b="790"/>
          <a:stretch/>
        </p:blipFill>
        <p:spPr>
          <a:xfrm>
            <a:off x="6170749" y="0"/>
            <a:ext cx="2926060" cy="4005072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3570C6-8FE3-C555-76B5-0A4A04C6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4" r="2" b="2"/>
          <a:stretch/>
        </p:blipFill>
        <p:spPr>
          <a:xfrm>
            <a:off x="0" y="0"/>
            <a:ext cx="2935224" cy="4005067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BC8513-3C17-F6F9-29DB-30765CB60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5505"/>
          <a:stretch/>
        </p:blipFill>
        <p:spPr>
          <a:xfrm>
            <a:off x="9256776" y="0"/>
            <a:ext cx="2935224" cy="400507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922CF62-24F8-08D5-F1B1-DE4994EF1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6196"/>
          <a:stretch/>
        </p:blipFill>
        <p:spPr>
          <a:xfrm>
            <a:off x="3085374" y="-7867"/>
            <a:ext cx="2935224" cy="4005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112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4380266" y="4440602"/>
            <a:ext cx="710418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Menu that allows users to start or quit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Difficulty level selection after starting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(GUI) for piece movements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over detection to determine when the game ends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moves counter to keep track of the number of moves made</a:t>
            </a:r>
          </a:p>
        </p:txBody>
      </p:sp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446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Lexend</vt:lpstr>
      <vt:lpstr>Office Theme</vt:lpstr>
      <vt:lpstr>Block Escape</vt:lpstr>
      <vt:lpstr>Related work</vt:lpstr>
      <vt:lpstr> Specification of the work</vt:lpstr>
      <vt:lpstr>Formulation of the problem as a search problem</vt:lpstr>
      <vt:lpstr>Implementation work already carried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Gonçalo da Costa Sequeira Pinto</cp:lastModifiedBy>
  <cp:revision>10</cp:revision>
  <dcterms:created xsi:type="dcterms:W3CDTF">2023-03-06T14:01:42Z</dcterms:created>
  <dcterms:modified xsi:type="dcterms:W3CDTF">2023-03-11T20:58:48Z</dcterms:modified>
</cp:coreProperties>
</file>