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48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Objective:</a:t>
            </a:r>
            <a:r>
              <a:rPr lang="en-US" dirty="0">
                <a:latin typeface="Lexend"/>
              </a:rPr>
              <a:t> take the red piece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uniform cost,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latin typeface="Lexend"/>
              </a:rPr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965430" y="2146301"/>
            <a:ext cx="7163068" cy="471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Objective: </a:t>
            </a:r>
            <a:r>
              <a:rPr lang="en-US" sz="1300" dirty="0">
                <a:latin typeface="Lexend"/>
              </a:rPr>
              <a:t>Move the red piece out of the board through a series of movements without getting blocked.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State Representation: </a:t>
            </a:r>
            <a:r>
              <a:rPr lang="en-US" sz="1300" dirty="0">
                <a:latin typeface="Lexend"/>
              </a:rPr>
              <a:t>An object Puzzle with defined dimensions and a list of pieces.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Initial State:</a:t>
            </a:r>
            <a:r>
              <a:rPr lang="en-US" sz="1300" dirty="0">
                <a:latin typeface="Lexend"/>
              </a:rPr>
              <a:t> A board filled with pieces and the red piece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Operators:</a:t>
            </a:r>
            <a:r>
              <a:rPr lang="en-US" sz="1300" dirty="0">
                <a:latin typeface="Lexend"/>
              </a:rPr>
              <a:t> </a:t>
            </a:r>
            <a:r>
              <a:rPr lang="en-US" sz="1300" dirty="0" err="1">
                <a:latin typeface="Lexend"/>
              </a:rPr>
              <a:t>move_XX</a:t>
            </a:r>
            <a:r>
              <a:rPr lang="en-US" sz="1300" dirty="0">
                <a:latin typeface="Lexend"/>
              </a:rPr>
              <a:t>: Move a piece horizontally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Preconditions: Enough space directly above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Effect: Update the position of the piece and end the game if the red car reaches the exit.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Heuristics:</a:t>
            </a:r>
            <a:r>
              <a:rPr lang="en-US" sz="1300" dirty="0">
                <a:latin typeface="Lexend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H7: Prioritize moving the largest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Lexend"/>
              </a:rPr>
              <a:t>I</a:t>
            </a:r>
            <a:r>
              <a:rPr lang="en-US" sz="4600" kern="1200" dirty="0">
                <a:solidFill>
                  <a:schemeClr val="tx1"/>
                </a:solidFill>
                <a:latin typeface="Lexend"/>
              </a:rPr>
              <a:t>mplementation work already carried out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836676" y="3054647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Total moves counter to keep track of the number of moves made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Difficulty level selection after starting the game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</vt:lpstr>
      <vt:lpstr>Office Theme</vt:lpstr>
      <vt:lpstr>Block Escape</vt:lpstr>
      <vt:lpstr>Related work</vt:lpstr>
      <vt:lpstr> Specification of the work</vt:lpstr>
      <vt:lpstr>Formulation of the problem as a search problem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André Filipe Garcez Moreira de Sousa</cp:lastModifiedBy>
  <cp:revision>7</cp:revision>
  <dcterms:created xsi:type="dcterms:W3CDTF">2023-03-06T14:01:42Z</dcterms:created>
  <dcterms:modified xsi:type="dcterms:W3CDTF">2023-03-09T17:22:28Z</dcterms:modified>
</cp:coreProperties>
</file>