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58" r:id="rId4"/>
    <p:sldId id="259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Report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Software used and 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r>
              <a:rPr lang="en-GB" sz="2200" dirty="0">
                <a:latin typeface="Lexend"/>
              </a:rPr>
              <a:t>PyCharm Professional</a:t>
            </a:r>
          </a:p>
          <a:p>
            <a:r>
              <a:rPr lang="en-GB" sz="2200" dirty="0">
                <a:latin typeface="Lexend"/>
              </a:rPr>
              <a:t>Python 3.9</a:t>
            </a:r>
          </a:p>
          <a:p>
            <a:r>
              <a:rPr lang="en-GB" sz="2200" dirty="0">
                <a:latin typeface="Lexend"/>
              </a:rPr>
              <a:t>Git</a:t>
            </a: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block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Objective Test: </a:t>
            </a:r>
            <a:r>
              <a:rPr lang="en-US" sz="1400" dirty="0"/>
              <a:t>The red block is in the exit position.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blocks.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Initial State:</a:t>
            </a:r>
            <a:r>
              <a:rPr lang="en-US" sz="1400" dirty="0"/>
              <a:t> A board filled with blocks and the red block is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Operators:</a:t>
            </a:r>
            <a:r>
              <a:rPr lang="en-US" sz="1400" dirty="0"/>
              <a:t> move: Move a block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block with the new position.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H8: Prioritize moving the smallest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DF23-6234-B66E-6BF1-6050239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Heuristics and operators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9BF5-4664-EF14-E742-CD60A0050F18}"/>
              </a:ext>
            </a:extLst>
          </p:cNvPr>
          <p:cNvSpPr txBox="1"/>
          <p:nvPr/>
        </p:nvSpPr>
        <p:spPr>
          <a:xfrm>
            <a:off x="4447308" y="591344"/>
            <a:ext cx="7186527" cy="594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Heuristics: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H1: </a:t>
            </a:r>
            <a:r>
              <a:rPr lang="en-US" dirty="0"/>
              <a:t>Euclidean distance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H2: </a:t>
            </a:r>
            <a:r>
              <a:rPr lang="en-US" dirty="0"/>
              <a:t>Weighted sum of the obstacles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H3: </a:t>
            </a:r>
            <a:r>
              <a:rPr lang="en-US" dirty="0"/>
              <a:t>Maximize the amount of contiguous empty spaces near the red block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H4: </a:t>
            </a:r>
            <a:r>
              <a:rPr lang="en-US" dirty="0"/>
              <a:t>Prioritize moves that keep the red block close to the edges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H5: </a:t>
            </a:r>
            <a:r>
              <a:rPr lang="en-US" dirty="0"/>
              <a:t>Prioritize movements in which the red block has at least one possible movement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H6: </a:t>
            </a:r>
            <a:r>
              <a:rPr lang="en-US" dirty="0"/>
              <a:t>Prioritize fitting blocks along the edges of the game board from largest to smallest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H7: </a:t>
            </a:r>
            <a:r>
              <a:rPr lang="en-US" dirty="0"/>
              <a:t>Prioritize moving the largest blocks first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H8: </a:t>
            </a:r>
            <a:r>
              <a:rPr lang="en-US" dirty="0"/>
              <a:t>Prioritize moving the smallest blocks first</a:t>
            </a:r>
          </a:p>
          <a:p>
            <a:pPr marL="114300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Operators: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move: Move a block (up, down, right or left) to an adjacent empty space in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Preconditions: Enough space adjacent to the current position and the coordinates are valid on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Cost: 1 move.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Effect: Update the position of the block.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814D-58F1-5AC6-8764-E162F73A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65" y="530578"/>
            <a:ext cx="6685483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EE489C1-A97F-9036-B5A7-D590ECAB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90" y="1268685"/>
            <a:ext cx="4123294" cy="4123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9D5A5-2C3E-D20B-26B3-5CA38DD44134}"/>
              </a:ext>
            </a:extLst>
          </p:cNvPr>
          <p:cNvSpPr txBox="1"/>
          <p:nvPr/>
        </p:nvSpPr>
        <p:spPr>
          <a:xfrm>
            <a:off x="4855265" y="1825625"/>
            <a:ext cx="6685483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Breadth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Limited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Iterative Deepening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Greedy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Weighted 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9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AE40-76B7-CD13-732B-8FFEDE4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Results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B0B0F-B985-4537-FF92-0A79C933BA5A}"/>
              </a:ext>
            </a:extLst>
          </p:cNvPr>
          <p:cNvSpPr txBox="1"/>
          <p:nvPr/>
        </p:nvSpPr>
        <p:spPr>
          <a:xfrm>
            <a:off x="1234911" y="1728216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report </a:t>
            </a:r>
            <a:r>
              <a:rPr lang="en-US" dirty="0">
                <a:hlinkClick r:id="rId2" action="ppaction://hlinkfile"/>
              </a:rPr>
              <a:t>here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074E8-B8D0-0DBB-8ABA-8588D419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6" y="2142361"/>
            <a:ext cx="8865767" cy="20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AF9BE-15AE-DA6F-06B8-4A988170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60" y="4209798"/>
            <a:ext cx="7482143" cy="26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A2501-2C54-6AFE-2C1C-F17A493D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E90BB-15C9-7665-6143-442BAF666FF9}"/>
              </a:ext>
            </a:extLst>
          </p:cNvPr>
          <p:cNvSpPr txBox="1"/>
          <p:nvPr/>
        </p:nvSpPr>
        <p:spPr>
          <a:xfrm>
            <a:off x="1143000" y="1922930"/>
            <a:ext cx="9977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terms of speed, BFS was found to be slower compared to the other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search, on the other hand, performed differently due to its lack of a cost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was found to be the best heuristic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heuristics provided an optimal solution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was slower than DFS but used fewer nodes, making it a good choice when memory is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 of search-based games is heavily influenced by the choice of algorithm and heuristic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suggest that BFS is not a good choice for </a:t>
            </a:r>
            <a:r>
              <a:rPr lang="en-US"/>
              <a:t>this game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 was interesting but did not perform as well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provided the best results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heuristics provided optimal solutions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was found to be slower than DFS but used fewer nodes, making it a good alternative to DFS in scenarios where memory is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our findings highlight the importance of carefully selecting the appropriate search algorithm and heuristic for a given search-based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8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860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Office Theme</vt:lpstr>
      <vt:lpstr>Block Escape</vt:lpstr>
      <vt:lpstr>Software used and related work</vt:lpstr>
      <vt:lpstr> Specification of the work</vt:lpstr>
      <vt:lpstr>Formulation of the problem as a search problem</vt:lpstr>
      <vt:lpstr>Implementation work already carried out</vt:lpstr>
      <vt:lpstr>Heuristics and operators</vt:lpstr>
      <vt:lpstr>Implemented algorithms</vt:lpstr>
      <vt:lpstr>Experimental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André Filipe Garcez Moreira de Sousa</cp:lastModifiedBy>
  <cp:revision>15</cp:revision>
  <dcterms:created xsi:type="dcterms:W3CDTF">2023-03-06T14:01:42Z</dcterms:created>
  <dcterms:modified xsi:type="dcterms:W3CDTF">2023-04-04T08:17:00Z</dcterms:modified>
</cp:coreProperties>
</file>