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7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A0BA-0EEA-4DAD-B34E-AE9BD5C2A84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165FC-C2D9-47A7-BE12-E44AC9138A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Criação de um interface intuitivo e fácil de usar</a:t>
          </a:r>
          <a:endParaRPr lang="en-US"/>
        </a:p>
      </dgm:t>
    </dgm:pt>
    <dgm:pt modelId="{6EFCFEBE-C906-4AF3-9A13-89AC11F2BD3A}" type="parTrans" cxnId="{5ED63311-EC60-40A4-AFD9-6A513E3EF734}">
      <dgm:prSet/>
      <dgm:spPr/>
      <dgm:t>
        <a:bodyPr/>
        <a:lstStyle/>
        <a:p>
          <a:endParaRPr lang="en-US"/>
        </a:p>
      </dgm:t>
    </dgm:pt>
    <dgm:pt modelId="{768F3EF9-88CD-4939-A208-23A3C3B75816}" type="sibTrans" cxnId="{5ED63311-EC60-40A4-AFD9-6A513E3EF734}">
      <dgm:prSet/>
      <dgm:spPr/>
      <dgm:t>
        <a:bodyPr/>
        <a:lstStyle/>
        <a:p>
          <a:endParaRPr lang="en-US"/>
        </a:p>
      </dgm:t>
    </dgm:pt>
    <dgm:pt modelId="{57204116-B6FD-446A-8979-BF88D9C42C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b="1"/>
            <a:t>Esforço de cada membro:</a:t>
          </a:r>
          <a:endParaRPr lang="en-US"/>
        </a:p>
      </dgm:t>
    </dgm:pt>
    <dgm:pt modelId="{F0EF69AC-E6A2-47D5-80BE-B740E6194766}" type="parTrans" cxnId="{D0E0986E-86DA-449B-A0DF-7416E00F8048}">
      <dgm:prSet/>
      <dgm:spPr/>
      <dgm:t>
        <a:bodyPr/>
        <a:lstStyle/>
        <a:p>
          <a:endParaRPr lang="en-US"/>
        </a:p>
      </dgm:t>
    </dgm:pt>
    <dgm:pt modelId="{A684F4A1-33FB-4B3B-97F5-BB3FD8E76379}" type="sibTrans" cxnId="{D0E0986E-86DA-449B-A0DF-7416E00F8048}">
      <dgm:prSet/>
      <dgm:spPr/>
      <dgm:t>
        <a:bodyPr/>
        <a:lstStyle/>
        <a:p>
          <a:endParaRPr lang="en-US"/>
        </a:p>
      </dgm:t>
    </dgm:pt>
    <dgm:pt modelId="{7E685FA7-C614-43E8-ADCC-6469BFD189F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André Sousa: 33%</a:t>
          </a:r>
          <a:endParaRPr lang="en-US"/>
        </a:p>
      </dgm:t>
    </dgm:pt>
    <dgm:pt modelId="{4A281DA4-D6E4-4982-BA5D-DE612D8DB21A}" type="parTrans" cxnId="{98C7FE1B-F582-41CF-AE5C-17E57A2381F2}">
      <dgm:prSet/>
      <dgm:spPr/>
      <dgm:t>
        <a:bodyPr/>
        <a:lstStyle/>
        <a:p>
          <a:endParaRPr lang="en-US"/>
        </a:p>
      </dgm:t>
    </dgm:pt>
    <dgm:pt modelId="{429EFDF5-0C6F-472F-BC00-28E14338CEC5}" type="sibTrans" cxnId="{98C7FE1B-F582-41CF-AE5C-17E57A2381F2}">
      <dgm:prSet/>
      <dgm:spPr/>
      <dgm:t>
        <a:bodyPr/>
        <a:lstStyle/>
        <a:p>
          <a:endParaRPr lang="en-US"/>
        </a:p>
      </dgm:t>
    </dgm:pt>
    <dgm:pt modelId="{308D63AD-CBE2-46B1-B148-DA706FFFF58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João Félix: 33%</a:t>
          </a:r>
          <a:endParaRPr lang="en-US"/>
        </a:p>
      </dgm:t>
    </dgm:pt>
    <dgm:pt modelId="{23F01B51-BC01-4B7E-86EA-6A53B57A4345}" type="parTrans" cxnId="{AE63922B-85BA-4DD9-814E-0DEFEF1F9EBB}">
      <dgm:prSet/>
      <dgm:spPr/>
      <dgm:t>
        <a:bodyPr/>
        <a:lstStyle/>
        <a:p>
          <a:endParaRPr lang="en-US"/>
        </a:p>
      </dgm:t>
    </dgm:pt>
    <dgm:pt modelId="{07B5D0AC-6131-4DA9-9C49-4087E34999CC}" type="sibTrans" cxnId="{AE63922B-85BA-4DD9-814E-0DEFEF1F9EBB}">
      <dgm:prSet/>
      <dgm:spPr/>
      <dgm:t>
        <a:bodyPr/>
        <a:lstStyle/>
        <a:p>
          <a:endParaRPr lang="en-US"/>
        </a:p>
      </dgm:t>
    </dgm:pt>
    <dgm:pt modelId="{68DC72C7-610D-4549-8790-BE1A4D24FDB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Pedro Fonseca: 33%</a:t>
          </a:r>
          <a:endParaRPr lang="en-US"/>
        </a:p>
      </dgm:t>
    </dgm:pt>
    <dgm:pt modelId="{BD4955AE-1261-4908-98D1-2D78106BFCAE}" type="parTrans" cxnId="{F97C9911-98D5-4525-A41E-7E32E1EF3987}">
      <dgm:prSet/>
      <dgm:spPr/>
      <dgm:t>
        <a:bodyPr/>
        <a:lstStyle/>
        <a:p>
          <a:endParaRPr lang="en-US"/>
        </a:p>
      </dgm:t>
    </dgm:pt>
    <dgm:pt modelId="{476AE6FE-9487-432D-BC32-ABCEC0186825}" type="sibTrans" cxnId="{F97C9911-98D5-4525-A41E-7E32E1EF3987}">
      <dgm:prSet/>
      <dgm:spPr/>
      <dgm:t>
        <a:bodyPr/>
        <a:lstStyle/>
        <a:p>
          <a:endParaRPr lang="en-US"/>
        </a:p>
      </dgm:t>
    </dgm:pt>
    <dgm:pt modelId="{A234A9B5-5F58-48B2-BF35-D8DF9D47FAEE}" type="pres">
      <dgm:prSet presAssocID="{9C4FA0BA-0EEA-4DAD-B34E-AE9BD5C2A84C}" presName="root" presStyleCnt="0">
        <dgm:presLayoutVars>
          <dgm:dir/>
          <dgm:resizeHandles val="exact"/>
        </dgm:presLayoutVars>
      </dgm:prSet>
      <dgm:spPr/>
    </dgm:pt>
    <dgm:pt modelId="{BE2BE607-3D11-4E4D-B94C-8291AD28C37E}" type="pres">
      <dgm:prSet presAssocID="{3FD165FC-C2D9-47A7-BE12-E44AC9138ADF}" presName="compNode" presStyleCnt="0"/>
      <dgm:spPr/>
    </dgm:pt>
    <dgm:pt modelId="{3A5CD919-596B-4C7A-97A7-81059ED18FE1}" type="pres">
      <dgm:prSet presAssocID="{3FD165FC-C2D9-47A7-BE12-E44AC9138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7CD750-FF65-4A21-8593-46FFE6050092}" type="pres">
      <dgm:prSet presAssocID="{3FD165FC-C2D9-47A7-BE12-E44AC9138ADF}" presName="iconSpace" presStyleCnt="0"/>
      <dgm:spPr/>
    </dgm:pt>
    <dgm:pt modelId="{2624B1E4-55F1-4124-A741-DD552743FCE5}" type="pres">
      <dgm:prSet presAssocID="{3FD165FC-C2D9-47A7-BE12-E44AC9138ADF}" presName="parTx" presStyleLbl="revTx" presStyleIdx="0" presStyleCnt="4">
        <dgm:presLayoutVars>
          <dgm:chMax val="0"/>
          <dgm:chPref val="0"/>
        </dgm:presLayoutVars>
      </dgm:prSet>
      <dgm:spPr/>
    </dgm:pt>
    <dgm:pt modelId="{9EF8DCDA-87E1-444C-88F6-750FDFC28538}" type="pres">
      <dgm:prSet presAssocID="{3FD165FC-C2D9-47A7-BE12-E44AC9138ADF}" presName="txSpace" presStyleCnt="0"/>
      <dgm:spPr/>
    </dgm:pt>
    <dgm:pt modelId="{64971207-B790-45DA-B099-07E7575CF093}" type="pres">
      <dgm:prSet presAssocID="{3FD165FC-C2D9-47A7-BE12-E44AC9138ADF}" presName="desTx" presStyleLbl="revTx" presStyleIdx="1" presStyleCnt="4">
        <dgm:presLayoutVars/>
      </dgm:prSet>
      <dgm:spPr/>
    </dgm:pt>
    <dgm:pt modelId="{C908C05D-CE57-4EC7-8637-240CC4F0CC01}" type="pres">
      <dgm:prSet presAssocID="{768F3EF9-88CD-4939-A208-23A3C3B75816}" presName="sibTrans" presStyleCnt="0"/>
      <dgm:spPr/>
    </dgm:pt>
    <dgm:pt modelId="{C741A191-F285-47E3-9F5B-2286CCDBE079}" type="pres">
      <dgm:prSet presAssocID="{57204116-B6FD-446A-8979-BF88D9C42CE6}" presName="compNode" presStyleCnt="0"/>
      <dgm:spPr/>
    </dgm:pt>
    <dgm:pt modelId="{66D18F31-6B8E-43FC-AD9A-22C826B2F87C}" type="pres">
      <dgm:prSet presAssocID="{57204116-B6FD-446A-8979-BF88D9C42C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D652F4-A59F-4430-BC23-8B324D80A7E2}" type="pres">
      <dgm:prSet presAssocID="{57204116-B6FD-446A-8979-BF88D9C42CE6}" presName="iconSpace" presStyleCnt="0"/>
      <dgm:spPr/>
    </dgm:pt>
    <dgm:pt modelId="{4B68BE2B-E75B-4532-85FB-94C51310CA6F}" type="pres">
      <dgm:prSet presAssocID="{57204116-B6FD-446A-8979-BF88D9C42CE6}" presName="parTx" presStyleLbl="revTx" presStyleIdx="2" presStyleCnt="4">
        <dgm:presLayoutVars>
          <dgm:chMax val="0"/>
          <dgm:chPref val="0"/>
        </dgm:presLayoutVars>
      </dgm:prSet>
      <dgm:spPr/>
    </dgm:pt>
    <dgm:pt modelId="{02B41B07-9FF1-4F69-AC2D-BFB8BD277242}" type="pres">
      <dgm:prSet presAssocID="{57204116-B6FD-446A-8979-BF88D9C42CE6}" presName="txSpace" presStyleCnt="0"/>
      <dgm:spPr/>
    </dgm:pt>
    <dgm:pt modelId="{B3935C72-62EE-4E6C-A164-DE45FD096FF1}" type="pres">
      <dgm:prSet presAssocID="{57204116-B6FD-446A-8979-BF88D9C42CE6}" presName="desTx" presStyleLbl="revTx" presStyleIdx="3" presStyleCnt="4">
        <dgm:presLayoutVars/>
      </dgm:prSet>
      <dgm:spPr/>
    </dgm:pt>
  </dgm:ptLst>
  <dgm:cxnLst>
    <dgm:cxn modelId="{BFC5F70D-301D-4F83-B1A5-56D15F7376A9}" type="presOf" srcId="{57204116-B6FD-446A-8979-BF88D9C42CE6}" destId="{4B68BE2B-E75B-4532-85FB-94C51310CA6F}" srcOrd="0" destOrd="0" presId="urn:microsoft.com/office/officeart/2018/5/layout/CenteredIconLabelDescriptionList"/>
    <dgm:cxn modelId="{5ED63311-EC60-40A4-AFD9-6A513E3EF734}" srcId="{9C4FA0BA-0EEA-4DAD-B34E-AE9BD5C2A84C}" destId="{3FD165FC-C2D9-47A7-BE12-E44AC9138ADF}" srcOrd="0" destOrd="0" parTransId="{6EFCFEBE-C906-4AF3-9A13-89AC11F2BD3A}" sibTransId="{768F3EF9-88CD-4939-A208-23A3C3B75816}"/>
    <dgm:cxn modelId="{F97C9911-98D5-4525-A41E-7E32E1EF3987}" srcId="{57204116-B6FD-446A-8979-BF88D9C42CE6}" destId="{68DC72C7-610D-4549-8790-BE1A4D24FDBE}" srcOrd="2" destOrd="0" parTransId="{BD4955AE-1261-4908-98D1-2D78106BFCAE}" sibTransId="{476AE6FE-9487-432D-BC32-ABCEC0186825}"/>
    <dgm:cxn modelId="{BB19491B-6B5A-4353-B0CC-06704AFAA993}" type="presOf" srcId="{3FD165FC-C2D9-47A7-BE12-E44AC9138ADF}" destId="{2624B1E4-55F1-4124-A741-DD552743FCE5}" srcOrd="0" destOrd="0" presId="urn:microsoft.com/office/officeart/2018/5/layout/CenteredIconLabelDescriptionList"/>
    <dgm:cxn modelId="{98C7FE1B-F582-41CF-AE5C-17E57A2381F2}" srcId="{57204116-B6FD-446A-8979-BF88D9C42CE6}" destId="{7E685FA7-C614-43E8-ADCC-6469BFD189F7}" srcOrd="0" destOrd="0" parTransId="{4A281DA4-D6E4-4982-BA5D-DE612D8DB21A}" sibTransId="{429EFDF5-0C6F-472F-BC00-28E14338CEC5}"/>
    <dgm:cxn modelId="{AE63922B-85BA-4DD9-814E-0DEFEF1F9EBB}" srcId="{57204116-B6FD-446A-8979-BF88D9C42CE6}" destId="{308D63AD-CBE2-46B1-B148-DA706FFFF58D}" srcOrd="1" destOrd="0" parTransId="{23F01B51-BC01-4B7E-86EA-6A53B57A4345}" sibTransId="{07B5D0AC-6131-4DA9-9C49-4087E34999CC}"/>
    <dgm:cxn modelId="{D97D6149-2D35-4257-8866-5B877410C1DA}" type="presOf" srcId="{9C4FA0BA-0EEA-4DAD-B34E-AE9BD5C2A84C}" destId="{A234A9B5-5F58-48B2-BF35-D8DF9D47FAEE}" srcOrd="0" destOrd="0" presId="urn:microsoft.com/office/officeart/2018/5/layout/CenteredIconLabelDescriptionList"/>
    <dgm:cxn modelId="{D0E0986E-86DA-449B-A0DF-7416E00F8048}" srcId="{9C4FA0BA-0EEA-4DAD-B34E-AE9BD5C2A84C}" destId="{57204116-B6FD-446A-8979-BF88D9C42CE6}" srcOrd="1" destOrd="0" parTransId="{F0EF69AC-E6A2-47D5-80BE-B740E6194766}" sibTransId="{A684F4A1-33FB-4B3B-97F5-BB3FD8E76379}"/>
    <dgm:cxn modelId="{BA3AE68F-24F8-4844-AE52-03A7F26F8F00}" type="presOf" srcId="{68DC72C7-610D-4549-8790-BE1A4D24FDBE}" destId="{B3935C72-62EE-4E6C-A164-DE45FD096FF1}" srcOrd="0" destOrd="2" presId="urn:microsoft.com/office/officeart/2018/5/layout/CenteredIconLabelDescriptionList"/>
    <dgm:cxn modelId="{E18871D8-5234-4355-916B-30337225A7FA}" type="presOf" srcId="{7E685FA7-C614-43E8-ADCC-6469BFD189F7}" destId="{B3935C72-62EE-4E6C-A164-DE45FD096FF1}" srcOrd="0" destOrd="0" presId="urn:microsoft.com/office/officeart/2018/5/layout/CenteredIconLabelDescriptionList"/>
    <dgm:cxn modelId="{9A9ADCE0-A8C9-4B9D-A5B1-F6547063D540}" type="presOf" srcId="{308D63AD-CBE2-46B1-B148-DA706FFFF58D}" destId="{B3935C72-62EE-4E6C-A164-DE45FD096FF1}" srcOrd="0" destOrd="1" presId="urn:microsoft.com/office/officeart/2018/5/layout/CenteredIconLabelDescriptionList"/>
    <dgm:cxn modelId="{6B0900AC-B9DE-447C-9B68-E594DB16F4CE}" type="presParOf" srcId="{A234A9B5-5F58-48B2-BF35-D8DF9D47FAEE}" destId="{BE2BE607-3D11-4E4D-B94C-8291AD28C37E}" srcOrd="0" destOrd="0" presId="urn:microsoft.com/office/officeart/2018/5/layout/CenteredIconLabelDescriptionList"/>
    <dgm:cxn modelId="{1F4749DF-3C4C-4978-8A0E-1E933FE2C858}" type="presParOf" srcId="{BE2BE607-3D11-4E4D-B94C-8291AD28C37E}" destId="{3A5CD919-596B-4C7A-97A7-81059ED18FE1}" srcOrd="0" destOrd="0" presId="urn:microsoft.com/office/officeart/2018/5/layout/CenteredIconLabelDescriptionList"/>
    <dgm:cxn modelId="{026A65FB-8963-45FD-91C4-6A2BF7C35B4B}" type="presParOf" srcId="{BE2BE607-3D11-4E4D-B94C-8291AD28C37E}" destId="{6E7CD750-FF65-4A21-8593-46FFE6050092}" srcOrd="1" destOrd="0" presId="urn:microsoft.com/office/officeart/2018/5/layout/CenteredIconLabelDescriptionList"/>
    <dgm:cxn modelId="{35DBADB8-009A-43D3-94EC-2E12FF7E1F12}" type="presParOf" srcId="{BE2BE607-3D11-4E4D-B94C-8291AD28C37E}" destId="{2624B1E4-55F1-4124-A741-DD552743FCE5}" srcOrd="2" destOrd="0" presId="urn:microsoft.com/office/officeart/2018/5/layout/CenteredIconLabelDescriptionList"/>
    <dgm:cxn modelId="{C7E29E5F-B47C-46D8-BA2A-96B4E1220AFA}" type="presParOf" srcId="{BE2BE607-3D11-4E4D-B94C-8291AD28C37E}" destId="{9EF8DCDA-87E1-444C-88F6-750FDFC28538}" srcOrd="3" destOrd="0" presId="urn:microsoft.com/office/officeart/2018/5/layout/CenteredIconLabelDescriptionList"/>
    <dgm:cxn modelId="{68D5399B-9945-45D5-A921-896EFF506E78}" type="presParOf" srcId="{BE2BE607-3D11-4E4D-B94C-8291AD28C37E}" destId="{64971207-B790-45DA-B099-07E7575CF093}" srcOrd="4" destOrd="0" presId="urn:microsoft.com/office/officeart/2018/5/layout/CenteredIconLabelDescriptionList"/>
    <dgm:cxn modelId="{A888D85C-2331-4CF7-BF72-E3EB07F5A20E}" type="presParOf" srcId="{A234A9B5-5F58-48B2-BF35-D8DF9D47FAEE}" destId="{C908C05D-CE57-4EC7-8637-240CC4F0CC01}" srcOrd="1" destOrd="0" presId="urn:microsoft.com/office/officeart/2018/5/layout/CenteredIconLabelDescriptionList"/>
    <dgm:cxn modelId="{B6F32261-D48D-40C8-AA34-3EC21B2CA66F}" type="presParOf" srcId="{A234A9B5-5F58-48B2-BF35-D8DF9D47FAEE}" destId="{C741A191-F285-47E3-9F5B-2286CCDBE079}" srcOrd="2" destOrd="0" presId="urn:microsoft.com/office/officeart/2018/5/layout/CenteredIconLabelDescriptionList"/>
    <dgm:cxn modelId="{5012E06B-F182-4DFA-8F13-B3D7D1C90DC7}" type="presParOf" srcId="{C741A191-F285-47E3-9F5B-2286CCDBE079}" destId="{66D18F31-6B8E-43FC-AD9A-22C826B2F87C}" srcOrd="0" destOrd="0" presId="urn:microsoft.com/office/officeart/2018/5/layout/CenteredIconLabelDescriptionList"/>
    <dgm:cxn modelId="{D065AC12-E589-4AA4-BDCF-6F655C1D6409}" type="presParOf" srcId="{C741A191-F285-47E3-9F5B-2286CCDBE079}" destId="{A1D652F4-A59F-4430-BC23-8B324D80A7E2}" srcOrd="1" destOrd="0" presId="urn:microsoft.com/office/officeart/2018/5/layout/CenteredIconLabelDescriptionList"/>
    <dgm:cxn modelId="{5D26065A-CDC8-4F59-B13F-07B0F7BA044F}" type="presParOf" srcId="{C741A191-F285-47E3-9F5B-2286CCDBE079}" destId="{4B68BE2B-E75B-4532-85FB-94C51310CA6F}" srcOrd="2" destOrd="0" presId="urn:microsoft.com/office/officeart/2018/5/layout/CenteredIconLabelDescriptionList"/>
    <dgm:cxn modelId="{4F647943-2C39-4A9D-AD41-D4CA3564F0EF}" type="presParOf" srcId="{C741A191-F285-47E3-9F5B-2286CCDBE079}" destId="{02B41B07-9FF1-4F69-AC2D-BFB8BD277242}" srcOrd="3" destOrd="0" presId="urn:microsoft.com/office/officeart/2018/5/layout/CenteredIconLabelDescriptionList"/>
    <dgm:cxn modelId="{651292DD-37B4-40E9-88C4-35073D99006B}" type="presParOf" srcId="{C741A191-F285-47E3-9F5B-2286CCDBE079}" destId="{B3935C72-62EE-4E6C-A164-DE45FD096F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D919-596B-4C7A-97A7-81059ED18FE1}">
      <dsp:nvSpPr>
        <dsp:cNvPr id="0" name=""/>
        <dsp:cNvSpPr/>
      </dsp:nvSpPr>
      <dsp:spPr>
        <a:xfrm>
          <a:off x="897466" y="868239"/>
          <a:ext cx="962718" cy="962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4B1E4-55F1-4124-A741-DD552743FCE5}">
      <dsp:nvSpPr>
        <dsp:cNvPr id="0" name=""/>
        <dsp:cNvSpPr/>
      </dsp:nvSpPr>
      <dsp:spPr>
        <a:xfrm>
          <a:off x="3513" y="1921484"/>
          <a:ext cx="2750625" cy="41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400" kern="1200"/>
            <a:t>Criação de um interface intuitivo e fácil de usar</a:t>
          </a:r>
          <a:endParaRPr lang="en-US" sz="1400" kern="1200"/>
        </a:p>
      </dsp:txBody>
      <dsp:txXfrm>
        <a:off x="3513" y="1921484"/>
        <a:ext cx="2750625" cy="412593"/>
      </dsp:txXfrm>
    </dsp:sp>
    <dsp:sp modelId="{64971207-B790-45DA-B099-07E7575CF093}">
      <dsp:nvSpPr>
        <dsp:cNvPr id="0" name=""/>
        <dsp:cNvSpPr/>
      </dsp:nvSpPr>
      <dsp:spPr>
        <a:xfrm>
          <a:off x="3513" y="2376183"/>
          <a:ext cx="2750625" cy="597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8F31-6B8E-43FC-AD9A-22C826B2F87C}">
      <dsp:nvSpPr>
        <dsp:cNvPr id="0" name=""/>
        <dsp:cNvSpPr/>
      </dsp:nvSpPr>
      <dsp:spPr>
        <a:xfrm>
          <a:off x="4129451" y="868239"/>
          <a:ext cx="962718" cy="962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BE2B-E75B-4532-85FB-94C51310CA6F}">
      <dsp:nvSpPr>
        <dsp:cNvPr id="0" name=""/>
        <dsp:cNvSpPr/>
      </dsp:nvSpPr>
      <dsp:spPr>
        <a:xfrm>
          <a:off x="3235498" y="1921484"/>
          <a:ext cx="2750625" cy="41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400" b="1" kern="1200"/>
            <a:t>Esforço de cada membro:</a:t>
          </a:r>
          <a:endParaRPr lang="en-US" sz="1400" kern="1200"/>
        </a:p>
      </dsp:txBody>
      <dsp:txXfrm>
        <a:off x="3235498" y="1921484"/>
        <a:ext cx="2750625" cy="412593"/>
      </dsp:txXfrm>
    </dsp:sp>
    <dsp:sp modelId="{B3935C72-62EE-4E6C-A164-DE45FD096FF1}">
      <dsp:nvSpPr>
        <dsp:cNvPr id="0" name=""/>
        <dsp:cNvSpPr/>
      </dsp:nvSpPr>
      <dsp:spPr>
        <a:xfrm>
          <a:off x="3235498" y="2376183"/>
          <a:ext cx="2750625" cy="597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André Sousa: 33%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João Félix: 33%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Pedro Fonseca: 33%</a:t>
          </a:r>
          <a:endParaRPr lang="en-US" sz="1100" kern="1200"/>
        </a:p>
      </dsp:txBody>
      <dsp:txXfrm>
        <a:off x="3235498" y="2376183"/>
        <a:ext cx="2750625" cy="597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9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1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1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7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0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0C7E82-D0C3-2C47-BB06-5E425D75F4B0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26AF2B0C-DFDB-4478-9F2A-A61FF91E5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332" r="1" b="7865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2C59-52D2-7846-9165-C608E53B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pt-PT" sz="7200" b="1">
                <a:solidFill>
                  <a:schemeClr val="bg1"/>
                </a:solidFill>
              </a:rPr>
              <a:t>STCP Routing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D7D5-9A04-8E4C-9ED5-AC405BDA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>
                <a:solidFill>
                  <a:schemeClr val="bg1"/>
                </a:solidFill>
              </a:rPr>
              <a:t>André Sousa – up20200xxxx</a:t>
            </a:r>
          </a:p>
          <a:p>
            <a:pPr>
              <a:lnSpc>
                <a:spcPct val="90000"/>
              </a:lnSpc>
            </a:pPr>
            <a:r>
              <a:rPr lang="pt-PT" b="1">
                <a:solidFill>
                  <a:schemeClr val="bg1"/>
                </a:solidFill>
              </a:rPr>
              <a:t>João Félix – up202008867</a:t>
            </a:r>
          </a:p>
          <a:p>
            <a:pPr>
              <a:lnSpc>
                <a:spcPct val="90000"/>
              </a:lnSpc>
            </a:pPr>
            <a:r>
              <a:rPr lang="pt-PT" b="1">
                <a:solidFill>
                  <a:schemeClr val="bg1"/>
                </a:solidFill>
              </a:rPr>
              <a:t>Pedro Fonseca – up20200xxxx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52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B2242-FA47-4B4E-A4F4-C20D182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F21-4351-384D-BCEF-8B7415B4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297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3E930-74D2-B541-B934-D62A458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Principais dificuldades encontradas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3B7063-3255-49F5-914F-011ECCAEF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857950"/>
              </p:ext>
            </p:extLst>
          </p:nvPr>
        </p:nvGraphicFramePr>
        <p:xfrm>
          <a:off x="4906963" y="1508125"/>
          <a:ext cx="5989637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CA8-F0CD-B642-A845-224C577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F092CF-D93F-7347-BE67-15DC6A0D1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745" y="2516957"/>
            <a:ext cx="5638878" cy="3594581"/>
          </a:xfrm>
        </p:spPr>
      </p:pic>
    </p:spTree>
    <p:extLst>
      <p:ext uri="{BB962C8B-B14F-4D97-AF65-F5344CB8AC3E}">
        <p14:creationId xmlns:p14="http://schemas.microsoft.com/office/powerpoint/2010/main" val="15381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4788F-F4E0-EF4F-BE3E-32F3E44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Leitura do Dataset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7DA-A872-1846-92DC-210F8D5F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readStop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 lê os “stops” do ficheiro stops.csv e guarda-os num vetor denominado “Stop”;</a:t>
            </a:r>
          </a:p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readEdges</a:t>
            </a:r>
            <a:r>
              <a:rPr lang="pt-PT" sz="2000" i="1" dirty="0">
                <a:solidFill>
                  <a:schemeClr val="tx1"/>
                </a:solidFill>
              </a:rPr>
              <a:t>() </a:t>
            </a:r>
            <a:r>
              <a:rPr lang="pt-PT" sz="2000" dirty="0">
                <a:solidFill>
                  <a:schemeClr val="tx1"/>
                </a:solidFill>
              </a:rPr>
              <a:t> lê as linhas do ficheiro lines.csv e depois corre 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. </a:t>
            </a:r>
          </a:p>
          <a:p>
            <a:r>
              <a:rPr lang="pt-PT" sz="2000" dirty="0">
                <a:solidFill>
                  <a:schemeClr val="tx1"/>
                </a:solidFill>
              </a:rPr>
              <a:t>No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</a:t>
            </a:r>
            <a:r>
              <a:rPr lang="pt-PT" sz="2000" dirty="0">
                <a:solidFill>
                  <a:schemeClr val="tx1"/>
                </a:solidFill>
              </a:rPr>
              <a:t>), são lidas as paragens em cada linha através dos ficheiros line_xxx_0x.csv (em ambas as direções) e acrescenta as </a:t>
            </a:r>
            <a:r>
              <a:rPr lang="pt-PT" sz="2000" i="1" dirty="0" err="1">
                <a:solidFill>
                  <a:schemeClr val="tx1"/>
                </a:solidFill>
              </a:rPr>
              <a:t>Edges</a:t>
            </a:r>
            <a:r>
              <a:rPr lang="pt-PT" sz="2000" dirty="0">
                <a:solidFill>
                  <a:schemeClr val="tx1"/>
                </a:solidFill>
              </a:rPr>
              <a:t> entre estas e guarda-as em cada nó, numa lista de </a:t>
            </a:r>
            <a:r>
              <a:rPr lang="pt-PT" sz="2000" i="1" dirty="0">
                <a:solidFill>
                  <a:schemeClr val="tx1"/>
                </a:solidFill>
              </a:rPr>
              <a:t>Nodes</a:t>
            </a:r>
            <a:r>
              <a:rPr lang="pt-PT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71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608C9-91F1-894A-8383-9F6C26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/>
              <a:t>Grafos usados para representar o </a:t>
            </a:r>
            <a:r>
              <a:rPr lang="pt-PT" sz="4100" err="1"/>
              <a:t>dataset</a:t>
            </a:r>
            <a:endParaRPr lang="pt-PT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4B25-91B9-3443-B13E-4361FC09DF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7250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F497-CAE4-D04E-9FA5-755D537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62" y="2495964"/>
            <a:ext cx="6260114" cy="3318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PT" sz="900" dirty="0"/>
              <a:t>É usado um grafo criado pelo professor Pedro Ribeiro.</a:t>
            </a:r>
          </a:p>
          <a:p>
            <a:pPr>
              <a:lnSpc>
                <a:spcPct val="90000"/>
              </a:lnSpc>
            </a:pPr>
            <a:r>
              <a:rPr lang="pt-PT" sz="900" b="1" dirty="0"/>
              <a:t>Variáveis:</a:t>
            </a:r>
          </a:p>
          <a:p>
            <a:pPr lvl="1">
              <a:lnSpc>
                <a:spcPct val="90000"/>
              </a:lnSpc>
            </a:pPr>
            <a:r>
              <a:rPr lang="pt-PT" sz="900" dirty="0"/>
              <a:t>n – tamanho do grafo</a:t>
            </a:r>
          </a:p>
          <a:p>
            <a:pPr lvl="1">
              <a:lnSpc>
                <a:spcPct val="90000"/>
              </a:lnSpc>
            </a:pPr>
            <a:r>
              <a:rPr lang="pt-PT" sz="900" dirty="0" err="1"/>
              <a:t>hasDir</a:t>
            </a:r>
            <a:r>
              <a:rPr lang="pt-PT" sz="900" dirty="0"/>
              <a:t> – booleano de direção</a:t>
            </a:r>
          </a:p>
          <a:p>
            <a:pPr lvl="1">
              <a:lnSpc>
                <a:spcPct val="90000"/>
              </a:lnSpc>
            </a:pPr>
            <a:r>
              <a:rPr lang="pt-PT" sz="900" dirty="0"/>
              <a:t>nodes – vetor que guarda Node </a:t>
            </a:r>
            <a:r>
              <a:rPr lang="pt-PT" sz="900" dirty="0" err="1"/>
              <a:t>structs</a:t>
            </a:r>
            <a:endParaRPr lang="pt-PT" sz="900" dirty="0"/>
          </a:p>
          <a:p>
            <a:pPr lvl="1">
              <a:lnSpc>
                <a:spcPct val="90000"/>
              </a:lnSpc>
            </a:pPr>
            <a:r>
              <a:rPr lang="pt-PT" sz="900" b="1" dirty="0"/>
              <a:t>Node </a:t>
            </a:r>
            <a:r>
              <a:rPr lang="pt-PT" sz="900" b="1" dirty="0" err="1"/>
              <a:t>Struct</a:t>
            </a:r>
            <a:r>
              <a:rPr lang="pt-PT" sz="9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visited</a:t>
            </a:r>
            <a:r>
              <a:rPr lang="pt-PT" sz="900" dirty="0"/>
              <a:t> – booleano que define se já foi visitado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dist</a:t>
            </a:r>
            <a:r>
              <a:rPr lang="pt-PT" sz="900" dirty="0"/>
              <a:t> – inteiro, estimativa da distância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pred</a:t>
            </a:r>
            <a:r>
              <a:rPr lang="pt-PT" sz="900" dirty="0"/>
              <a:t> – node anterior se existir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adj</a:t>
            </a:r>
            <a:r>
              <a:rPr lang="pt-PT" sz="900" dirty="0"/>
              <a:t> – </a:t>
            </a:r>
            <a:r>
              <a:rPr lang="pt-PT" sz="900" dirty="0" err="1"/>
              <a:t>list</a:t>
            </a:r>
            <a:r>
              <a:rPr lang="pt-PT" sz="900" dirty="0"/>
              <a:t> de </a:t>
            </a:r>
            <a:r>
              <a:rPr lang="pt-PT" sz="900" dirty="0" err="1"/>
              <a:t>Edge</a:t>
            </a:r>
            <a:r>
              <a:rPr lang="pt-PT" sz="900" dirty="0"/>
              <a:t> </a:t>
            </a:r>
            <a:r>
              <a:rPr lang="pt-PT" sz="900" dirty="0" err="1"/>
              <a:t>structs</a:t>
            </a:r>
            <a:endParaRPr lang="pt-PT" sz="900" dirty="0"/>
          </a:p>
          <a:p>
            <a:pPr lvl="2">
              <a:lnSpc>
                <a:spcPct val="90000"/>
              </a:lnSpc>
            </a:pPr>
            <a:r>
              <a:rPr lang="pt-PT" sz="900" b="1" dirty="0" err="1"/>
              <a:t>Edge</a:t>
            </a:r>
            <a:r>
              <a:rPr lang="pt-PT" sz="900" b="1" dirty="0"/>
              <a:t> </a:t>
            </a:r>
            <a:r>
              <a:rPr lang="pt-PT" sz="900" b="1" dirty="0" err="1"/>
              <a:t>Struct</a:t>
            </a:r>
            <a:r>
              <a:rPr lang="pt-PT" sz="900" b="1" dirty="0"/>
              <a:t>: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dest</a:t>
            </a:r>
            <a:r>
              <a:rPr lang="pt-PT" sz="900" dirty="0"/>
              <a:t> – node destino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zoneChanges</a:t>
            </a:r>
            <a:r>
              <a:rPr lang="pt-PT" sz="900" dirty="0"/>
              <a:t> – indicativo de mudança de zona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line</a:t>
            </a:r>
            <a:r>
              <a:rPr lang="pt-PT" sz="900" dirty="0"/>
              <a:t> – nome da linha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distanceRealWorld</a:t>
            </a:r>
            <a:r>
              <a:rPr lang="pt-PT" sz="900" dirty="0"/>
              <a:t> – distância entre paragem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onFoot</a:t>
            </a:r>
            <a:r>
              <a:rPr lang="pt-PT" sz="900" dirty="0"/>
              <a:t> – </a:t>
            </a:r>
            <a:r>
              <a:rPr lang="pt-PT" sz="900" dirty="0" err="1"/>
              <a:t>edge</a:t>
            </a:r>
            <a:r>
              <a:rPr lang="pt-PT" sz="900" dirty="0"/>
              <a:t> se caminhar a pé </a:t>
            </a:r>
          </a:p>
        </p:txBody>
      </p:sp>
    </p:spTree>
    <p:extLst>
      <p:ext uri="{BB962C8B-B14F-4D97-AF65-F5344CB8AC3E}">
        <p14:creationId xmlns:p14="http://schemas.microsoft.com/office/powerpoint/2010/main" val="525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>
                <a:solidFill>
                  <a:schemeClr val="tx1"/>
                </a:solidFill>
              </a:rPr>
              <a:t>Funcionalidades implementadas e algoritmos associados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b="1">
                <a:solidFill>
                  <a:schemeClr val="tx1"/>
                </a:solidFill>
              </a:rPr>
              <a:t>Origem/Destino:</a:t>
            </a:r>
          </a:p>
          <a:p>
            <a:pPr lvl="1"/>
            <a:r>
              <a:rPr lang="pt-PT">
                <a:solidFill>
                  <a:schemeClr val="tx1"/>
                </a:solidFill>
              </a:rPr>
              <a:t>O nosso programa permite os seguintes inputs: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código da paragem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código da paragem de chegada;</a:t>
            </a:r>
          </a:p>
        </p:txBody>
      </p:sp>
    </p:spTree>
    <p:extLst>
      <p:ext uri="{BB962C8B-B14F-4D97-AF65-F5344CB8AC3E}">
        <p14:creationId xmlns:p14="http://schemas.microsoft.com/office/powerpoint/2010/main" val="286791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Conceito de melhor caminho: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implementa os seguintes percursos de viagem: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Mais barato, ou seja, percurso que passa por menos zonas; ( O( V</a:t>
            </a:r>
            <a:r>
              <a:rPr lang="en-PT" dirty="0"/>
              <a:t>²*|E|*log|V|</a:t>
            </a:r>
            <a:r>
              <a:rPr lang="pt-PT" dirty="0"/>
              <a:t> ) );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Percurso mais rápido, ou seja, percorre menos distância; ( O( V</a:t>
            </a:r>
            <a:r>
              <a:rPr lang="en-PT" dirty="0"/>
              <a:t>²*|E|*log|V|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que implica menos mudanças de autocarro (de linha); ( O( V</a:t>
            </a:r>
            <a:r>
              <a:rPr lang="en-PT" dirty="0"/>
              <a:t>²*|E|*log|V|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com menos paragens. ( O( V</a:t>
            </a:r>
            <a:r>
              <a:rPr lang="en-PT" dirty="0"/>
              <a:t>²*|E|*log|V|</a:t>
            </a:r>
            <a:r>
              <a:rPr lang="pt-PT" dirty="0"/>
              <a:t> ) ).</a:t>
            </a:r>
          </a:p>
        </p:txBody>
      </p:sp>
    </p:spTree>
    <p:extLst>
      <p:ext uri="{BB962C8B-B14F-4D97-AF65-F5344CB8AC3E}">
        <p14:creationId xmlns:p14="http://schemas.microsoft.com/office/powerpoint/2010/main" val="22157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nterior de um autocarro vazio">
            <a:extLst>
              <a:ext uri="{FF2B5EF4-FFF2-40B4-BE49-F238E27FC236}">
                <a16:creationId xmlns:a16="http://schemas.microsoft.com/office/drawing/2014/main" id="{ACD3C7B8-2314-4B42-8E96-AA812FBD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>
                <a:solidFill>
                  <a:srgbClr val="FFFFFF"/>
                </a:solidFill>
              </a:rPr>
              <a:t>Funcionalidades implementadas e algoritmos associados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>
                <a:solidFill>
                  <a:srgbClr val="FFFFFF"/>
                </a:solidFill>
              </a:rPr>
              <a:t>Mudança de autocarro:</a:t>
            </a:r>
          </a:p>
          <a:p>
            <a:pPr lvl="1"/>
            <a:r>
              <a:rPr lang="pt-PT">
                <a:solidFill>
                  <a:srgbClr val="FFFFFF"/>
                </a:solidFill>
              </a:rPr>
              <a:t>O nosso algoritmo permite:</a:t>
            </a:r>
          </a:p>
          <a:p>
            <a:pPr lvl="2"/>
            <a:r>
              <a:rPr lang="pt-PT">
                <a:solidFill>
                  <a:srgbClr val="FFFFFF"/>
                </a:solidFill>
              </a:rPr>
              <a:t>Mudança de autocarro na mesma paragem;</a:t>
            </a:r>
          </a:p>
          <a:p>
            <a:pPr lvl="2"/>
            <a:r>
              <a:rPr lang="pt-PT">
                <a:solidFill>
                  <a:srgbClr val="FFFFFF"/>
                </a:solidFill>
              </a:rPr>
              <a:t>Andar a pé entre todas as paragens, desde que, esteja dentro da distância máxima permitida a pé.</a:t>
            </a:r>
          </a:p>
        </p:txBody>
      </p:sp>
    </p:spTree>
    <p:extLst>
      <p:ext uri="{BB962C8B-B14F-4D97-AF65-F5344CB8AC3E}">
        <p14:creationId xmlns:p14="http://schemas.microsoft.com/office/powerpoint/2010/main" val="242283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EF7-BD6A-1047-B935-1AB7BF2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7D78-E45C-364D-A45A-80ABB873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, é </a:t>
            </a:r>
            <a:r>
              <a:rPr lang="en-GB" dirty="0" err="1"/>
              <a:t>exibida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mensagem</a:t>
            </a:r>
            <a:r>
              <a:rPr lang="en-GB" dirty="0"/>
              <a:t> </a:t>
            </a:r>
            <a:r>
              <a:rPr lang="en-GB" dirty="0" err="1"/>
              <a:t>introdutória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escolhe</a:t>
            </a:r>
            <a:r>
              <a:rPr lang="en-GB" dirty="0"/>
              <a:t> o </a:t>
            </a:r>
            <a:r>
              <a:rPr lang="en-GB" dirty="0" err="1"/>
              <a:t>seu</a:t>
            </a:r>
            <a:r>
              <a:rPr lang="en-GB" dirty="0"/>
              <a:t> local de </a:t>
            </a:r>
            <a:r>
              <a:rPr lang="en-GB" dirty="0" err="1"/>
              <a:t>partida</a:t>
            </a:r>
            <a:r>
              <a:rPr lang="en-GB" dirty="0"/>
              <a:t> e </a:t>
            </a:r>
            <a:r>
              <a:rPr lang="en-GB" dirty="0" err="1"/>
              <a:t>chegada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escolher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fazê</a:t>
            </a:r>
            <a:r>
              <a:rPr lang="en-GB" dirty="0"/>
              <a:t>-lo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coordenadas</a:t>
            </a:r>
            <a:r>
              <a:rPr lang="en-GB" dirty="0"/>
              <a:t>-local, </a:t>
            </a:r>
            <a:r>
              <a:rPr lang="en-GB" dirty="0" err="1"/>
              <a:t>coordenadas-coordenadas</a:t>
            </a:r>
            <a:r>
              <a:rPr lang="en-GB" dirty="0"/>
              <a:t>, local-</a:t>
            </a:r>
            <a:r>
              <a:rPr lang="en-GB" dirty="0" err="1"/>
              <a:t>coordenadas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local-local. 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apresentadas</a:t>
            </a:r>
            <a:r>
              <a:rPr lang="en-GB" dirty="0"/>
              <a:t> 4 </a:t>
            </a:r>
            <a:r>
              <a:rPr lang="en-GB" dirty="0" err="1"/>
              <a:t>opções</a:t>
            </a:r>
            <a:r>
              <a:rPr lang="en-GB" dirty="0"/>
              <a:t>,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explicadas</a:t>
            </a:r>
            <a:r>
              <a:rPr lang="en-GB" dirty="0"/>
              <a:t>, para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viagem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7CCD9-BE33-45DC-8EB5-17F31433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Interface com o utilizador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E8CC-EB43-4101-8550-F6BCEE9D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692182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243</TotalTime>
  <Words>514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STCP Routing System</vt:lpstr>
      <vt:lpstr>Diagrama de Classes</vt:lpstr>
      <vt:lpstr>Leitura do Dataset</vt:lpstr>
      <vt:lpstr>Grafos usados para representar o dataset</vt:lpstr>
      <vt:lpstr>Funcionalidades implementadas e algoritmos associados</vt:lpstr>
      <vt:lpstr>Funcionalidades implementadas e algoritmos associados</vt:lpstr>
      <vt:lpstr>Funcionalidades implementadas e algoritmos associados</vt:lpstr>
      <vt:lpstr>Interface com o utilizador</vt:lpstr>
      <vt:lpstr>Interface com o utilizador</vt:lpstr>
      <vt:lpstr>Destaque de funcionalidade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 Routing System</dc:title>
  <dc:creator>Pedro Luís Jerónimo Martins Guimarães Fonseca</dc:creator>
  <cp:lastModifiedBy>João Félix</cp:lastModifiedBy>
  <cp:revision>3</cp:revision>
  <dcterms:created xsi:type="dcterms:W3CDTF">2022-01-27T14:12:34Z</dcterms:created>
  <dcterms:modified xsi:type="dcterms:W3CDTF">2022-01-28T15:09:51Z</dcterms:modified>
</cp:coreProperties>
</file>