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 varScale="1">
        <p:scale>
          <a:sx n="106" d="100"/>
          <a:sy n="106" d="100"/>
        </p:scale>
        <p:origin x="25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Criação de um interface intuitivo e fácil de usar</a:t>
          </a:r>
          <a:endParaRPr lang="en-US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Esforço de cada membro:</a:t>
          </a:r>
          <a:endParaRPr lang="en-US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André Sousa: 33%</a:t>
          </a:r>
          <a:endParaRPr lang="en-US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João Félix: 33%</a:t>
          </a:r>
          <a:endParaRPr lang="en-US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Pedro Fonseca: 33%</a:t>
          </a:r>
          <a:endParaRPr lang="en-US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kern="1200"/>
            <a:t>Criação de um interface intuitivo e fácil de usar</a:t>
          </a:r>
          <a:endParaRPr lang="en-US" sz="1400" kern="1200"/>
        </a:p>
      </dsp:txBody>
      <dsp:txXfrm>
        <a:off x="3513" y="1921484"/>
        <a:ext cx="2750625" cy="412593"/>
      </dsp:txXfrm>
    </dsp:sp>
    <dsp:sp modelId="{64971207-B790-45DA-B099-07E7575CF093}">
      <dsp:nvSpPr>
        <dsp:cNvPr id="0" name=""/>
        <dsp:cNvSpPr/>
      </dsp:nvSpPr>
      <dsp:spPr>
        <a:xfrm>
          <a:off x="3513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b="1" kern="1200"/>
            <a:t>Esforço de cada membro:</a:t>
          </a:r>
          <a:endParaRPr lang="en-US" sz="1400" kern="1200"/>
        </a:p>
      </dsp:txBody>
      <dsp:txXfrm>
        <a:off x="3235498" y="1921484"/>
        <a:ext cx="2750625" cy="412593"/>
      </dsp:txXfrm>
    </dsp:sp>
    <dsp:sp modelId="{B3935C72-62EE-4E6C-A164-DE45FD096FF1}">
      <dsp:nvSpPr>
        <dsp:cNvPr id="0" name=""/>
        <dsp:cNvSpPr/>
      </dsp:nvSpPr>
      <dsp:spPr>
        <a:xfrm>
          <a:off x="3235498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André Sousa: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João Félix: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Pedro Fonseca: 33%</a:t>
          </a:r>
          <a:endParaRPr lang="en-US" sz="1100" kern="1200"/>
        </a:p>
      </dsp:txBody>
      <dsp:txXfrm>
        <a:off x="3235498" y="2376183"/>
        <a:ext cx="2750625" cy="59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857950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45" y="2516957"/>
            <a:ext cx="5638878" cy="3594581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5989317" cy="4158709"/>
          </a:xfrm>
        </p:spPr>
        <p:txBody>
          <a:bodyPr anchor="ctr">
            <a:normAutofit lnSpcReduction="1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725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62" y="2495964"/>
            <a:ext cx="6260114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900" dirty="0"/>
              <a:t>É usada a classe </a:t>
            </a:r>
            <a:r>
              <a:rPr lang="pt-PT" sz="900" dirty="0" err="1"/>
              <a:t>Graph</a:t>
            </a:r>
            <a:r>
              <a:rPr lang="pt-PT" sz="9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9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900" dirty="0" err="1"/>
              <a:t>hasDir</a:t>
            </a:r>
            <a:r>
              <a:rPr lang="pt-PT" sz="9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nodes – vetor que guarda Node </a:t>
            </a:r>
            <a:r>
              <a:rPr lang="pt-PT" sz="900" dirty="0" err="1"/>
              <a:t>structs</a:t>
            </a:r>
            <a:endParaRPr lang="pt-PT" sz="900" dirty="0"/>
          </a:p>
          <a:p>
            <a:pPr lvl="1">
              <a:lnSpc>
                <a:spcPct val="90000"/>
              </a:lnSpc>
            </a:pPr>
            <a:r>
              <a:rPr lang="pt-PT" sz="900" b="1" dirty="0"/>
              <a:t>Node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visited</a:t>
            </a:r>
            <a:r>
              <a:rPr lang="pt-PT" sz="9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dist</a:t>
            </a:r>
            <a:r>
              <a:rPr lang="pt-PT" sz="900" dirty="0"/>
              <a:t> – inteiro, estimativa da distância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pred</a:t>
            </a:r>
            <a:r>
              <a:rPr lang="pt-PT" sz="900" dirty="0"/>
              <a:t> – node anterior se existir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adj</a:t>
            </a:r>
            <a:r>
              <a:rPr lang="pt-PT" sz="900" dirty="0"/>
              <a:t> – </a:t>
            </a:r>
            <a:r>
              <a:rPr lang="pt-PT" sz="900" dirty="0" err="1"/>
              <a:t>list</a:t>
            </a:r>
            <a:r>
              <a:rPr lang="pt-PT" sz="900" dirty="0"/>
              <a:t> de </a:t>
            </a:r>
            <a:r>
              <a:rPr lang="pt-PT" sz="900" dirty="0" err="1"/>
              <a:t>Edge</a:t>
            </a:r>
            <a:r>
              <a:rPr lang="pt-PT" sz="900" dirty="0"/>
              <a:t> </a:t>
            </a:r>
            <a:r>
              <a:rPr lang="pt-PT" sz="900" dirty="0" err="1"/>
              <a:t>structs</a:t>
            </a:r>
            <a:endParaRPr lang="pt-PT" sz="900" dirty="0"/>
          </a:p>
          <a:p>
            <a:pPr lvl="2">
              <a:lnSpc>
                <a:spcPct val="90000"/>
              </a:lnSpc>
            </a:pPr>
            <a:r>
              <a:rPr lang="pt-PT" sz="900" b="1" dirty="0" err="1"/>
              <a:t>Edge</a:t>
            </a:r>
            <a:r>
              <a:rPr lang="pt-PT" sz="900" b="1" dirty="0"/>
              <a:t>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dest</a:t>
            </a:r>
            <a:r>
              <a:rPr lang="pt-PT" sz="900" dirty="0"/>
              <a:t> – node destino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zoneChanges</a:t>
            </a:r>
            <a:r>
              <a:rPr lang="pt-PT" sz="900" dirty="0"/>
              <a:t> – indicativo de mudança de zona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line</a:t>
            </a:r>
            <a:r>
              <a:rPr lang="pt-PT" sz="900" dirty="0"/>
              <a:t> – nome da linha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distanceRealWorld</a:t>
            </a:r>
            <a:r>
              <a:rPr lang="pt-PT" sz="900" dirty="0"/>
              <a:t> – distância entre paragem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onFoot</a:t>
            </a:r>
            <a:r>
              <a:rPr lang="pt-PT" sz="900" dirty="0"/>
              <a:t> – </a:t>
            </a:r>
            <a:r>
              <a:rPr lang="pt-PT" sz="900" dirty="0" err="1"/>
              <a:t>edge</a:t>
            </a:r>
            <a:r>
              <a:rPr lang="pt-PT" sz="900" dirty="0"/>
              <a:t> se caminhar a pé </a:t>
            </a:r>
          </a:p>
        </p:txBody>
      </p:sp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V</a:t>
            </a:r>
            <a:r>
              <a:rPr lang="en-PT" dirty="0"/>
              <a:t>²*|E|*log|V|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V</a:t>
            </a:r>
            <a:r>
              <a:rPr lang="en-PT" dirty="0"/>
              <a:t>²*|E|*log|V|</a:t>
            </a:r>
            <a:r>
              <a:rPr lang="pt-PT" dirty="0"/>
              <a:t> 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/>
            <a:r>
              <a:rPr lang="pt-PT" dirty="0">
                <a:solidFill>
                  <a:srgbClr val="FFFFFF"/>
                </a:solidFill>
              </a:rPr>
              <a:t>O nosso algoritmo permite:</a:t>
            </a:r>
          </a:p>
          <a:p>
            <a:pPr lvl="2"/>
            <a:r>
              <a:rPr lang="pt-PT" dirty="0">
                <a:solidFill>
                  <a:srgbClr val="FFFFFF"/>
                </a:solidFill>
              </a:rPr>
              <a:t>Mudança de autocarro na mesma paragem;</a:t>
            </a:r>
          </a:p>
          <a:p>
            <a:pPr lvl="2"/>
            <a:r>
              <a:rPr lang="pt-PT" dirty="0">
                <a:solidFill>
                  <a:srgbClr val="FFFFFF"/>
                </a:solidFill>
              </a:rPr>
              <a:t>Andar a pé entre qualquer paragem, desde que, esteja dentro da distância máxima permitida a pé.</a:t>
            </a: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7CCD9-BE33-45DC-8EB5-17F31433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Interface com o utilizador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E8CC-EB43-4101-8550-F6BCEE9D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92182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576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André Filipe Garcez Moreira de Sousa</cp:lastModifiedBy>
  <cp:revision>4</cp:revision>
  <dcterms:created xsi:type="dcterms:W3CDTF">2022-01-27T14:12:34Z</dcterms:created>
  <dcterms:modified xsi:type="dcterms:W3CDTF">2022-01-28T16:59:40Z</dcterms:modified>
</cp:coreProperties>
</file>