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dirty="0"/>
            <a:t>Criação de um interface que seja amigo do utilizador e fácil de usar</a:t>
          </a:r>
          <a:endParaRPr lang="en-US" sz="1600" dirty="0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b="1" dirty="0"/>
            <a:t>Esforço de cada membro:</a:t>
          </a:r>
          <a:endParaRPr lang="en-US" sz="1600" dirty="0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André Sousa: 33%</a:t>
          </a:r>
          <a:endParaRPr lang="en-US" sz="1400" dirty="0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João Félix: 33%</a:t>
          </a:r>
          <a:endParaRPr lang="en-US" sz="1400" dirty="0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Pedro Fonseca: 33%</a:t>
          </a:r>
          <a:endParaRPr lang="en-US" sz="1400" dirty="0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632677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706181"/>
          <a:ext cx="2750625" cy="6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/>
            <a:t>Criação de um interface que seja amigo do utilizador e fácil de usar</a:t>
          </a:r>
          <a:endParaRPr lang="en-US" sz="1600" kern="1200" dirty="0"/>
        </a:p>
      </dsp:txBody>
      <dsp:txXfrm>
        <a:off x="3513" y="1706181"/>
        <a:ext cx="2750625" cy="696251"/>
      </dsp:txXfrm>
    </dsp:sp>
    <dsp:sp modelId="{64971207-B790-45DA-B099-07E7575CF093}">
      <dsp:nvSpPr>
        <dsp:cNvPr id="0" name=""/>
        <dsp:cNvSpPr/>
      </dsp:nvSpPr>
      <dsp:spPr>
        <a:xfrm>
          <a:off x="3513" y="2453961"/>
          <a:ext cx="2750625" cy="75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632677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706181"/>
          <a:ext cx="2750625" cy="6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b="1" kern="1200" dirty="0"/>
            <a:t>Esforço de cada membro:</a:t>
          </a:r>
          <a:endParaRPr lang="en-US" sz="1600" kern="1200" dirty="0"/>
        </a:p>
      </dsp:txBody>
      <dsp:txXfrm>
        <a:off x="3235498" y="1706181"/>
        <a:ext cx="2750625" cy="696251"/>
      </dsp:txXfrm>
    </dsp:sp>
    <dsp:sp modelId="{B3935C72-62EE-4E6C-A164-DE45FD096FF1}">
      <dsp:nvSpPr>
        <dsp:cNvPr id="0" name=""/>
        <dsp:cNvSpPr/>
      </dsp:nvSpPr>
      <dsp:spPr>
        <a:xfrm>
          <a:off x="3235498" y="2453961"/>
          <a:ext cx="2750625" cy="75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André Sousa: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João Félix: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Pedro Fonseca: 33%</a:t>
          </a:r>
          <a:endParaRPr lang="en-US" sz="1400" kern="1200" dirty="0"/>
        </a:p>
      </dsp:txBody>
      <dsp:txXfrm>
        <a:off x="3235498" y="2453961"/>
        <a:ext cx="2750625" cy="75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30/01/22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André Sousa – up202005277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Pedro Fonseca – up202008307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42569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F8DA893-918F-ED4D-806E-3E481078A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311" y="2509261"/>
            <a:ext cx="5805377" cy="35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59"/>
            <a:ext cx="6075248" cy="4357020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a informação das paragens de autocarro contidas no ficheiro stops.csv e guarda-os num vetor denominado “stops”;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método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 acordo com o input do utilizador, o programa seleciona apenas as linhas noturnas ou diurnas. Para além disso, também ignora as paragens e linhas que o utilizador pretende não usar</a:t>
            </a:r>
          </a:p>
          <a:p>
            <a:r>
              <a:rPr lang="pt-PT" sz="2000" dirty="0">
                <a:solidFill>
                  <a:schemeClr val="tx1"/>
                </a:solidFill>
              </a:rPr>
              <a:t>Por fim, são criadas arestas novas entre paragens cuja distância é igual ou inferior à distância que o utilizador está disposto a andar a pé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545" y="2400639"/>
            <a:ext cx="6467431" cy="3696623"/>
          </a:xfrm>
        </p:spPr>
        <p:txBody>
          <a:bodyPr numCol="2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dirty="0"/>
              <a:t>É usada a classe </a:t>
            </a:r>
            <a:r>
              <a:rPr lang="pt-PT" sz="1200" dirty="0" err="1"/>
              <a:t>Graph</a:t>
            </a:r>
            <a:r>
              <a:rPr lang="pt-PT" sz="1200" dirty="0"/>
              <a:t> fornecida</a:t>
            </a:r>
          </a:p>
          <a:p>
            <a:pPr>
              <a:lnSpc>
                <a:spcPct val="90000"/>
              </a:lnSpc>
            </a:pPr>
            <a:r>
              <a:rPr lang="pt-PT" sz="1200" b="1" dirty="0"/>
              <a:t>Atributos:</a:t>
            </a:r>
          </a:p>
          <a:p>
            <a:pPr lvl="1">
              <a:lnSpc>
                <a:spcPct val="90000"/>
              </a:lnSpc>
            </a:pPr>
            <a:r>
              <a:rPr lang="pt-PT" sz="12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1200" dirty="0" err="1"/>
              <a:t>hasDir</a:t>
            </a:r>
            <a:r>
              <a:rPr lang="pt-PT" sz="12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1200" dirty="0"/>
              <a:t>nodes – vetor que guarda Node </a:t>
            </a:r>
            <a:r>
              <a:rPr lang="pt-PT" sz="1200" dirty="0" err="1"/>
              <a:t>structs</a:t>
            </a:r>
            <a:endParaRPr lang="pt-PT" sz="1200" dirty="0"/>
          </a:p>
          <a:p>
            <a:pPr lvl="1">
              <a:lnSpc>
                <a:spcPct val="90000"/>
              </a:lnSpc>
            </a:pPr>
            <a:r>
              <a:rPr lang="pt-PT" sz="1200" dirty="0" err="1"/>
              <a:t>forbiddenLines</a:t>
            </a:r>
            <a:r>
              <a:rPr lang="pt-PT" sz="1200" dirty="0"/>
              <a:t>: lista com os códigos das linhas que devem ser ignoradas</a:t>
            </a:r>
          </a:p>
          <a:p>
            <a:pPr lvl="1">
              <a:lnSpc>
                <a:spcPct val="90000"/>
              </a:lnSpc>
            </a:pPr>
            <a:r>
              <a:rPr lang="pt-PT" sz="1200" b="1" dirty="0"/>
              <a:t>Node </a:t>
            </a:r>
            <a:r>
              <a:rPr lang="pt-PT" sz="1200" b="1" dirty="0" err="1"/>
              <a:t>Struct</a:t>
            </a:r>
            <a:r>
              <a:rPr lang="pt-PT" sz="12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visited</a:t>
            </a:r>
            <a:r>
              <a:rPr lang="pt-PT" sz="12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dist</a:t>
            </a:r>
            <a:r>
              <a:rPr lang="pt-PT" sz="1200" dirty="0"/>
              <a:t> – </a:t>
            </a:r>
            <a:r>
              <a:rPr lang="pt-PT" sz="1200" dirty="0" err="1"/>
              <a:t>double</a:t>
            </a:r>
            <a:r>
              <a:rPr lang="pt-PT" sz="1200" dirty="0"/>
              <a:t>, estimativa da distância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pred</a:t>
            </a:r>
            <a:r>
              <a:rPr lang="pt-PT" sz="1200" dirty="0"/>
              <a:t> – nó anterior, se existir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adj</a:t>
            </a:r>
            <a:r>
              <a:rPr lang="pt-PT" sz="1200" dirty="0"/>
              <a:t> – </a:t>
            </a:r>
            <a:r>
              <a:rPr lang="pt-PT" sz="1200" dirty="0" err="1"/>
              <a:t>list</a:t>
            </a:r>
            <a:r>
              <a:rPr lang="pt-PT" sz="1200" dirty="0"/>
              <a:t> das arestas que “saem” do nó</a:t>
            </a:r>
            <a:endParaRPr lang="pt-PT" sz="1200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pt-PT" sz="1200" b="1" dirty="0" err="1"/>
              <a:t>Edge</a:t>
            </a:r>
            <a:r>
              <a:rPr lang="pt-PT" sz="1200" b="1" dirty="0"/>
              <a:t> </a:t>
            </a:r>
            <a:r>
              <a:rPr lang="pt-PT" sz="1200" b="1" dirty="0" err="1"/>
              <a:t>Struct</a:t>
            </a:r>
            <a:r>
              <a:rPr lang="pt-PT" sz="12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dest</a:t>
            </a:r>
            <a:r>
              <a:rPr lang="pt-PT" sz="1200" dirty="0"/>
              <a:t> – node destino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zoneChanges</a:t>
            </a:r>
            <a:r>
              <a:rPr lang="pt-PT" sz="1200" dirty="0"/>
              <a:t> – indicativo de mudança de zona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line</a:t>
            </a:r>
            <a:r>
              <a:rPr lang="pt-PT" sz="1200" dirty="0"/>
              <a:t> – nome da linha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distanceRealWorld</a:t>
            </a:r>
            <a:r>
              <a:rPr lang="pt-PT" sz="1200" dirty="0"/>
              <a:t> – distância entre paragens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onFoot</a:t>
            </a:r>
            <a:r>
              <a:rPr lang="pt-PT" sz="1200" dirty="0"/>
              <a:t> – </a:t>
            </a:r>
            <a:r>
              <a:rPr lang="pt-PT" sz="1200" dirty="0" err="1"/>
              <a:t>true</a:t>
            </a:r>
            <a:r>
              <a:rPr lang="pt-PT" sz="1200" dirty="0"/>
              <a:t> se caminhar a pé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pt-PT" sz="900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FA7A9E5-47BF-6843-853B-514B692B5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2819" y="1226946"/>
            <a:ext cx="2468883" cy="42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|V|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|V|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|V|</a:t>
            </a:r>
            <a:r>
              <a:rPr lang="en-PT" dirty="0"/>
              <a:t>²</a:t>
            </a:r>
            <a:r>
              <a:rPr lang="en-GB" dirty="0"/>
              <a:t> *</a:t>
            </a:r>
            <a:r>
              <a:rPr lang="en-PT" dirty="0"/>
              <a:t>|E|*|V|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</a:t>
            </a:r>
            <a:r>
              <a:rPr lang="en-GB" dirty="0"/>
              <a:t>|V| + |E|</a:t>
            </a:r>
            <a:r>
              <a:rPr lang="pt-PT" dirty="0"/>
              <a:t>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Mudança de autocarro:</a:t>
            </a:r>
          </a:p>
          <a:p>
            <a:pPr lvl="1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O nosso algoritmo permite: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Mudança de autocarro na mesma paragem;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Andar a pé entre qualquer paragem, desde que, esteja dentro da distância máxima permitida a pé.</a:t>
            </a:r>
          </a:p>
          <a:p>
            <a:pPr marL="914400" lvl="2" indent="0">
              <a:buNone/>
            </a:pPr>
            <a:endParaRPr lang="pt-PT" dirty="0">
              <a:solidFill>
                <a:srgbClr val="FFFFFF"/>
              </a:solidFill>
            </a:endParaRPr>
          </a:p>
          <a:p>
            <a:pPr lvl="2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1DC0-8317-4849-B764-CD112EA27B1E}"/>
              </a:ext>
            </a:extLst>
          </p:cNvPr>
          <p:cNvSpPr txBox="1"/>
          <p:nvPr/>
        </p:nvSpPr>
        <p:spPr>
          <a:xfrm>
            <a:off x="1295401" y="4572002"/>
            <a:ext cx="9372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FFFFFF"/>
                </a:solidFill>
              </a:rPr>
              <a:t>Extras: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O nosso algoritmo permite ainda: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percursos noturnos ou diurnos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não passar por certas paragens e não usar certas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viagens</a:t>
            </a:r>
            <a:r>
              <a:rPr lang="en-GB" dirty="0"/>
              <a:t> </a:t>
            </a:r>
            <a:r>
              <a:rPr lang="en-GB" dirty="0" err="1"/>
              <a:t>noturnas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diurnas</a:t>
            </a:r>
            <a:r>
              <a:rPr lang="en-GB" dirty="0"/>
              <a:t>, as </a:t>
            </a:r>
            <a:r>
              <a:rPr lang="en-GB" dirty="0" err="1"/>
              <a:t>paragens</a:t>
            </a:r>
            <a:r>
              <a:rPr lang="en-GB" dirty="0"/>
              <a:t> e </a:t>
            </a:r>
            <a:r>
              <a:rPr lang="en-GB" dirty="0" err="1"/>
              <a:t>linhas</a:t>
            </a:r>
            <a:r>
              <a:rPr lang="en-GB" dirty="0"/>
              <a:t> que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evitar</a:t>
            </a:r>
            <a:r>
              <a:rPr lang="en-GB" dirty="0"/>
              <a:t> e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calcular</a:t>
            </a:r>
            <a:r>
              <a:rPr lang="en-GB" dirty="0"/>
              <a:t> a MST do </a:t>
            </a:r>
            <a:r>
              <a:rPr lang="en-GB" dirty="0" err="1"/>
              <a:t>grafo</a:t>
            </a:r>
            <a:r>
              <a:rPr lang="en-GB" dirty="0"/>
              <a:t>. De </a:t>
            </a:r>
            <a:r>
              <a:rPr lang="en-GB" dirty="0" err="1"/>
              <a:t>seguida</a:t>
            </a:r>
            <a:r>
              <a:rPr lang="en-GB"/>
              <a:t>, 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coordenadas-paragem</a:t>
            </a:r>
            <a:r>
              <a:rPr lang="en-GB" dirty="0"/>
              <a:t>, </a:t>
            </a:r>
            <a:r>
              <a:rPr lang="en-GB" dirty="0" err="1"/>
              <a:t>coordenadas-coordenadas</a:t>
            </a:r>
            <a:r>
              <a:rPr lang="en-GB" dirty="0"/>
              <a:t>, </a:t>
            </a:r>
            <a:r>
              <a:rPr lang="en-GB" dirty="0" err="1"/>
              <a:t>paragem-coordenadas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paragem-paragem</a:t>
            </a:r>
            <a:r>
              <a:rPr lang="en-GB" dirty="0"/>
              <a:t>. </a:t>
            </a:r>
          </a:p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, 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paragens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alcançáveis</a:t>
            </a:r>
            <a:r>
              <a:rPr lang="en-GB" dirty="0"/>
              <a:t> a </a:t>
            </a:r>
            <a:r>
              <a:rPr lang="en-GB" dirty="0" err="1"/>
              <a:t>pé</a:t>
            </a:r>
            <a:r>
              <a:rPr lang="en-GB" dirty="0"/>
              <a:t> e </a:t>
            </a:r>
            <a:r>
              <a:rPr lang="en-GB" dirty="0" err="1"/>
              <a:t>procura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opção</a:t>
            </a:r>
            <a:r>
              <a:rPr lang="en-GB" dirty="0"/>
              <a:t>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paragens</a:t>
            </a:r>
            <a:r>
              <a:rPr lang="en-GB" dirty="0"/>
              <a:t>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raio</a:t>
            </a:r>
            <a:r>
              <a:rPr lang="en-GB" dirty="0"/>
              <a:t>, </a:t>
            </a:r>
            <a:r>
              <a:rPr lang="en-GB" dirty="0" err="1"/>
              <a:t>então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paragem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3081"/>
            <a:ext cx="9601196" cy="3842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	Uma característica do nosso projeto, que achamos que vale a pena destacar, é o facto de termos toda a informação fornecida contida em 1 único grafo. Esta estratégia permitiu-nos simplificar os algoritmos utilizados, visto que para calcular as diferentes versões de “melhor percurso” só é preciso adicionar um atributo novo à aresta do grafo (na maior parte dos casos) e alterar ligeiramente a implementação do algoritmo de </a:t>
            </a:r>
            <a:r>
              <a:rPr lang="pt-PT" dirty="0" err="1"/>
              <a:t>Dijkstra</a:t>
            </a:r>
            <a:r>
              <a:rPr lang="pt-PT" dirty="0"/>
              <a:t>, de forma a usar o atributo recém inserido. </a:t>
            </a:r>
          </a:p>
          <a:p>
            <a:pPr marL="0" indent="0">
              <a:buNone/>
            </a:pPr>
            <a:r>
              <a:rPr lang="pt-PT" dirty="0"/>
              <a:t>	Para além disso, estando a informação toda no mesmo sítio, o acesso a ela é extremamente simples e intuitivo.</a:t>
            </a:r>
          </a:p>
          <a:p>
            <a:pPr marL="0" indent="0">
              <a:buNone/>
            </a:pPr>
            <a:r>
              <a:rPr lang="pt-PT" dirty="0"/>
              <a:t>	Por fim, ao usar vários grafos podíamos cometer o erro de começarmos a repetir informação desnecessariamente e a interação entre os mesmos seria bem mais complexa do que a complexidade obtida utilizando apenas 1 grafo.</a:t>
            </a:r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355</TotalTime>
  <Words>839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Pedro Luís Jerónimo Martins Guimarães Fonseca</cp:lastModifiedBy>
  <cp:revision>10</cp:revision>
  <dcterms:created xsi:type="dcterms:W3CDTF">2022-01-27T14:12:34Z</dcterms:created>
  <dcterms:modified xsi:type="dcterms:W3CDTF">2022-01-30T12:18:19Z</dcterms:modified>
</cp:coreProperties>
</file>