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3" r:id="rId9"/>
    <p:sldId id="264" r:id="rId10"/>
    <p:sldId id="266" r:id="rId11"/>
    <p:sldId id="262" r:id="rId12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4679"/>
  </p:normalViewPr>
  <p:slideViewPr>
    <p:cSldViewPr snapToGrid="0" snapToObjects="1">
      <p:cViewPr>
        <p:scale>
          <a:sx n="156" d="100"/>
          <a:sy n="156" d="100"/>
        </p:scale>
        <p:origin x="184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81FEB-9A64-A64B-B6D3-188365E1A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215885-36F6-2448-A7EC-312DD46593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26BE5-396C-2144-974B-B7BC37353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27/01/22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51A39D-394E-0B4C-9C30-A1E9F406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D8F9B1-6689-F74C-BDBC-AACA45F5C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79179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079C1-5BFE-C34A-B1C1-18B6CC4C2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8D0853-0807-834F-95AD-7EFDD8464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616311-A0CF-4F4C-8CE3-93D767E3E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27/01/22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73645-8A8C-B642-B2AA-573D56F41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628E8-7737-8440-8C76-958184EF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917811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74C97-331F-3F47-AC93-922E2F1804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CFD95E-AC8A-A945-867A-C31939452E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5692D6-1363-5C44-8507-235AC0D02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27/01/22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3679D1-777F-D34B-8156-80DCD20F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B24B6-D43A-0E41-AA00-E4219CA43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83472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C600B-463D-7C49-AD34-3AF0197A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C9235C-09F1-FE4B-9AC6-C3C2921E2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C08CF-DA76-F644-BF67-847124A15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27/01/22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E253EB-4781-E240-8B6E-242ACBF3A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5A458-9F87-2843-995C-401AC92A8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137289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0C6DA-C18C-5248-AEF9-0F2913728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85F2F-F3FE-B149-B188-81C68EF993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7F9DC6-809B-4B43-A166-28DF92006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27/01/22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9EF5A6-A698-3C4E-816A-312B5CAF5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EAF96-CB02-E048-9D2F-33504A054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540908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A8FF-5B3B-8D48-9923-537034DB4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6FE5D-EC64-EB46-8A5D-29FE28BB4C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21CA36-2CE0-4540-8BD2-5105A4B24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F74F0-773B-B448-B57E-9AFA28CF1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27/01/22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1BDA7B-9ED0-AA4F-933F-0655FCA8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807EA-6CE6-5842-AE3B-B483187DD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06592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86AA9-FD60-E942-A41B-1B13366B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D5D7D-BED2-3249-AC26-664A0643D4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F8D19E-402C-104D-89AA-34FCA8EFD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0CD624-BE22-EA4F-887A-F3218FF8EF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F507CE-33E9-A842-86F5-B789D07C19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D35FA4-0317-024C-8CB5-6F38C6C86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27/01/22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BF4D97-F7FB-9D46-B4C1-D9003C6F8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F2510-B314-A448-98F2-137911296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2369156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FAA8-D5D4-6546-9E65-35532405D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865E10-1CED-674E-AE5C-407DE4B9E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27/01/22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4F7E73-667E-2B49-9753-4DC038A5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B6AB4-C434-4142-B6AA-7B94E2ADE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5872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42B708-EF27-754E-94F2-A5CEABA90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27/01/22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50F44-78FD-F442-A3F8-168AA9CB74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88361-B350-914A-91C6-9132BB093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46917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74407-F9B9-A440-9F1C-74C2BCC3A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1266A-584B-9341-9813-E214734B7F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F1CE7F-C398-7E41-8E2A-13C754F1A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707F2F-5627-0A4C-B1B0-914CD2879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27/01/22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8FB0DD-4038-824C-92B9-A97609C4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6F8541-0675-284B-BF83-5676ED09D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6221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57D4C-33B0-DE4E-BC64-F25CA38A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9C081F-141E-1044-8EEC-7EA0AD05D0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0E5C9-3863-194F-B7F3-EDE17B43D1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252A08-45E9-6647-9E61-E4D97B6E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C7E82-D0C3-2C47-BB06-5E425D75F4B0}" type="datetimeFigureOut">
              <a:rPr lang="pt-PT" smtClean="0"/>
              <a:t>27/01/22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E59E4C-207C-6345-A854-D518322ED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281258-22EF-044B-B2C4-6EC7138E1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486221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E36424-2C43-804F-9856-C1A6EE45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2B01A-9D94-A84E-A9BC-A9D16B663B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27298-83DB-3A4D-97EF-E66F3A768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C7E82-D0C3-2C47-BB06-5E425D75F4B0}" type="datetimeFigureOut">
              <a:rPr lang="pt-PT" smtClean="0"/>
              <a:t>27/01/22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50D0D-355A-FC4C-81AC-2D2B2250DE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B3B29-B8D7-7448-BBF5-BFE678F7D6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92A14-2896-4C4B-A385-93AF0B8A2A23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227119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22C59-52D2-7846-9165-C608E53B40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STCP </a:t>
            </a:r>
            <a:r>
              <a:rPr lang="pt-PT" dirty="0" err="1"/>
              <a:t>Routing</a:t>
            </a:r>
            <a:r>
              <a:rPr lang="pt-PT" dirty="0"/>
              <a:t> </a:t>
            </a:r>
            <a:r>
              <a:rPr lang="pt-PT" dirty="0" err="1"/>
              <a:t>System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D7D5-9A04-8E4C-9ED5-AC405BDAB3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André Sousa, João </a:t>
            </a:r>
            <a:r>
              <a:rPr lang="pt-PT" dirty="0" err="1"/>
              <a:t>Felix</a:t>
            </a:r>
            <a:r>
              <a:rPr lang="pt-PT" dirty="0"/>
              <a:t>, Pedro Fonseca</a:t>
            </a:r>
          </a:p>
        </p:txBody>
      </p:sp>
    </p:spTree>
    <p:extLst>
      <p:ext uri="{BB962C8B-B14F-4D97-AF65-F5344CB8AC3E}">
        <p14:creationId xmlns:p14="http://schemas.microsoft.com/office/powerpoint/2010/main" val="1447981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B2242-FA47-4B4E-A4F4-C20D1828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Destaque de funcionalidade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DDF21-4351-384D-BCEF-8B7415B48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829738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3E930-74D2-B541-B934-D62A45837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Principais dificuldades encontradas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5F1AE2-70D8-1C4B-B414-BD5EBF030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Criação de um interface intuitivo e fácil de usar</a:t>
            </a:r>
          </a:p>
          <a:p>
            <a:endParaRPr lang="pt-PT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DC0BE-847A-2D45-82BB-7EE322170300}"/>
              </a:ext>
            </a:extLst>
          </p:cNvPr>
          <p:cNvSpPr txBox="1"/>
          <p:nvPr/>
        </p:nvSpPr>
        <p:spPr>
          <a:xfrm>
            <a:off x="838200" y="2967335"/>
            <a:ext cx="35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400" b="1" dirty="0"/>
              <a:t>Esforço de cada membro: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45E072-996C-3A40-B9C5-C59B5C66ADB6}"/>
              </a:ext>
            </a:extLst>
          </p:cNvPr>
          <p:cNvSpPr txBox="1"/>
          <p:nvPr/>
        </p:nvSpPr>
        <p:spPr>
          <a:xfrm>
            <a:off x="878541" y="3647380"/>
            <a:ext cx="20596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PT" dirty="0"/>
              <a:t>André Sousa: 33%</a:t>
            </a:r>
          </a:p>
          <a:p>
            <a:r>
              <a:rPr lang="pt-PT" dirty="0"/>
              <a:t>João Félix: 33%</a:t>
            </a:r>
          </a:p>
          <a:p>
            <a:r>
              <a:rPr lang="pt-PT" dirty="0"/>
              <a:t>Pedro Fonseca: 33%</a:t>
            </a:r>
          </a:p>
        </p:txBody>
      </p:sp>
    </p:spTree>
    <p:extLst>
      <p:ext uri="{BB962C8B-B14F-4D97-AF65-F5344CB8AC3E}">
        <p14:creationId xmlns:p14="http://schemas.microsoft.com/office/powerpoint/2010/main" val="3503584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CBCA8-F0CD-B642-A845-224C577E2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Diagrama de Classes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B2F092CF-D93F-7347-BE67-15DC6A0D1A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5680" y="1921041"/>
            <a:ext cx="4997450" cy="3832853"/>
          </a:xfrm>
        </p:spPr>
      </p:pic>
    </p:spTree>
    <p:extLst>
      <p:ext uri="{BB962C8B-B14F-4D97-AF65-F5344CB8AC3E}">
        <p14:creationId xmlns:p14="http://schemas.microsoft.com/office/powerpoint/2010/main" val="1538176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788F-F4E0-EF4F-BE3E-32F3E44DA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Leitura do </a:t>
            </a:r>
            <a:r>
              <a:rPr lang="pt-PT" dirty="0" err="1"/>
              <a:t>dataset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E67DA-A872-1846-92DC-210F8D5FE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 err="1"/>
              <a:t>readStop</a:t>
            </a:r>
            <a:r>
              <a:rPr lang="pt-PT" dirty="0"/>
              <a:t>() – Lê os stops do ficheiro </a:t>
            </a:r>
            <a:r>
              <a:rPr lang="pt-PT" dirty="0" err="1"/>
              <a:t>stops.csv</a:t>
            </a:r>
            <a:r>
              <a:rPr lang="pt-PT" dirty="0"/>
              <a:t> e guarda num </a:t>
            </a:r>
            <a:r>
              <a:rPr lang="pt-PT" dirty="0" err="1"/>
              <a:t>vector</a:t>
            </a:r>
            <a:r>
              <a:rPr lang="pt-PT" dirty="0"/>
              <a:t> de Stop</a:t>
            </a:r>
          </a:p>
          <a:p>
            <a:r>
              <a:rPr lang="pt-PT" dirty="0" err="1"/>
              <a:t>readEdges</a:t>
            </a:r>
            <a:r>
              <a:rPr lang="pt-PT" dirty="0"/>
              <a:t>() – Lê as linhas do ficheiro </a:t>
            </a:r>
            <a:r>
              <a:rPr lang="pt-PT" dirty="0" err="1"/>
              <a:t>lines.csv</a:t>
            </a:r>
            <a:r>
              <a:rPr lang="pt-PT" dirty="0"/>
              <a:t> e depois corre o </a:t>
            </a:r>
            <a:r>
              <a:rPr lang="pt-PT" dirty="0" err="1"/>
              <a:t>addEdges</a:t>
            </a:r>
            <a:r>
              <a:rPr lang="pt-PT" dirty="0"/>
              <a:t>(). No </a:t>
            </a:r>
            <a:r>
              <a:rPr lang="pt-PT" dirty="0" err="1"/>
              <a:t>addEdges</a:t>
            </a:r>
            <a:r>
              <a:rPr lang="pt-PT" dirty="0"/>
              <a:t>(), o ficheiro lê as paragens em cada linha através dos ficheiros line_XXX_0X.csv (em ambas as direções) e acrescenta as </a:t>
            </a:r>
            <a:r>
              <a:rPr lang="pt-PT" dirty="0" err="1"/>
              <a:t>Edges</a:t>
            </a:r>
            <a:r>
              <a:rPr lang="pt-PT" dirty="0"/>
              <a:t> entre estas e guarda-as em cada nó numa lista de Nodes.</a:t>
            </a:r>
          </a:p>
        </p:txBody>
      </p:sp>
    </p:spTree>
    <p:extLst>
      <p:ext uri="{BB962C8B-B14F-4D97-AF65-F5344CB8AC3E}">
        <p14:creationId xmlns:p14="http://schemas.microsoft.com/office/powerpoint/2010/main" val="2175718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08C9-91F1-894A-8383-9F6C269FE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Grafos usados para representar o </a:t>
            </a:r>
            <a:r>
              <a:rPr lang="pt-PT" dirty="0" err="1"/>
              <a:t>dataset</a:t>
            </a:r>
            <a:endParaRPr lang="pt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8F497-CAE4-D04E-9FA5-755D537B7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PT" dirty="0"/>
              <a:t>É usado um grafo criado por tu. Queres um meme?</a:t>
            </a:r>
          </a:p>
          <a:p>
            <a:r>
              <a:rPr lang="pt-PT" dirty="0"/>
              <a:t>Variáveis:</a:t>
            </a:r>
          </a:p>
          <a:p>
            <a:pPr lvl="1"/>
            <a:r>
              <a:rPr lang="pt-PT" dirty="0"/>
              <a:t>n – tamanho do grafo</a:t>
            </a:r>
          </a:p>
          <a:p>
            <a:pPr lvl="1"/>
            <a:r>
              <a:rPr lang="pt-PT" dirty="0" err="1"/>
              <a:t>hasDir</a:t>
            </a:r>
            <a:r>
              <a:rPr lang="pt-PT" dirty="0"/>
              <a:t> – booleano de direção</a:t>
            </a:r>
          </a:p>
          <a:p>
            <a:pPr lvl="1"/>
            <a:r>
              <a:rPr lang="pt-PT" dirty="0"/>
              <a:t>nodes – </a:t>
            </a:r>
            <a:r>
              <a:rPr lang="pt-PT" dirty="0" err="1"/>
              <a:t>vector</a:t>
            </a:r>
            <a:r>
              <a:rPr lang="pt-PT" dirty="0"/>
              <a:t> que guarda Node </a:t>
            </a:r>
            <a:r>
              <a:rPr lang="pt-PT" dirty="0" err="1"/>
              <a:t>structs</a:t>
            </a:r>
            <a:endParaRPr lang="pt-PT" dirty="0"/>
          </a:p>
          <a:p>
            <a:pPr lvl="1"/>
            <a:r>
              <a:rPr lang="pt-PT" dirty="0"/>
              <a:t>Node </a:t>
            </a:r>
            <a:r>
              <a:rPr lang="pt-PT" dirty="0" err="1"/>
              <a:t>Struct</a:t>
            </a:r>
            <a:r>
              <a:rPr lang="pt-PT" dirty="0"/>
              <a:t>:</a:t>
            </a:r>
          </a:p>
          <a:p>
            <a:pPr lvl="2"/>
            <a:r>
              <a:rPr lang="pt-PT" dirty="0" err="1"/>
              <a:t>visited</a:t>
            </a:r>
            <a:r>
              <a:rPr lang="pt-PT" dirty="0"/>
              <a:t> – booleano que define se já foi visitado</a:t>
            </a:r>
          </a:p>
          <a:p>
            <a:pPr lvl="2"/>
            <a:r>
              <a:rPr lang="pt-PT" dirty="0" err="1"/>
              <a:t>dist</a:t>
            </a:r>
            <a:r>
              <a:rPr lang="pt-PT" dirty="0"/>
              <a:t> – inteiro, estimativa da distância</a:t>
            </a:r>
          </a:p>
          <a:p>
            <a:pPr lvl="2"/>
            <a:r>
              <a:rPr lang="pt-PT" dirty="0" err="1"/>
              <a:t>pred</a:t>
            </a:r>
            <a:r>
              <a:rPr lang="pt-PT" dirty="0"/>
              <a:t> – node anterior se existir</a:t>
            </a:r>
          </a:p>
          <a:p>
            <a:pPr lvl="2"/>
            <a:r>
              <a:rPr lang="pt-PT" dirty="0" err="1"/>
              <a:t>adj</a:t>
            </a:r>
            <a:r>
              <a:rPr lang="pt-PT" dirty="0"/>
              <a:t> – </a:t>
            </a:r>
            <a:r>
              <a:rPr lang="pt-PT" dirty="0" err="1"/>
              <a:t>list</a:t>
            </a:r>
            <a:r>
              <a:rPr lang="pt-PT" dirty="0"/>
              <a:t> de </a:t>
            </a:r>
            <a:r>
              <a:rPr lang="pt-PT" dirty="0" err="1"/>
              <a:t>Edge</a:t>
            </a:r>
            <a:r>
              <a:rPr lang="pt-PT" dirty="0"/>
              <a:t> </a:t>
            </a:r>
            <a:r>
              <a:rPr lang="pt-PT" dirty="0" err="1"/>
              <a:t>structs</a:t>
            </a:r>
            <a:endParaRPr lang="pt-PT" dirty="0"/>
          </a:p>
          <a:p>
            <a:pPr lvl="2"/>
            <a:r>
              <a:rPr lang="pt-PT" dirty="0" err="1"/>
              <a:t>Edge</a:t>
            </a:r>
            <a:r>
              <a:rPr lang="pt-PT" dirty="0"/>
              <a:t> </a:t>
            </a:r>
            <a:r>
              <a:rPr lang="pt-PT" dirty="0" err="1"/>
              <a:t>Struct</a:t>
            </a:r>
            <a:r>
              <a:rPr lang="pt-PT" dirty="0"/>
              <a:t>:</a:t>
            </a:r>
          </a:p>
          <a:p>
            <a:pPr lvl="3"/>
            <a:r>
              <a:rPr lang="pt-PT" dirty="0" err="1"/>
              <a:t>dest</a:t>
            </a:r>
            <a:r>
              <a:rPr lang="pt-PT" dirty="0"/>
              <a:t> – node destino</a:t>
            </a:r>
          </a:p>
          <a:p>
            <a:pPr lvl="3"/>
            <a:r>
              <a:rPr lang="pt-PT" dirty="0" err="1"/>
              <a:t>zoneChanges</a:t>
            </a:r>
            <a:r>
              <a:rPr lang="pt-PT" dirty="0"/>
              <a:t> – indicativo de mudança de zona</a:t>
            </a:r>
          </a:p>
          <a:p>
            <a:pPr lvl="3"/>
            <a:r>
              <a:rPr lang="pt-PT" dirty="0" err="1"/>
              <a:t>line</a:t>
            </a:r>
            <a:r>
              <a:rPr lang="pt-PT" dirty="0"/>
              <a:t> – nome da linha</a:t>
            </a:r>
          </a:p>
          <a:p>
            <a:pPr lvl="3"/>
            <a:r>
              <a:rPr lang="pt-PT" dirty="0" err="1"/>
              <a:t>distanceRealWorld</a:t>
            </a:r>
            <a:r>
              <a:rPr lang="pt-PT" dirty="0"/>
              <a:t> – distância entre paragem</a:t>
            </a:r>
          </a:p>
          <a:p>
            <a:pPr lvl="3"/>
            <a:r>
              <a:rPr lang="pt-PT" dirty="0" err="1"/>
              <a:t>onFoot</a:t>
            </a:r>
            <a:r>
              <a:rPr lang="pt-PT" dirty="0"/>
              <a:t> – </a:t>
            </a:r>
            <a:r>
              <a:rPr lang="pt-PT" dirty="0" err="1"/>
              <a:t>edge</a:t>
            </a:r>
            <a:r>
              <a:rPr lang="pt-PT" dirty="0"/>
              <a:t> se caminhar a pé </a:t>
            </a:r>
            <a:r>
              <a:rPr lang="pt-PT" dirty="0" err="1"/>
              <a:t>ig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C74B25-91B9-3443-B13E-4361FC09D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1820" y="1435100"/>
            <a:ext cx="2902698" cy="498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67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 e algoritmos associados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b="1" dirty="0"/>
              <a:t>Origem/Destino: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O nosso programa permite os seguintes inputs:</a:t>
            </a:r>
          </a:p>
          <a:p>
            <a:pPr lvl="2">
              <a:lnSpc>
                <a:spcPct val="150000"/>
              </a:lnSpc>
            </a:pPr>
            <a:r>
              <a:rPr lang="pt-PT" dirty="0"/>
              <a:t>Código da paragem de partida para código da paragem de chegada;</a:t>
            </a:r>
          </a:p>
          <a:p>
            <a:pPr lvl="2">
              <a:lnSpc>
                <a:spcPct val="150000"/>
              </a:lnSpc>
            </a:pPr>
            <a:r>
              <a:rPr lang="pt-PT" dirty="0"/>
              <a:t>Coordenada de partida para coordenada de chegada;</a:t>
            </a:r>
          </a:p>
          <a:p>
            <a:pPr lvl="2">
              <a:lnSpc>
                <a:spcPct val="150000"/>
              </a:lnSpc>
            </a:pPr>
            <a:r>
              <a:rPr lang="pt-PT" dirty="0"/>
              <a:t>Código da paragem de partida para coordenada de chegada;</a:t>
            </a:r>
          </a:p>
          <a:p>
            <a:pPr lvl="2">
              <a:lnSpc>
                <a:spcPct val="150000"/>
              </a:lnSpc>
            </a:pPr>
            <a:r>
              <a:rPr lang="pt-PT" dirty="0"/>
              <a:t>Coordenada de partida para código da paragem de chegada;</a:t>
            </a:r>
          </a:p>
        </p:txBody>
      </p:sp>
    </p:spTree>
    <p:extLst>
      <p:ext uri="{BB962C8B-B14F-4D97-AF65-F5344CB8AC3E}">
        <p14:creationId xmlns:p14="http://schemas.microsoft.com/office/powerpoint/2010/main" val="286791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 e algoritmos associados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b="1" dirty="0"/>
              <a:t>Conceito de melhor caminho: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O nosso programa implementa os seguintes métodos de viagem:</a:t>
            </a:r>
          </a:p>
          <a:p>
            <a:pPr lvl="2">
              <a:lnSpc>
                <a:spcPct val="150000"/>
              </a:lnSpc>
            </a:pPr>
            <a:r>
              <a:rPr lang="pt-PT" dirty="0"/>
              <a:t>Mais barato, ou seja, caminho que passa por menos zonas ( O( V</a:t>
            </a:r>
            <a:r>
              <a:rPr lang="en-PT" dirty="0"/>
              <a:t>²*|E|*log|V|</a:t>
            </a:r>
            <a:r>
              <a:rPr lang="pt-PT" dirty="0"/>
              <a:t> ) );</a:t>
            </a:r>
          </a:p>
          <a:p>
            <a:pPr lvl="2">
              <a:lnSpc>
                <a:spcPct val="150000"/>
              </a:lnSpc>
            </a:pPr>
            <a:r>
              <a:rPr lang="pt-PT" dirty="0"/>
              <a:t>Caminho mais rápido, ou seja, percorre menos distância ( O( V</a:t>
            </a:r>
            <a:r>
              <a:rPr lang="en-PT" dirty="0"/>
              <a:t>²*|E|*log|V| ) );</a:t>
            </a:r>
            <a:endParaRPr lang="pt-PT" dirty="0"/>
          </a:p>
          <a:p>
            <a:pPr lvl="2">
              <a:lnSpc>
                <a:spcPct val="150000"/>
              </a:lnSpc>
            </a:pPr>
            <a:r>
              <a:rPr lang="pt-PT" dirty="0"/>
              <a:t>Caminho dos preguiçosos, ou seja, menor mudança de linhas ( O( V</a:t>
            </a:r>
            <a:r>
              <a:rPr lang="en-PT" dirty="0"/>
              <a:t>²*|E|*log|V| ) );</a:t>
            </a:r>
            <a:endParaRPr lang="pt-PT" dirty="0"/>
          </a:p>
          <a:p>
            <a:pPr lvl="2">
              <a:lnSpc>
                <a:spcPct val="150000"/>
              </a:lnSpc>
            </a:pPr>
            <a:r>
              <a:rPr lang="pt-PT" dirty="0"/>
              <a:t>Caminho com menos paragens  ( O( V</a:t>
            </a:r>
            <a:r>
              <a:rPr lang="en-PT" dirty="0"/>
              <a:t>²*|E|*log|V|</a:t>
            </a:r>
            <a:r>
              <a:rPr lang="pt-PT" dirty="0"/>
              <a:t> ) ).</a:t>
            </a:r>
          </a:p>
        </p:txBody>
      </p:sp>
    </p:spTree>
    <p:extLst>
      <p:ext uri="{BB962C8B-B14F-4D97-AF65-F5344CB8AC3E}">
        <p14:creationId xmlns:p14="http://schemas.microsoft.com/office/powerpoint/2010/main" val="2215734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2CF0C-DC83-AC4C-9392-9528AF4D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Funcionalidades implementadas e algoritmos associados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A38A4-6BFA-614D-BAE0-EE2CD9888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pt-PT" b="1" dirty="0"/>
              <a:t>Mudança de autocarro:</a:t>
            </a:r>
          </a:p>
          <a:p>
            <a:pPr lvl="1">
              <a:lnSpc>
                <a:spcPct val="150000"/>
              </a:lnSpc>
            </a:pPr>
            <a:r>
              <a:rPr lang="pt-PT" dirty="0"/>
              <a:t>O nosso algoritmo permite:</a:t>
            </a:r>
          </a:p>
          <a:p>
            <a:pPr lvl="2">
              <a:lnSpc>
                <a:spcPct val="150000"/>
              </a:lnSpc>
            </a:pPr>
            <a:r>
              <a:rPr lang="pt-PT" dirty="0"/>
              <a:t>Mudança de autocarro na mesma paragem;</a:t>
            </a:r>
          </a:p>
          <a:p>
            <a:pPr lvl="2">
              <a:lnSpc>
                <a:spcPct val="150000"/>
              </a:lnSpc>
            </a:pPr>
            <a:r>
              <a:rPr lang="pt-PT" dirty="0"/>
              <a:t>Andar a pé entre todas as paragens, desde que, esteja dentro da distância máxima permitida a pé.</a:t>
            </a:r>
          </a:p>
        </p:txBody>
      </p:sp>
    </p:spTree>
    <p:extLst>
      <p:ext uri="{BB962C8B-B14F-4D97-AF65-F5344CB8AC3E}">
        <p14:creationId xmlns:p14="http://schemas.microsoft.com/office/powerpoint/2010/main" val="2422837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52EF7-BD6A-1047-B935-1AB7BF237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com o utilizador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C7D78-E45C-364D-A45A-80ABB873E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Em</a:t>
            </a:r>
            <a:r>
              <a:rPr lang="en-GB" dirty="0"/>
              <a:t> </a:t>
            </a:r>
            <a:r>
              <a:rPr lang="en-GB" dirty="0" err="1"/>
              <a:t>primeiro</a:t>
            </a:r>
            <a:r>
              <a:rPr lang="en-GB" dirty="0"/>
              <a:t> </a:t>
            </a:r>
            <a:r>
              <a:rPr lang="en-GB" dirty="0" err="1"/>
              <a:t>lugar</a:t>
            </a:r>
            <a:r>
              <a:rPr lang="en-GB" dirty="0"/>
              <a:t> </a:t>
            </a:r>
            <a:r>
              <a:rPr lang="en-GB" dirty="0" err="1"/>
              <a:t>é</a:t>
            </a:r>
            <a:r>
              <a:rPr lang="en-GB" dirty="0"/>
              <a:t> </a:t>
            </a:r>
            <a:r>
              <a:rPr lang="en-GB" dirty="0" err="1"/>
              <a:t>exibida</a:t>
            </a:r>
            <a:r>
              <a:rPr lang="en-GB" dirty="0"/>
              <a:t> </a:t>
            </a:r>
            <a:r>
              <a:rPr lang="en-GB" dirty="0" err="1"/>
              <a:t>uma</a:t>
            </a:r>
            <a:r>
              <a:rPr lang="en-GB" dirty="0"/>
              <a:t> </a:t>
            </a:r>
            <a:r>
              <a:rPr lang="en-GB" dirty="0" err="1"/>
              <a:t>mensagem</a:t>
            </a:r>
            <a:r>
              <a:rPr lang="en-GB" dirty="0"/>
              <a:t> </a:t>
            </a:r>
            <a:r>
              <a:rPr lang="en-GB" dirty="0" err="1"/>
              <a:t>introdutória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consola</a:t>
            </a:r>
            <a:r>
              <a:rPr lang="en-GB" dirty="0"/>
              <a:t> </a:t>
            </a:r>
            <a:r>
              <a:rPr lang="en-GB" dirty="0" err="1"/>
              <a:t>onde</a:t>
            </a:r>
            <a:r>
              <a:rPr lang="en-GB" dirty="0"/>
              <a:t> o </a:t>
            </a:r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escolhe</a:t>
            </a:r>
            <a:r>
              <a:rPr lang="en-GB" dirty="0"/>
              <a:t> o </a:t>
            </a:r>
            <a:r>
              <a:rPr lang="en-GB" dirty="0" err="1"/>
              <a:t>seu</a:t>
            </a:r>
            <a:r>
              <a:rPr lang="en-GB" dirty="0"/>
              <a:t> local de </a:t>
            </a:r>
            <a:r>
              <a:rPr lang="en-GB" dirty="0" err="1"/>
              <a:t>partida</a:t>
            </a:r>
            <a:r>
              <a:rPr lang="en-GB" dirty="0"/>
              <a:t> e </a:t>
            </a:r>
            <a:r>
              <a:rPr lang="en-GB" dirty="0" err="1"/>
              <a:t>chegada</a:t>
            </a:r>
            <a:r>
              <a:rPr lang="en-GB" dirty="0"/>
              <a:t>. </a:t>
            </a:r>
          </a:p>
          <a:p>
            <a:r>
              <a:rPr lang="en-GB" dirty="0"/>
              <a:t>Para </a:t>
            </a:r>
            <a:r>
              <a:rPr lang="en-GB" dirty="0" err="1"/>
              <a:t>escolher</a:t>
            </a:r>
            <a:r>
              <a:rPr lang="en-GB" dirty="0"/>
              <a:t> </a:t>
            </a:r>
            <a:r>
              <a:rPr lang="en-GB" dirty="0" err="1"/>
              <a:t>os</a:t>
            </a:r>
            <a:r>
              <a:rPr lang="en-GB" dirty="0"/>
              <a:t> </a:t>
            </a:r>
            <a:r>
              <a:rPr lang="en-GB" dirty="0" err="1"/>
              <a:t>locais</a:t>
            </a:r>
            <a:r>
              <a:rPr lang="en-GB" dirty="0"/>
              <a:t> o </a:t>
            </a:r>
            <a:r>
              <a:rPr lang="en-GB" dirty="0" err="1"/>
              <a:t>utilizador</a:t>
            </a:r>
            <a:r>
              <a:rPr lang="en-GB" dirty="0"/>
              <a:t> </a:t>
            </a:r>
            <a:r>
              <a:rPr lang="en-GB" dirty="0" err="1"/>
              <a:t>pode</a:t>
            </a:r>
            <a:r>
              <a:rPr lang="en-GB" dirty="0"/>
              <a:t> </a:t>
            </a:r>
            <a:r>
              <a:rPr lang="en-GB" dirty="0" err="1"/>
              <a:t>fazê</a:t>
            </a:r>
            <a:r>
              <a:rPr lang="en-GB" dirty="0"/>
              <a:t>-lo </a:t>
            </a:r>
            <a:r>
              <a:rPr lang="en-GB" dirty="0" err="1"/>
              <a:t>usando</a:t>
            </a:r>
            <a:r>
              <a:rPr lang="en-GB" dirty="0"/>
              <a:t> </a:t>
            </a:r>
            <a:r>
              <a:rPr lang="en-GB" dirty="0" err="1"/>
              <a:t>coordenadas</a:t>
            </a:r>
            <a:r>
              <a:rPr lang="en-GB" dirty="0"/>
              <a:t>-local, </a:t>
            </a:r>
            <a:r>
              <a:rPr lang="en-GB" dirty="0" err="1"/>
              <a:t>coordenadas-coordenadas</a:t>
            </a:r>
            <a:r>
              <a:rPr lang="en-GB" dirty="0"/>
              <a:t>, local-</a:t>
            </a:r>
            <a:r>
              <a:rPr lang="en-GB" dirty="0" err="1"/>
              <a:t>coordenadas</a:t>
            </a:r>
            <a:r>
              <a:rPr lang="en-GB" dirty="0"/>
              <a:t> </a:t>
            </a:r>
            <a:r>
              <a:rPr lang="en-GB" dirty="0" err="1"/>
              <a:t>ou</a:t>
            </a:r>
            <a:r>
              <a:rPr lang="en-GB" dirty="0"/>
              <a:t> local-local. </a:t>
            </a:r>
          </a:p>
          <a:p>
            <a:r>
              <a:rPr lang="en-GB" dirty="0"/>
              <a:t>De </a:t>
            </a:r>
            <a:r>
              <a:rPr lang="en-GB" dirty="0" err="1"/>
              <a:t>seguida</a:t>
            </a:r>
            <a:r>
              <a:rPr lang="en-GB" dirty="0"/>
              <a:t> </a:t>
            </a:r>
            <a:r>
              <a:rPr lang="en-GB" dirty="0" err="1"/>
              <a:t>são</a:t>
            </a:r>
            <a:r>
              <a:rPr lang="en-GB" dirty="0"/>
              <a:t> </a:t>
            </a:r>
            <a:r>
              <a:rPr lang="en-GB" dirty="0" err="1"/>
              <a:t>apresentadas</a:t>
            </a:r>
            <a:r>
              <a:rPr lang="en-GB" dirty="0"/>
              <a:t> 4 </a:t>
            </a:r>
            <a:r>
              <a:rPr lang="en-GB" dirty="0" err="1"/>
              <a:t>opções</a:t>
            </a:r>
            <a:r>
              <a:rPr lang="en-GB" dirty="0"/>
              <a:t>, </a:t>
            </a:r>
            <a:r>
              <a:rPr lang="en-GB" dirty="0" err="1"/>
              <a:t>previamente</a:t>
            </a:r>
            <a:r>
              <a:rPr lang="en-GB" dirty="0"/>
              <a:t> </a:t>
            </a:r>
            <a:r>
              <a:rPr lang="en-GB" dirty="0" err="1"/>
              <a:t>explicadas</a:t>
            </a:r>
            <a:r>
              <a:rPr lang="en-GB" dirty="0"/>
              <a:t>, para </a:t>
            </a:r>
            <a:r>
              <a:rPr lang="en-GB" dirty="0" err="1"/>
              <a:t>realizar</a:t>
            </a:r>
            <a:r>
              <a:rPr lang="en-GB" dirty="0"/>
              <a:t> a </a:t>
            </a:r>
            <a:r>
              <a:rPr lang="en-GB" dirty="0" err="1"/>
              <a:t>viagem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88374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CC3B-F296-2C48-8BB9-D1F8008BC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Interface com o utilizador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0341E-5DEE-6E4E-9378-EB7791DBF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VIDEO</a:t>
            </a:r>
          </a:p>
        </p:txBody>
      </p:sp>
    </p:spTree>
    <p:extLst>
      <p:ext uri="{BB962C8B-B14F-4D97-AF65-F5344CB8AC3E}">
        <p14:creationId xmlns:p14="http://schemas.microsoft.com/office/powerpoint/2010/main" val="15957223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503</Words>
  <Application>Microsoft Macintosh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STCP Routing System</vt:lpstr>
      <vt:lpstr>Diagrama de Classes</vt:lpstr>
      <vt:lpstr>Leitura do dataset</vt:lpstr>
      <vt:lpstr>Grafos usados para representar o dataset</vt:lpstr>
      <vt:lpstr>Funcionalidades implementadas e algoritmos associados</vt:lpstr>
      <vt:lpstr>Funcionalidades implementadas e algoritmos associados</vt:lpstr>
      <vt:lpstr>Funcionalidades implementadas e algoritmos associados</vt:lpstr>
      <vt:lpstr>Interface com o utilizador</vt:lpstr>
      <vt:lpstr>Interface com o utilizador</vt:lpstr>
      <vt:lpstr>Destaque de funcionalidade</vt:lpstr>
      <vt:lpstr>Principais dificuldades encontradas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STCP Routing System</dc:title>
  <dc:creator>Pedro Luís Jerónimo Martins Guimarães Fonseca</dc:creator>
  <cp:lastModifiedBy>Pedro Luís Jerónimo Martins Guimarães Fonseca</cp:lastModifiedBy>
  <cp:revision>1</cp:revision>
  <dcterms:created xsi:type="dcterms:W3CDTF">2022-01-27T14:12:34Z</dcterms:created>
  <dcterms:modified xsi:type="dcterms:W3CDTF">2022-01-27T17:43:14Z</dcterms:modified>
</cp:coreProperties>
</file>