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E5928-444D-43E4-9F01-3F649E08E3E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1B0DB8-6179-4CEE-A280-4E2A09649B5F}">
      <dgm:prSet/>
      <dgm:spPr/>
      <dgm:t>
        <a:bodyPr/>
        <a:lstStyle/>
        <a:p>
          <a:r>
            <a:rPr lang="pt-PT"/>
            <a:t>Dados:</a:t>
          </a:r>
          <a:endParaRPr lang="en-US"/>
        </a:p>
      </dgm:t>
    </dgm:pt>
    <dgm:pt modelId="{747157DC-E060-4166-AB77-F3166D965E56}" type="parTrans" cxnId="{C79FC68D-0F1F-41E1-89FB-0477B004A6E1}">
      <dgm:prSet/>
      <dgm:spPr/>
      <dgm:t>
        <a:bodyPr/>
        <a:lstStyle/>
        <a:p>
          <a:endParaRPr lang="en-US"/>
        </a:p>
      </dgm:t>
    </dgm:pt>
    <dgm:pt modelId="{3D8E1F6C-5995-4547-BC3C-8B5977FD09BC}" type="sibTrans" cxnId="{C79FC68D-0F1F-41E1-89FB-0477B004A6E1}">
      <dgm:prSet/>
      <dgm:spPr/>
      <dgm:t>
        <a:bodyPr/>
        <a:lstStyle/>
        <a:p>
          <a:endParaRPr lang="en-US"/>
        </a:p>
      </dgm:t>
    </dgm:pt>
    <dgm:pt modelId="{7A9AAF1F-D187-47E4-A5DA-98AFA63120BC}">
      <dgm:prSet/>
      <dgm:spPr/>
      <dgm:t>
        <a:bodyPr/>
        <a:lstStyle/>
        <a:p>
          <a:r>
            <a:rPr lang="pt-PT"/>
            <a:t>couriers</a:t>
          </a:r>
          <a:r>
            <a:rPr lang="pt-PT" baseline="-25000"/>
            <a:t>0</a:t>
          </a:r>
          <a:r>
            <a:rPr lang="pt-PT"/>
            <a:t>, …, couriers</a:t>
          </a:r>
          <a:r>
            <a:rPr lang="pt-PT" baseline="-25000"/>
            <a:t>n </a:t>
          </a:r>
          <a:r>
            <a:rPr lang="pt-PT"/>
            <a:t>– vetor de objetos Courier, com todos os estafetas registados na empresa</a:t>
          </a:r>
          <a:endParaRPr lang="en-US"/>
        </a:p>
      </dgm:t>
    </dgm:pt>
    <dgm:pt modelId="{7AD6EB5D-538F-4DDC-808C-B1DA70D9950D}" type="parTrans" cxnId="{68224B71-5A3F-48E4-85CA-7A92824293D2}">
      <dgm:prSet/>
      <dgm:spPr/>
      <dgm:t>
        <a:bodyPr/>
        <a:lstStyle/>
        <a:p>
          <a:endParaRPr lang="en-US"/>
        </a:p>
      </dgm:t>
    </dgm:pt>
    <dgm:pt modelId="{5274B8B8-6D20-4EC5-947E-7F265210828A}" type="sibTrans" cxnId="{68224B71-5A3F-48E4-85CA-7A92824293D2}">
      <dgm:prSet/>
      <dgm:spPr/>
      <dgm:t>
        <a:bodyPr/>
        <a:lstStyle/>
        <a:p>
          <a:endParaRPr lang="en-US"/>
        </a:p>
      </dgm:t>
    </dgm:pt>
    <dgm:pt modelId="{A1FE0800-591B-4557-9995-8C307B074C9F}">
      <dgm:prSet/>
      <dgm:spPr/>
      <dgm:t>
        <a:bodyPr/>
        <a:lstStyle/>
        <a:p>
          <a:r>
            <a:rPr lang="pt-PT"/>
            <a:t>normalTransports</a:t>
          </a:r>
          <a:r>
            <a:rPr lang="pt-PT" baseline="-25000"/>
            <a:t>0</a:t>
          </a:r>
          <a:r>
            <a:rPr lang="pt-PT"/>
            <a:t>, …, normalTransports</a:t>
          </a:r>
          <a:r>
            <a:rPr lang="pt-PT" baseline="-25000"/>
            <a:t>m </a:t>
          </a:r>
          <a:r>
            <a:rPr lang="pt-PT"/>
            <a:t>– vetor de estruturas NormalTransport, com todas as encomendas normais que têm de ser entregues</a:t>
          </a:r>
          <a:endParaRPr lang="en-US"/>
        </a:p>
      </dgm:t>
    </dgm:pt>
    <dgm:pt modelId="{108BB552-238B-41CD-816B-C9A0246B41BA}" type="parTrans" cxnId="{576AAEA1-D593-440C-B1F0-B220AB512417}">
      <dgm:prSet/>
      <dgm:spPr/>
      <dgm:t>
        <a:bodyPr/>
        <a:lstStyle/>
        <a:p>
          <a:endParaRPr lang="en-US"/>
        </a:p>
      </dgm:t>
    </dgm:pt>
    <dgm:pt modelId="{C37971FB-95EA-412F-95A7-55A377F69F64}" type="sibTrans" cxnId="{576AAEA1-D593-440C-B1F0-B220AB512417}">
      <dgm:prSet/>
      <dgm:spPr/>
      <dgm:t>
        <a:bodyPr/>
        <a:lstStyle/>
        <a:p>
          <a:endParaRPr lang="en-US"/>
        </a:p>
      </dgm:t>
    </dgm:pt>
    <dgm:pt modelId="{6774E1F5-55B1-4C34-B067-C20D0C18E7F0}">
      <dgm:prSet/>
      <dgm:spPr/>
      <dgm:t>
        <a:bodyPr/>
        <a:lstStyle/>
        <a:p>
          <a:r>
            <a:rPr lang="pt-PT"/>
            <a:t>Objetivo:</a:t>
          </a:r>
          <a:endParaRPr lang="en-US"/>
        </a:p>
      </dgm:t>
    </dgm:pt>
    <dgm:pt modelId="{EB6AC1B1-C9FF-426F-B381-66FA235FCBBC}" type="parTrans" cxnId="{9F1E3B32-B548-4B24-82D5-24102D0C34FE}">
      <dgm:prSet/>
      <dgm:spPr/>
      <dgm:t>
        <a:bodyPr/>
        <a:lstStyle/>
        <a:p>
          <a:endParaRPr lang="en-US"/>
        </a:p>
      </dgm:t>
    </dgm:pt>
    <dgm:pt modelId="{8805CB34-0F21-4231-9389-18D6325FE84C}" type="sibTrans" cxnId="{9F1E3B32-B548-4B24-82D5-24102D0C34FE}">
      <dgm:prSet/>
      <dgm:spPr/>
      <dgm:t>
        <a:bodyPr/>
        <a:lstStyle/>
        <a:p>
          <a:endParaRPr lang="en-US"/>
        </a:p>
      </dgm:t>
    </dgm:pt>
    <dgm:pt modelId="{4CEC583C-897D-448E-B3D1-6DB9CFF62CD2}">
      <dgm:prSet/>
      <dgm:spPr/>
      <dgm:t>
        <a:bodyPr/>
        <a:lstStyle/>
        <a:p>
          <a:r>
            <a:rPr lang="pt-PT"/>
            <a:t>Maximizar a carga transportada por cada estafeta</a:t>
          </a:r>
          <a:endParaRPr lang="en-US"/>
        </a:p>
      </dgm:t>
    </dgm:pt>
    <dgm:pt modelId="{94266004-CD10-4A00-88D3-D633AC2366E9}" type="parTrans" cxnId="{AE96425F-9795-4011-A712-F9416D88E169}">
      <dgm:prSet/>
      <dgm:spPr/>
      <dgm:t>
        <a:bodyPr/>
        <a:lstStyle/>
        <a:p>
          <a:endParaRPr lang="en-US"/>
        </a:p>
      </dgm:t>
    </dgm:pt>
    <dgm:pt modelId="{D2A97E5A-24E8-4A17-89E7-46E484D52A49}" type="sibTrans" cxnId="{AE96425F-9795-4011-A712-F9416D88E169}">
      <dgm:prSet/>
      <dgm:spPr/>
      <dgm:t>
        <a:bodyPr/>
        <a:lstStyle/>
        <a:p>
          <a:endParaRPr lang="en-US"/>
        </a:p>
      </dgm:t>
    </dgm:pt>
    <dgm:pt modelId="{87FCBDD7-2422-42CB-B13A-014F842C3094}">
      <dgm:prSet/>
      <dgm:spPr/>
      <dgm:t>
        <a:bodyPr/>
        <a:lstStyle/>
        <a:p>
          <a:r>
            <a:rPr lang="pt-PT"/>
            <a:t>Restrições:</a:t>
          </a:r>
          <a:endParaRPr lang="en-US"/>
        </a:p>
      </dgm:t>
    </dgm:pt>
    <dgm:pt modelId="{8EFB97CA-4A04-4E2F-8E34-2D0C9037308D}" type="parTrans" cxnId="{01FE122A-F818-49FD-B23C-A54188B654D2}">
      <dgm:prSet/>
      <dgm:spPr/>
      <dgm:t>
        <a:bodyPr/>
        <a:lstStyle/>
        <a:p>
          <a:endParaRPr lang="en-US"/>
        </a:p>
      </dgm:t>
    </dgm:pt>
    <dgm:pt modelId="{2FFBA6C1-9618-4F4F-A74A-AB6CAEC85993}" type="sibTrans" cxnId="{01FE122A-F818-49FD-B23C-A54188B654D2}">
      <dgm:prSet/>
      <dgm:spPr/>
      <dgm:t>
        <a:bodyPr/>
        <a:lstStyle/>
        <a:p>
          <a:endParaRPr lang="en-US"/>
        </a:p>
      </dgm:t>
    </dgm:pt>
    <dgm:pt modelId="{188E9EDF-6421-46A1-84DD-FE611437B522}">
      <dgm:prSet/>
      <dgm:spPr/>
      <dgm:t>
        <a:bodyPr/>
        <a:lstStyle/>
        <a:p>
          <a:r>
            <a:rPr lang="pt-PT" dirty="0"/>
            <a:t>O somatório dos pesos e volumes dos pacotes transportados por cada estafeta não pode ultrapassar a capacidade máxima do estafeta</a:t>
          </a:r>
          <a:endParaRPr lang="en-US" dirty="0"/>
        </a:p>
      </dgm:t>
    </dgm:pt>
    <dgm:pt modelId="{E397343E-49E2-4B9C-A8BD-8D1C02A8DF14}" type="parTrans" cxnId="{0E7639FC-F903-4482-9226-710B0707E60F}">
      <dgm:prSet/>
      <dgm:spPr/>
      <dgm:t>
        <a:bodyPr/>
        <a:lstStyle/>
        <a:p>
          <a:endParaRPr lang="en-US"/>
        </a:p>
      </dgm:t>
    </dgm:pt>
    <dgm:pt modelId="{376B1240-B946-4E2F-850E-9B1F3775164B}" type="sibTrans" cxnId="{0E7639FC-F903-4482-9226-710B0707E60F}">
      <dgm:prSet/>
      <dgm:spPr/>
      <dgm:t>
        <a:bodyPr/>
        <a:lstStyle/>
        <a:p>
          <a:endParaRPr lang="en-US"/>
        </a:p>
      </dgm:t>
    </dgm:pt>
    <dgm:pt modelId="{C43CFA63-C16F-44C5-A710-D5B9CD8C8817}" type="pres">
      <dgm:prSet presAssocID="{F19E5928-444D-43E4-9F01-3F649E08E3ED}" presName="Name0" presStyleCnt="0">
        <dgm:presLayoutVars>
          <dgm:dir/>
          <dgm:animLvl val="lvl"/>
          <dgm:resizeHandles val="exact"/>
        </dgm:presLayoutVars>
      </dgm:prSet>
      <dgm:spPr/>
    </dgm:pt>
    <dgm:pt modelId="{8030EA9B-8949-454A-9304-82545AF53600}" type="pres">
      <dgm:prSet presAssocID="{901B0DB8-6179-4CEE-A280-4E2A09649B5F}" presName="composite" presStyleCnt="0"/>
      <dgm:spPr/>
    </dgm:pt>
    <dgm:pt modelId="{E9A6D135-745C-494E-9D57-60CD772C11D4}" type="pres">
      <dgm:prSet presAssocID="{901B0DB8-6179-4CEE-A280-4E2A09649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F173E1-BD37-405B-B225-E2D81906B64B}" type="pres">
      <dgm:prSet presAssocID="{901B0DB8-6179-4CEE-A280-4E2A09649B5F}" presName="desTx" presStyleLbl="alignAccFollowNode1" presStyleIdx="0" presStyleCnt="3">
        <dgm:presLayoutVars>
          <dgm:bulletEnabled val="1"/>
        </dgm:presLayoutVars>
      </dgm:prSet>
      <dgm:spPr/>
    </dgm:pt>
    <dgm:pt modelId="{7081B264-F1CD-42AA-B572-01AAEE95A241}" type="pres">
      <dgm:prSet presAssocID="{3D8E1F6C-5995-4547-BC3C-8B5977FD09BC}" presName="space" presStyleCnt="0"/>
      <dgm:spPr/>
    </dgm:pt>
    <dgm:pt modelId="{91CEA286-81B4-4A5A-8390-3D5BE3F30104}" type="pres">
      <dgm:prSet presAssocID="{6774E1F5-55B1-4C34-B067-C20D0C18E7F0}" presName="composite" presStyleCnt="0"/>
      <dgm:spPr/>
    </dgm:pt>
    <dgm:pt modelId="{7FFC6BFA-6D72-4F59-900A-3F93AF347209}" type="pres">
      <dgm:prSet presAssocID="{6774E1F5-55B1-4C34-B067-C20D0C18E7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2E4920-771E-4258-B3BA-0195104C42D7}" type="pres">
      <dgm:prSet presAssocID="{6774E1F5-55B1-4C34-B067-C20D0C18E7F0}" presName="desTx" presStyleLbl="alignAccFollowNode1" presStyleIdx="1" presStyleCnt="3">
        <dgm:presLayoutVars>
          <dgm:bulletEnabled val="1"/>
        </dgm:presLayoutVars>
      </dgm:prSet>
      <dgm:spPr/>
    </dgm:pt>
    <dgm:pt modelId="{1FD6341D-EECF-484B-8C8A-C00C9FC80AF6}" type="pres">
      <dgm:prSet presAssocID="{8805CB34-0F21-4231-9389-18D6325FE84C}" presName="space" presStyleCnt="0"/>
      <dgm:spPr/>
    </dgm:pt>
    <dgm:pt modelId="{D5392C50-1C42-4E2D-81EE-719FD524376C}" type="pres">
      <dgm:prSet presAssocID="{87FCBDD7-2422-42CB-B13A-014F842C3094}" presName="composite" presStyleCnt="0"/>
      <dgm:spPr/>
    </dgm:pt>
    <dgm:pt modelId="{6968D7B3-7BFA-4F9B-935B-85CA55A5B7CF}" type="pres">
      <dgm:prSet presAssocID="{87FCBDD7-2422-42CB-B13A-014F842C30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2F2FB4-826E-4DF1-9FBB-F503D4F1342C}" type="pres">
      <dgm:prSet presAssocID="{87FCBDD7-2422-42CB-B13A-014F842C30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E902-A8CF-439B-BBA3-00B24F29C5AB}" type="presOf" srcId="{6774E1F5-55B1-4C34-B067-C20D0C18E7F0}" destId="{7FFC6BFA-6D72-4F59-900A-3F93AF347209}" srcOrd="0" destOrd="0" presId="urn:microsoft.com/office/officeart/2005/8/layout/hList1"/>
    <dgm:cxn modelId="{3CD70409-4E7D-4465-8B3D-F53A44A62D7C}" type="presOf" srcId="{87FCBDD7-2422-42CB-B13A-014F842C3094}" destId="{6968D7B3-7BFA-4F9B-935B-85CA55A5B7CF}" srcOrd="0" destOrd="0" presId="urn:microsoft.com/office/officeart/2005/8/layout/hList1"/>
    <dgm:cxn modelId="{01FE122A-F818-49FD-B23C-A54188B654D2}" srcId="{F19E5928-444D-43E4-9F01-3F649E08E3ED}" destId="{87FCBDD7-2422-42CB-B13A-014F842C3094}" srcOrd="2" destOrd="0" parTransId="{8EFB97CA-4A04-4E2F-8E34-2D0C9037308D}" sibTransId="{2FFBA6C1-9618-4F4F-A74A-AB6CAEC85993}"/>
    <dgm:cxn modelId="{94CAAD2C-AB88-44C3-82FC-661E0DD935E3}" type="presOf" srcId="{901B0DB8-6179-4CEE-A280-4E2A09649B5F}" destId="{E9A6D135-745C-494E-9D57-60CD772C11D4}" srcOrd="0" destOrd="0" presId="urn:microsoft.com/office/officeart/2005/8/layout/hList1"/>
    <dgm:cxn modelId="{9F1E3B32-B548-4B24-82D5-24102D0C34FE}" srcId="{F19E5928-444D-43E4-9F01-3F649E08E3ED}" destId="{6774E1F5-55B1-4C34-B067-C20D0C18E7F0}" srcOrd="1" destOrd="0" parTransId="{EB6AC1B1-C9FF-426F-B381-66FA235FCBBC}" sibTransId="{8805CB34-0F21-4231-9389-18D6325FE84C}"/>
    <dgm:cxn modelId="{AE96425F-9795-4011-A712-F9416D88E169}" srcId="{6774E1F5-55B1-4C34-B067-C20D0C18E7F0}" destId="{4CEC583C-897D-448E-B3D1-6DB9CFF62CD2}" srcOrd="0" destOrd="0" parTransId="{94266004-CD10-4A00-88D3-D633AC2366E9}" sibTransId="{D2A97E5A-24E8-4A17-89E7-46E484D52A49}"/>
    <dgm:cxn modelId="{68224B71-5A3F-48E4-85CA-7A92824293D2}" srcId="{901B0DB8-6179-4CEE-A280-4E2A09649B5F}" destId="{7A9AAF1F-D187-47E4-A5DA-98AFA63120BC}" srcOrd="0" destOrd="0" parTransId="{7AD6EB5D-538F-4DDC-808C-B1DA70D9950D}" sibTransId="{5274B8B8-6D20-4EC5-947E-7F265210828A}"/>
    <dgm:cxn modelId="{B3330584-579A-403F-A800-DB672E1DD9BD}" type="presOf" srcId="{F19E5928-444D-43E4-9F01-3F649E08E3ED}" destId="{C43CFA63-C16F-44C5-A710-D5B9CD8C8817}" srcOrd="0" destOrd="0" presId="urn:microsoft.com/office/officeart/2005/8/layout/hList1"/>
    <dgm:cxn modelId="{C79FC68D-0F1F-41E1-89FB-0477B004A6E1}" srcId="{F19E5928-444D-43E4-9F01-3F649E08E3ED}" destId="{901B0DB8-6179-4CEE-A280-4E2A09649B5F}" srcOrd="0" destOrd="0" parTransId="{747157DC-E060-4166-AB77-F3166D965E56}" sibTransId="{3D8E1F6C-5995-4547-BC3C-8B5977FD09BC}"/>
    <dgm:cxn modelId="{83669793-3641-47E4-933C-976CBE080B55}" type="presOf" srcId="{A1FE0800-591B-4557-9995-8C307B074C9F}" destId="{45F173E1-BD37-405B-B225-E2D81906B64B}" srcOrd="0" destOrd="1" presId="urn:microsoft.com/office/officeart/2005/8/layout/hList1"/>
    <dgm:cxn modelId="{B077C69D-FE45-4266-8F84-5067AD564163}" type="presOf" srcId="{7A9AAF1F-D187-47E4-A5DA-98AFA63120BC}" destId="{45F173E1-BD37-405B-B225-E2D81906B64B}" srcOrd="0" destOrd="0" presId="urn:microsoft.com/office/officeart/2005/8/layout/hList1"/>
    <dgm:cxn modelId="{576AAEA1-D593-440C-B1F0-B220AB512417}" srcId="{901B0DB8-6179-4CEE-A280-4E2A09649B5F}" destId="{A1FE0800-591B-4557-9995-8C307B074C9F}" srcOrd="1" destOrd="0" parTransId="{108BB552-238B-41CD-816B-C9A0246B41BA}" sibTransId="{C37971FB-95EA-412F-95A7-55A377F69F64}"/>
    <dgm:cxn modelId="{99F424CF-F3D2-4D69-A799-FBAAFC063237}" type="presOf" srcId="{188E9EDF-6421-46A1-84DD-FE611437B522}" destId="{372F2FB4-826E-4DF1-9FBB-F503D4F1342C}" srcOrd="0" destOrd="0" presId="urn:microsoft.com/office/officeart/2005/8/layout/hList1"/>
    <dgm:cxn modelId="{9F2994CF-0EAC-4D36-A4E9-3D10B923301B}" type="presOf" srcId="{4CEC583C-897D-448E-B3D1-6DB9CFF62CD2}" destId="{3C2E4920-771E-4258-B3BA-0195104C42D7}" srcOrd="0" destOrd="0" presId="urn:microsoft.com/office/officeart/2005/8/layout/hList1"/>
    <dgm:cxn modelId="{0E7639FC-F903-4482-9226-710B0707E60F}" srcId="{87FCBDD7-2422-42CB-B13A-014F842C3094}" destId="{188E9EDF-6421-46A1-84DD-FE611437B522}" srcOrd="0" destOrd="0" parTransId="{E397343E-49E2-4B9C-A8BD-8D1C02A8DF14}" sibTransId="{376B1240-B946-4E2F-850E-9B1F3775164B}"/>
    <dgm:cxn modelId="{5B7AAEC6-36B2-422E-8DB6-83FB90CCF01A}" type="presParOf" srcId="{C43CFA63-C16F-44C5-A710-D5B9CD8C8817}" destId="{8030EA9B-8949-454A-9304-82545AF53600}" srcOrd="0" destOrd="0" presId="urn:microsoft.com/office/officeart/2005/8/layout/hList1"/>
    <dgm:cxn modelId="{F699F015-3EEB-4258-BF42-DBEFA8975797}" type="presParOf" srcId="{8030EA9B-8949-454A-9304-82545AF53600}" destId="{E9A6D135-745C-494E-9D57-60CD772C11D4}" srcOrd="0" destOrd="0" presId="urn:microsoft.com/office/officeart/2005/8/layout/hList1"/>
    <dgm:cxn modelId="{CFD7E20D-D7E0-445D-B70F-8BB0B8A86E82}" type="presParOf" srcId="{8030EA9B-8949-454A-9304-82545AF53600}" destId="{45F173E1-BD37-405B-B225-E2D81906B64B}" srcOrd="1" destOrd="0" presId="urn:microsoft.com/office/officeart/2005/8/layout/hList1"/>
    <dgm:cxn modelId="{B7F0D016-A68B-4D85-AF52-8486BEE25B88}" type="presParOf" srcId="{C43CFA63-C16F-44C5-A710-D5B9CD8C8817}" destId="{7081B264-F1CD-42AA-B572-01AAEE95A241}" srcOrd="1" destOrd="0" presId="urn:microsoft.com/office/officeart/2005/8/layout/hList1"/>
    <dgm:cxn modelId="{DAC85AF1-77D7-46BC-9FA3-ECB4364A0D3F}" type="presParOf" srcId="{C43CFA63-C16F-44C5-A710-D5B9CD8C8817}" destId="{91CEA286-81B4-4A5A-8390-3D5BE3F30104}" srcOrd="2" destOrd="0" presId="urn:microsoft.com/office/officeart/2005/8/layout/hList1"/>
    <dgm:cxn modelId="{66FA6078-24CD-4356-9EDA-9459D88B571C}" type="presParOf" srcId="{91CEA286-81B4-4A5A-8390-3D5BE3F30104}" destId="{7FFC6BFA-6D72-4F59-900A-3F93AF347209}" srcOrd="0" destOrd="0" presId="urn:microsoft.com/office/officeart/2005/8/layout/hList1"/>
    <dgm:cxn modelId="{BEFBF9AC-D772-4B92-88C3-6124BB1F4D8C}" type="presParOf" srcId="{91CEA286-81B4-4A5A-8390-3D5BE3F30104}" destId="{3C2E4920-771E-4258-B3BA-0195104C42D7}" srcOrd="1" destOrd="0" presId="urn:microsoft.com/office/officeart/2005/8/layout/hList1"/>
    <dgm:cxn modelId="{03026AC2-0210-4897-B466-C5FACC58D67F}" type="presParOf" srcId="{C43CFA63-C16F-44C5-A710-D5B9CD8C8817}" destId="{1FD6341D-EECF-484B-8C8A-C00C9FC80AF6}" srcOrd="3" destOrd="0" presId="urn:microsoft.com/office/officeart/2005/8/layout/hList1"/>
    <dgm:cxn modelId="{C54901BB-D1E2-495A-9519-C8FB08E9DAE0}" type="presParOf" srcId="{C43CFA63-C16F-44C5-A710-D5B9CD8C8817}" destId="{D5392C50-1C42-4E2D-81EE-719FD524376C}" srcOrd="4" destOrd="0" presId="urn:microsoft.com/office/officeart/2005/8/layout/hList1"/>
    <dgm:cxn modelId="{BDBC1A41-2521-49A4-BBC2-A4547F0CA51C}" type="presParOf" srcId="{D5392C50-1C42-4E2D-81EE-719FD524376C}" destId="{6968D7B3-7BFA-4F9B-935B-85CA55A5B7CF}" srcOrd="0" destOrd="0" presId="urn:microsoft.com/office/officeart/2005/8/layout/hList1"/>
    <dgm:cxn modelId="{D70BEA50-DFCC-40D4-BDD3-B7DFA66EF8FA}" type="presParOf" srcId="{D5392C50-1C42-4E2D-81EE-719FD524376C}" destId="{372F2FB4-826E-4DF1-9FBB-F503D4F134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93E8D-C61C-44CF-9C8A-6F6E27C884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F199B-5BC0-45B3-BF7A-1A3D9DE5BE8D}">
      <dgm:prSet/>
      <dgm:spPr/>
      <dgm:t>
        <a:bodyPr/>
        <a:lstStyle/>
        <a:p>
          <a:r>
            <a:rPr lang="pt-PT"/>
            <a:t>Inicialmente, o vetor de estafetas é ordenado por ordem decrescente de peso máximo (em caso de empate, aplica-se a ordem decrescente de volumes).</a:t>
          </a:r>
          <a:endParaRPr lang="en-US"/>
        </a:p>
      </dgm:t>
    </dgm:pt>
    <dgm:pt modelId="{83FB82F2-BACB-4700-ACE1-FBBBBBAB598C}" type="parTrans" cxnId="{07153ACB-8AED-4E1F-ABB9-4E9766214474}">
      <dgm:prSet/>
      <dgm:spPr/>
      <dgm:t>
        <a:bodyPr/>
        <a:lstStyle/>
        <a:p>
          <a:endParaRPr lang="en-US"/>
        </a:p>
      </dgm:t>
    </dgm:pt>
    <dgm:pt modelId="{C9E7B8F0-4DCB-4C66-B04D-20E10F5A1468}" type="sibTrans" cxnId="{07153ACB-8AED-4E1F-ABB9-4E9766214474}">
      <dgm:prSet/>
      <dgm:spPr/>
      <dgm:t>
        <a:bodyPr/>
        <a:lstStyle/>
        <a:p>
          <a:endParaRPr lang="en-US"/>
        </a:p>
      </dgm:t>
    </dgm:pt>
    <dgm:pt modelId="{53F64E84-4292-493A-9621-676ECE58BED4}">
      <dgm:prSet/>
      <dgm:spPr/>
      <dgm:t>
        <a:bodyPr/>
        <a:lstStyle/>
        <a:p>
          <a:r>
            <a:rPr lang="pt-PT"/>
            <a:t>Seguidamente, enquanto existirem encomendas por associar a estafetas, o programa vai selecionando os estafetas pela ordem do vetor e para cada estafeta atribui-lhe todas as encomendas que conseguir transportar, de forma a maximizar o peso e volume total transportado. </a:t>
          </a:r>
          <a:endParaRPr lang="en-US"/>
        </a:p>
      </dgm:t>
    </dgm:pt>
    <dgm:pt modelId="{FAF0EFAE-82E6-4218-9596-951B5AF6CBA1}" type="parTrans" cxnId="{2CE8BE1F-02E6-42DA-91E3-8DA82B1F16BA}">
      <dgm:prSet/>
      <dgm:spPr/>
      <dgm:t>
        <a:bodyPr/>
        <a:lstStyle/>
        <a:p>
          <a:endParaRPr lang="en-US"/>
        </a:p>
      </dgm:t>
    </dgm:pt>
    <dgm:pt modelId="{4C9CCA3B-4972-467B-A8C1-7BB1D30753B5}" type="sibTrans" cxnId="{2CE8BE1F-02E6-42DA-91E3-8DA82B1F16BA}">
      <dgm:prSet/>
      <dgm:spPr/>
      <dgm:t>
        <a:bodyPr/>
        <a:lstStyle/>
        <a:p>
          <a:endParaRPr lang="en-US"/>
        </a:p>
      </dgm:t>
    </dgm:pt>
    <dgm:pt modelId="{171D53AC-845D-4239-8A23-3CD9645AD370}">
      <dgm:prSet/>
      <dgm:spPr/>
      <dgm:t>
        <a:bodyPr/>
        <a:lstStyle/>
        <a:p>
          <a:r>
            <a:rPr lang="pt-PT" dirty="0"/>
            <a:t>A atribuição é feita recorrendo a um algoritmo de </a:t>
          </a:r>
          <a:r>
            <a:rPr lang="pt-PT" i="1" dirty="0" err="1"/>
            <a:t>backtrack</a:t>
          </a:r>
          <a:r>
            <a:rPr lang="pt-PT" dirty="0"/>
            <a:t>: percorre o vetor de encomendas e se o estafeta tiver possibilidade de a transportar, a encomenda é associada. Quando o estafeta não conseguir transportar mais encomendas, o algoritmo retorna o nº de encomendas que lhe foram atribuídas.</a:t>
          </a:r>
          <a:endParaRPr lang="en-US" dirty="0"/>
        </a:p>
      </dgm:t>
    </dgm:pt>
    <dgm:pt modelId="{B2E08619-17F6-436F-88FB-684AF541A64B}" type="parTrans" cxnId="{E183B0B3-3224-4F6C-A74B-7F06ECD3DF5A}">
      <dgm:prSet/>
      <dgm:spPr/>
      <dgm:t>
        <a:bodyPr/>
        <a:lstStyle/>
        <a:p>
          <a:endParaRPr lang="en-US"/>
        </a:p>
      </dgm:t>
    </dgm:pt>
    <dgm:pt modelId="{B80A64A1-DF44-4E26-8EFB-E436F6EE582B}" type="sibTrans" cxnId="{E183B0B3-3224-4F6C-A74B-7F06ECD3DF5A}">
      <dgm:prSet/>
      <dgm:spPr/>
      <dgm:t>
        <a:bodyPr/>
        <a:lstStyle/>
        <a:p>
          <a:endParaRPr lang="en-US"/>
        </a:p>
      </dgm:t>
    </dgm:pt>
    <dgm:pt modelId="{13AFE5FA-FFF1-4D0C-B2D7-D3C3FD591391}">
      <dgm:prSet/>
      <dgm:spPr/>
      <dgm:t>
        <a:bodyPr/>
        <a:lstStyle/>
        <a:p>
          <a:r>
            <a:rPr lang="pt-PT" dirty="0"/>
            <a:t>Dando prioridade aos estafetas que transportam mais carga e maximizando a carga por eles transportada, é garantido que se usa o menor número de estafetas possível.</a:t>
          </a:r>
          <a:endParaRPr lang="en-US" dirty="0"/>
        </a:p>
      </dgm:t>
    </dgm:pt>
    <dgm:pt modelId="{9E6F3D3B-F3FA-4DE8-B7C0-7327D6462CCA}" type="parTrans" cxnId="{B1A8DFD0-317C-484A-89E1-FE9211614356}">
      <dgm:prSet/>
      <dgm:spPr/>
      <dgm:t>
        <a:bodyPr/>
        <a:lstStyle/>
        <a:p>
          <a:endParaRPr lang="en-US"/>
        </a:p>
      </dgm:t>
    </dgm:pt>
    <dgm:pt modelId="{2930AB8B-8F49-4452-9A6E-94729B086480}" type="sibTrans" cxnId="{B1A8DFD0-317C-484A-89E1-FE9211614356}">
      <dgm:prSet/>
      <dgm:spPr/>
      <dgm:t>
        <a:bodyPr/>
        <a:lstStyle/>
        <a:p>
          <a:endParaRPr lang="en-US"/>
        </a:p>
      </dgm:t>
    </dgm:pt>
    <dgm:pt modelId="{6F041A6E-4C49-40A1-9C31-4D4AD6D60C16}" type="pres">
      <dgm:prSet presAssocID="{44193E8D-C61C-44CF-9C8A-6F6E27C8848C}" presName="outerComposite" presStyleCnt="0">
        <dgm:presLayoutVars>
          <dgm:chMax val="5"/>
          <dgm:dir/>
          <dgm:resizeHandles val="exact"/>
        </dgm:presLayoutVars>
      </dgm:prSet>
      <dgm:spPr/>
    </dgm:pt>
    <dgm:pt modelId="{81FA4DB4-4512-4272-8128-EF864EEA334F}" type="pres">
      <dgm:prSet presAssocID="{44193E8D-C61C-44CF-9C8A-6F6E27C8848C}" presName="dummyMaxCanvas" presStyleCnt="0">
        <dgm:presLayoutVars/>
      </dgm:prSet>
      <dgm:spPr/>
    </dgm:pt>
    <dgm:pt modelId="{02E2F245-0AE7-4280-9828-608202124F70}" type="pres">
      <dgm:prSet presAssocID="{44193E8D-C61C-44CF-9C8A-6F6E27C8848C}" presName="FourNodes_1" presStyleLbl="node1" presStyleIdx="0" presStyleCnt="4" custLinFactNeighborX="-31377" custLinFactNeighborY="-14418">
        <dgm:presLayoutVars>
          <dgm:bulletEnabled val="1"/>
        </dgm:presLayoutVars>
      </dgm:prSet>
      <dgm:spPr/>
    </dgm:pt>
    <dgm:pt modelId="{FEFB4355-9408-49A4-A6D8-1C5C63C6364F}" type="pres">
      <dgm:prSet presAssocID="{44193E8D-C61C-44CF-9C8A-6F6E27C8848C}" presName="FourNodes_2" presStyleLbl="node1" presStyleIdx="1" presStyleCnt="4">
        <dgm:presLayoutVars>
          <dgm:bulletEnabled val="1"/>
        </dgm:presLayoutVars>
      </dgm:prSet>
      <dgm:spPr/>
    </dgm:pt>
    <dgm:pt modelId="{7981937A-0C39-4976-AF77-4865D88B59E6}" type="pres">
      <dgm:prSet presAssocID="{44193E8D-C61C-44CF-9C8A-6F6E27C8848C}" presName="FourNodes_3" presStyleLbl="node1" presStyleIdx="2" presStyleCnt="4">
        <dgm:presLayoutVars>
          <dgm:bulletEnabled val="1"/>
        </dgm:presLayoutVars>
      </dgm:prSet>
      <dgm:spPr/>
    </dgm:pt>
    <dgm:pt modelId="{C1AC6CAA-8A88-419C-8726-5A93861537F4}" type="pres">
      <dgm:prSet presAssocID="{44193E8D-C61C-44CF-9C8A-6F6E27C8848C}" presName="FourNodes_4" presStyleLbl="node1" presStyleIdx="3" presStyleCnt="4">
        <dgm:presLayoutVars>
          <dgm:bulletEnabled val="1"/>
        </dgm:presLayoutVars>
      </dgm:prSet>
      <dgm:spPr/>
    </dgm:pt>
    <dgm:pt modelId="{B8E38500-2184-480C-9A01-8F47FDC4A2ED}" type="pres">
      <dgm:prSet presAssocID="{44193E8D-C61C-44CF-9C8A-6F6E27C8848C}" presName="FourConn_1-2" presStyleLbl="fgAccFollowNode1" presStyleIdx="0" presStyleCnt="3">
        <dgm:presLayoutVars>
          <dgm:bulletEnabled val="1"/>
        </dgm:presLayoutVars>
      </dgm:prSet>
      <dgm:spPr/>
    </dgm:pt>
    <dgm:pt modelId="{8D73BE8B-2DEF-4FD2-950A-F1EC0973D60A}" type="pres">
      <dgm:prSet presAssocID="{44193E8D-C61C-44CF-9C8A-6F6E27C8848C}" presName="FourConn_2-3" presStyleLbl="fgAccFollowNode1" presStyleIdx="1" presStyleCnt="3">
        <dgm:presLayoutVars>
          <dgm:bulletEnabled val="1"/>
        </dgm:presLayoutVars>
      </dgm:prSet>
      <dgm:spPr/>
    </dgm:pt>
    <dgm:pt modelId="{2E8C6789-FA78-40A3-8AF5-EAD14494C27C}" type="pres">
      <dgm:prSet presAssocID="{44193E8D-C61C-44CF-9C8A-6F6E27C8848C}" presName="FourConn_3-4" presStyleLbl="fgAccFollowNode1" presStyleIdx="2" presStyleCnt="3">
        <dgm:presLayoutVars>
          <dgm:bulletEnabled val="1"/>
        </dgm:presLayoutVars>
      </dgm:prSet>
      <dgm:spPr/>
    </dgm:pt>
    <dgm:pt modelId="{694CAFF2-0EFD-4F8A-891F-51C7D310D3BC}" type="pres">
      <dgm:prSet presAssocID="{44193E8D-C61C-44CF-9C8A-6F6E27C8848C}" presName="FourNodes_1_text" presStyleLbl="node1" presStyleIdx="3" presStyleCnt="4">
        <dgm:presLayoutVars>
          <dgm:bulletEnabled val="1"/>
        </dgm:presLayoutVars>
      </dgm:prSet>
      <dgm:spPr/>
    </dgm:pt>
    <dgm:pt modelId="{2A501BD0-F8A9-45AB-9B75-CD7899B1250C}" type="pres">
      <dgm:prSet presAssocID="{44193E8D-C61C-44CF-9C8A-6F6E27C8848C}" presName="FourNodes_2_text" presStyleLbl="node1" presStyleIdx="3" presStyleCnt="4">
        <dgm:presLayoutVars>
          <dgm:bulletEnabled val="1"/>
        </dgm:presLayoutVars>
      </dgm:prSet>
      <dgm:spPr/>
    </dgm:pt>
    <dgm:pt modelId="{F001932E-4FB1-4C19-A014-AB9AC317587D}" type="pres">
      <dgm:prSet presAssocID="{44193E8D-C61C-44CF-9C8A-6F6E27C8848C}" presName="FourNodes_3_text" presStyleLbl="node1" presStyleIdx="3" presStyleCnt="4">
        <dgm:presLayoutVars>
          <dgm:bulletEnabled val="1"/>
        </dgm:presLayoutVars>
      </dgm:prSet>
      <dgm:spPr/>
    </dgm:pt>
    <dgm:pt modelId="{E8B66FAD-4FDA-457E-9E37-3A29EDF94CFF}" type="pres">
      <dgm:prSet presAssocID="{44193E8D-C61C-44CF-9C8A-6F6E27C8848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E482715-033B-4179-AD6D-F0BFEC14D747}" type="presOf" srcId="{171D53AC-845D-4239-8A23-3CD9645AD370}" destId="{F001932E-4FB1-4C19-A014-AB9AC317587D}" srcOrd="1" destOrd="0" presId="urn:microsoft.com/office/officeart/2005/8/layout/vProcess5"/>
    <dgm:cxn modelId="{E299A31D-21AD-4E04-ADEE-1A83BC859E25}" type="presOf" srcId="{44193E8D-C61C-44CF-9C8A-6F6E27C8848C}" destId="{6F041A6E-4C49-40A1-9C31-4D4AD6D60C16}" srcOrd="0" destOrd="0" presId="urn:microsoft.com/office/officeart/2005/8/layout/vProcess5"/>
    <dgm:cxn modelId="{2CE8BE1F-02E6-42DA-91E3-8DA82B1F16BA}" srcId="{44193E8D-C61C-44CF-9C8A-6F6E27C8848C}" destId="{53F64E84-4292-493A-9621-676ECE58BED4}" srcOrd="1" destOrd="0" parTransId="{FAF0EFAE-82E6-4218-9596-951B5AF6CBA1}" sibTransId="{4C9CCA3B-4972-467B-A8C1-7BB1D30753B5}"/>
    <dgm:cxn modelId="{35BB3976-943C-4671-99FF-E3D17407542B}" type="presOf" srcId="{13AFE5FA-FFF1-4D0C-B2D7-D3C3FD591391}" destId="{E8B66FAD-4FDA-457E-9E37-3A29EDF94CFF}" srcOrd="1" destOrd="0" presId="urn:microsoft.com/office/officeart/2005/8/layout/vProcess5"/>
    <dgm:cxn modelId="{1449448C-3995-4085-89F9-3081C9750C68}" type="presOf" srcId="{B80A64A1-DF44-4E26-8EFB-E436F6EE582B}" destId="{2E8C6789-FA78-40A3-8AF5-EAD14494C27C}" srcOrd="0" destOrd="0" presId="urn:microsoft.com/office/officeart/2005/8/layout/vProcess5"/>
    <dgm:cxn modelId="{E271EF8D-7997-4400-B557-FA5B8976146F}" type="presOf" srcId="{171D53AC-845D-4239-8A23-3CD9645AD370}" destId="{7981937A-0C39-4976-AF77-4865D88B59E6}" srcOrd="0" destOrd="0" presId="urn:microsoft.com/office/officeart/2005/8/layout/vProcess5"/>
    <dgm:cxn modelId="{B385E494-E24D-4882-801C-6C3C0326D7CC}" type="presOf" srcId="{C9E7B8F0-4DCB-4C66-B04D-20E10F5A1468}" destId="{B8E38500-2184-480C-9A01-8F47FDC4A2ED}" srcOrd="0" destOrd="0" presId="urn:microsoft.com/office/officeart/2005/8/layout/vProcess5"/>
    <dgm:cxn modelId="{A21CBE9D-6B93-476D-9474-370F1E66BD6D}" type="presOf" srcId="{53F64E84-4292-493A-9621-676ECE58BED4}" destId="{FEFB4355-9408-49A4-A6D8-1C5C63C6364F}" srcOrd="0" destOrd="0" presId="urn:microsoft.com/office/officeart/2005/8/layout/vProcess5"/>
    <dgm:cxn modelId="{F8B2D8AA-1475-4B93-9F99-88E65E1C081A}" type="presOf" srcId="{4C9CCA3B-4972-467B-A8C1-7BB1D30753B5}" destId="{8D73BE8B-2DEF-4FD2-950A-F1EC0973D60A}" srcOrd="0" destOrd="0" presId="urn:microsoft.com/office/officeart/2005/8/layout/vProcess5"/>
    <dgm:cxn modelId="{E183B0B3-3224-4F6C-A74B-7F06ECD3DF5A}" srcId="{44193E8D-C61C-44CF-9C8A-6F6E27C8848C}" destId="{171D53AC-845D-4239-8A23-3CD9645AD370}" srcOrd="2" destOrd="0" parTransId="{B2E08619-17F6-436F-88FB-684AF541A64B}" sibTransId="{B80A64A1-DF44-4E26-8EFB-E436F6EE582B}"/>
    <dgm:cxn modelId="{03DEB9C9-0D37-4295-9106-8A8CF2E074C3}" type="presOf" srcId="{F77F199B-5BC0-45B3-BF7A-1A3D9DE5BE8D}" destId="{694CAFF2-0EFD-4F8A-891F-51C7D310D3BC}" srcOrd="1" destOrd="0" presId="urn:microsoft.com/office/officeart/2005/8/layout/vProcess5"/>
    <dgm:cxn modelId="{07153ACB-8AED-4E1F-ABB9-4E9766214474}" srcId="{44193E8D-C61C-44CF-9C8A-6F6E27C8848C}" destId="{F77F199B-5BC0-45B3-BF7A-1A3D9DE5BE8D}" srcOrd="0" destOrd="0" parTransId="{83FB82F2-BACB-4700-ACE1-FBBBBBAB598C}" sibTransId="{C9E7B8F0-4DCB-4C66-B04D-20E10F5A1468}"/>
    <dgm:cxn modelId="{5AF9F6CF-BDB7-4C52-9DA7-34E08D01F614}" type="presOf" srcId="{13AFE5FA-FFF1-4D0C-B2D7-D3C3FD591391}" destId="{C1AC6CAA-8A88-419C-8726-5A93861537F4}" srcOrd="0" destOrd="0" presId="urn:microsoft.com/office/officeart/2005/8/layout/vProcess5"/>
    <dgm:cxn modelId="{B1A8DFD0-317C-484A-89E1-FE9211614356}" srcId="{44193E8D-C61C-44CF-9C8A-6F6E27C8848C}" destId="{13AFE5FA-FFF1-4D0C-B2D7-D3C3FD591391}" srcOrd="3" destOrd="0" parTransId="{9E6F3D3B-F3FA-4DE8-B7C0-7327D6462CCA}" sibTransId="{2930AB8B-8F49-4452-9A6E-94729B086480}"/>
    <dgm:cxn modelId="{29C123E2-44C9-447A-A256-B1869F2547F9}" type="presOf" srcId="{53F64E84-4292-493A-9621-676ECE58BED4}" destId="{2A501BD0-F8A9-45AB-9B75-CD7899B1250C}" srcOrd="1" destOrd="0" presId="urn:microsoft.com/office/officeart/2005/8/layout/vProcess5"/>
    <dgm:cxn modelId="{307386EB-ED54-4977-9C18-3EC84FB3513E}" type="presOf" srcId="{F77F199B-5BC0-45B3-BF7A-1A3D9DE5BE8D}" destId="{02E2F245-0AE7-4280-9828-608202124F70}" srcOrd="0" destOrd="0" presId="urn:microsoft.com/office/officeart/2005/8/layout/vProcess5"/>
    <dgm:cxn modelId="{98E8713D-4671-46DF-ACCC-6520486F2F20}" type="presParOf" srcId="{6F041A6E-4C49-40A1-9C31-4D4AD6D60C16}" destId="{81FA4DB4-4512-4272-8128-EF864EEA334F}" srcOrd="0" destOrd="0" presId="urn:microsoft.com/office/officeart/2005/8/layout/vProcess5"/>
    <dgm:cxn modelId="{E60BDC3C-FCE0-49AC-9C70-7DA1F2C6AB2D}" type="presParOf" srcId="{6F041A6E-4C49-40A1-9C31-4D4AD6D60C16}" destId="{02E2F245-0AE7-4280-9828-608202124F70}" srcOrd="1" destOrd="0" presId="urn:microsoft.com/office/officeart/2005/8/layout/vProcess5"/>
    <dgm:cxn modelId="{46754DDB-79A6-45A8-A81B-FFA5B781F55A}" type="presParOf" srcId="{6F041A6E-4C49-40A1-9C31-4D4AD6D60C16}" destId="{FEFB4355-9408-49A4-A6D8-1C5C63C6364F}" srcOrd="2" destOrd="0" presId="urn:microsoft.com/office/officeart/2005/8/layout/vProcess5"/>
    <dgm:cxn modelId="{95B81552-412F-46CF-A5B2-ECB5EAE346C4}" type="presParOf" srcId="{6F041A6E-4C49-40A1-9C31-4D4AD6D60C16}" destId="{7981937A-0C39-4976-AF77-4865D88B59E6}" srcOrd="3" destOrd="0" presId="urn:microsoft.com/office/officeart/2005/8/layout/vProcess5"/>
    <dgm:cxn modelId="{175ADD88-6E17-49F5-A8AF-1508CFE50803}" type="presParOf" srcId="{6F041A6E-4C49-40A1-9C31-4D4AD6D60C16}" destId="{C1AC6CAA-8A88-419C-8726-5A93861537F4}" srcOrd="4" destOrd="0" presId="urn:microsoft.com/office/officeart/2005/8/layout/vProcess5"/>
    <dgm:cxn modelId="{63EE68CA-9433-4D1B-986F-CFB9353BC317}" type="presParOf" srcId="{6F041A6E-4C49-40A1-9C31-4D4AD6D60C16}" destId="{B8E38500-2184-480C-9A01-8F47FDC4A2ED}" srcOrd="5" destOrd="0" presId="urn:microsoft.com/office/officeart/2005/8/layout/vProcess5"/>
    <dgm:cxn modelId="{22D8D8D1-E36C-403B-A3AD-368212753993}" type="presParOf" srcId="{6F041A6E-4C49-40A1-9C31-4D4AD6D60C16}" destId="{8D73BE8B-2DEF-4FD2-950A-F1EC0973D60A}" srcOrd="6" destOrd="0" presId="urn:microsoft.com/office/officeart/2005/8/layout/vProcess5"/>
    <dgm:cxn modelId="{90B31212-7665-44AE-B9AA-9416926D6D4F}" type="presParOf" srcId="{6F041A6E-4C49-40A1-9C31-4D4AD6D60C16}" destId="{2E8C6789-FA78-40A3-8AF5-EAD14494C27C}" srcOrd="7" destOrd="0" presId="urn:microsoft.com/office/officeart/2005/8/layout/vProcess5"/>
    <dgm:cxn modelId="{C9A70CE1-E379-4C75-8325-54BB3D9EF11F}" type="presParOf" srcId="{6F041A6E-4C49-40A1-9C31-4D4AD6D60C16}" destId="{694CAFF2-0EFD-4F8A-891F-51C7D310D3BC}" srcOrd="8" destOrd="0" presId="urn:microsoft.com/office/officeart/2005/8/layout/vProcess5"/>
    <dgm:cxn modelId="{63C873B8-8A13-4259-AB96-A3E6DC4B74E2}" type="presParOf" srcId="{6F041A6E-4C49-40A1-9C31-4D4AD6D60C16}" destId="{2A501BD0-F8A9-45AB-9B75-CD7899B1250C}" srcOrd="9" destOrd="0" presId="urn:microsoft.com/office/officeart/2005/8/layout/vProcess5"/>
    <dgm:cxn modelId="{A6BFD298-F199-48F4-B428-7BF672CB5048}" type="presParOf" srcId="{6F041A6E-4C49-40A1-9C31-4D4AD6D60C16}" destId="{F001932E-4FB1-4C19-A014-AB9AC317587D}" srcOrd="10" destOrd="0" presId="urn:microsoft.com/office/officeart/2005/8/layout/vProcess5"/>
    <dgm:cxn modelId="{B3AA1CC0-BF33-4B89-9FD6-F92784015562}" type="presParOf" srcId="{6F041A6E-4C49-40A1-9C31-4D4AD6D60C16}" destId="{E8B66FAD-4FDA-457E-9E37-3A29EDF94CF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E5928-444D-43E4-9F01-3F649E08E3E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1B0DB8-6179-4CEE-A280-4E2A09649B5F}">
      <dgm:prSet/>
      <dgm:spPr/>
      <dgm:t>
        <a:bodyPr/>
        <a:lstStyle/>
        <a:p>
          <a:r>
            <a:rPr lang="pt-PT"/>
            <a:t>Dados:</a:t>
          </a:r>
          <a:endParaRPr lang="en-US"/>
        </a:p>
      </dgm:t>
    </dgm:pt>
    <dgm:pt modelId="{747157DC-E060-4166-AB77-F3166D965E56}" type="parTrans" cxnId="{C79FC68D-0F1F-41E1-89FB-0477B004A6E1}">
      <dgm:prSet/>
      <dgm:spPr/>
      <dgm:t>
        <a:bodyPr/>
        <a:lstStyle/>
        <a:p>
          <a:endParaRPr lang="en-US"/>
        </a:p>
      </dgm:t>
    </dgm:pt>
    <dgm:pt modelId="{3D8E1F6C-5995-4547-BC3C-8B5977FD09BC}" type="sibTrans" cxnId="{C79FC68D-0F1F-41E1-89FB-0477B004A6E1}">
      <dgm:prSet/>
      <dgm:spPr/>
      <dgm:t>
        <a:bodyPr/>
        <a:lstStyle/>
        <a:p>
          <a:endParaRPr lang="en-US"/>
        </a:p>
      </dgm:t>
    </dgm:pt>
    <dgm:pt modelId="{7A9AAF1F-D187-47E4-A5DA-98AFA63120BC}">
      <dgm:prSet/>
      <dgm:spPr/>
      <dgm:t>
        <a:bodyPr/>
        <a:lstStyle/>
        <a:p>
          <a:r>
            <a:rPr lang="pt-PT"/>
            <a:t>couriers</a:t>
          </a:r>
          <a:r>
            <a:rPr lang="pt-PT" baseline="-25000"/>
            <a:t>0</a:t>
          </a:r>
          <a:r>
            <a:rPr lang="pt-PT"/>
            <a:t>, …, couriers</a:t>
          </a:r>
          <a:r>
            <a:rPr lang="pt-PT" baseline="-25000"/>
            <a:t>n </a:t>
          </a:r>
          <a:r>
            <a:rPr lang="pt-PT"/>
            <a:t>– vetor de objetos Courier, com todos os estafetas registados na empresa</a:t>
          </a:r>
          <a:endParaRPr lang="en-US"/>
        </a:p>
      </dgm:t>
    </dgm:pt>
    <dgm:pt modelId="{7AD6EB5D-538F-4DDC-808C-B1DA70D9950D}" type="parTrans" cxnId="{68224B71-5A3F-48E4-85CA-7A92824293D2}">
      <dgm:prSet/>
      <dgm:spPr/>
      <dgm:t>
        <a:bodyPr/>
        <a:lstStyle/>
        <a:p>
          <a:endParaRPr lang="en-US"/>
        </a:p>
      </dgm:t>
    </dgm:pt>
    <dgm:pt modelId="{5274B8B8-6D20-4EC5-947E-7F265210828A}" type="sibTrans" cxnId="{68224B71-5A3F-48E4-85CA-7A92824293D2}">
      <dgm:prSet/>
      <dgm:spPr/>
      <dgm:t>
        <a:bodyPr/>
        <a:lstStyle/>
        <a:p>
          <a:endParaRPr lang="en-US"/>
        </a:p>
      </dgm:t>
    </dgm:pt>
    <dgm:pt modelId="{A1FE0800-591B-4557-9995-8C307B074C9F}">
      <dgm:prSet/>
      <dgm:spPr/>
      <dgm:t>
        <a:bodyPr/>
        <a:lstStyle/>
        <a:p>
          <a:r>
            <a:rPr lang="pt-PT"/>
            <a:t>normalTransports</a:t>
          </a:r>
          <a:r>
            <a:rPr lang="pt-PT" baseline="-25000"/>
            <a:t>0</a:t>
          </a:r>
          <a:r>
            <a:rPr lang="pt-PT"/>
            <a:t>, …, normalTransports</a:t>
          </a:r>
          <a:r>
            <a:rPr lang="pt-PT" baseline="-25000"/>
            <a:t>m </a:t>
          </a:r>
          <a:r>
            <a:rPr lang="pt-PT"/>
            <a:t>– vetor de estruturas NormalTransport, com todas as encomendas normais que têm de ser entregues</a:t>
          </a:r>
          <a:endParaRPr lang="en-US"/>
        </a:p>
      </dgm:t>
    </dgm:pt>
    <dgm:pt modelId="{108BB552-238B-41CD-816B-C9A0246B41BA}" type="parTrans" cxnId="{576AAEA1-D593-440C-B1F0-B220AB512417}">
      <dgm:prSet/>
      <dgm:spPr/>
      <dgm:t>
        <a:bodyPr/>
        <a:lstStyle/>
        <a:p>
          <a:endParaRPr lang="en-US"/>
        </a:p>
      </dgm:t>
    </dgm:pt>
    <dgm:pt modelId="{C37971FB-95EA-412F-95A7-55A377F69F64}" type="sibTrans" cxnId="{576AAEA1-D593-440C-B1F0-B220AB512417}">
      <dgm:prSet/>
      <dgm:spPr/>
      <dgm:t>
        <a:bodyPr/>
        <a:lstStyle/>
        <a:p>
          <a:endParaRPr lang="en-US"/>
        </a:p>
      </dgm:t>
    </dgm:pt>
    <dgm:pt modelId="{6774E1F5-55B1-4C34-B067-C20D0C18E7F0}">
      <dgm:prSet/>
      <dgm:spPr/>
      <dgm:t>
        <a:bodyPr/>
        <a:lstStyle/>
        <a:p>
          <a:r>
            <a:rPr lang="pt-PT"/>
            <a:t>Objetivo:</a:t>
          </a:r>
          <a:endParaRPr lang="en-US"/>
        </a:p>
      </dgm:t>
    </dgm:pt>
    <dgm:pt modelId="{EB6AC1B1-C9FF-426F-B381-66FA235FCBBC}" type="parTrans" cxnId="{9F1E3B32-B548-4B24-82D5-24102D0C34FE}">
      <dgm:prSet/>
      <dgm:spPr/>
      <dgm:t>
        <a:bodyPr/>
        <a:lstStyle/>
        <a:p>
          <a:endParaRPr lang="en-US"/>
        </a:p>
      </dgm:t>
    </dgm:pt>
    <dgm:pt modelId="{8805CB34-0F21-4231-9389-18D6325FE84C}" type="sibTrans" cxnId="{9F1E3B32-B548-4B24-82D5-24102D0C34FE}">
      <dgm:prSet/>
      <dgm:spPr/>
      <dgm:t>
        <a:bodyPr/>
        <a:lstStyle/>
        <a:p>
          <a:endParaRPr lang="en-US"/>
        </a:p>
      </dgm:t>
    </dgm:pt>
    <dgm:pt modelId="{4CEC583C-897D-448E-B3D1-6DB9CFF62CD2}">
      <dgm:prSet/>
      <dgm:spPr/>
      <dgm:t>
        <a:bodyPr/>
        <a:lstStyle/>
        <a:p>
          <a:r>
            <a:rPr lang="pt-PT" dirty="0"/>
            <a:t>Maximizar o lucro da empresa, reduzindo os gastos em estafetas e aumentando os ganhos provenientes da entrega de encomendas</a:t>
          </a:r>
          <a:endParaRPr lang="en-US" dirty="0"/>
        </a:p>
      </dgm:t>
    </dgm:pt>
    <dgm:pt modelId="{94266004-CD10-4A00-88D3-D633AC2366E9}" type="parTrans" cxnId="{AE96425F-9795-4011-A712-F9416D88E169}">
      <dgm:prSet/>
      <dgm:spPr/>
      <dgm:t>
        <a:bodyPr/>
        <a:lstStyle/>
        <a:p>
          <a:endParaRPr lang="en-US"/>
        </a:p>
      </dgm:t>
    </dgm:pt>
    <dgm:pt modelId="{D2A97E5A-24E8-4A17-89E7-46E484D52A49}" type="sibTrans" cxnId="{AE96425F-9795-4011-A712-F9416D88E169}">
      <dgm:prSet/>
      <dgm:spPr/>
      <dgm:t>
        <a:bodyPr/>
        <a:lstStyle/>
        <a:p>
          <a:endParaRPr lang="en-US"/>
        </a:p>
      </dgm:t>
    </dgm:pt>
    <dgm:pt modelId="{87FCBDD7-2422-42CB-B13A-014F842C3094}">
      <dgm:prSet/>
      <dgm:spPr/>
      <dgm:t>
        <a:bodyPr/>
        <a:lstStyle/>
        <a:p>
          <a:r>
            <a:rPr lang="pt-PT"/>
            <a:t>Restrições:</a:t>
          </a:r>
          <a:endParaRPr lang="en-US"/>
        </a:p>
      </dgm:t>
    </dgm:pt>
    <dgm:pt modelId="{8EFB97CA-4A04-4E2F-8E34-2D0C9037308D}" type="parTrans" cxnId="{01FE122A-F818-49FD-B23C-A54188B654D2}">
      <dgm:prSet/>
      <dgm:spPr/>
      <dgm:t>
        <a:bodyPr/>
        <a:lstStyle/>
        <a:p>
          <a:endParaRPr lang="en-US"/>
        </a:p>
      </dgm:t>
    </dgm:pt>
    <dgm:pt modelId="{2FFBA6C1-9618-4F4F-A74A-AB6CAEC85993}" type="sibTrans" cxnId="{01FE122A-F818-49FD-B23C-A54188B654D2}">
      <dgm:prSet/>
      <dgm:spPr/>
      <dgm:t>
        <a:bodyPr/>
        <a:lstStyle/>
        <a:p>
          <a:endParaRPr lang="en-US"/>
        </a:p>
      </dgm:t>
    </dgm:pt>
    <dgm:pt modelId="{188E9EDF-6421-46A1-84DD-FE611437B522}">
      <dgm:prSet/>
      <dgm:spPr/>
      <dgm:t>
        <a:bodyPr/>
        <a:lstStyle/>
        <a:p>
          <a:r>
            <a:rPr lang="pt-PT" dirty="0"/>
            <a:t>O somatório dos pesos e volumes dos pacotes transportados por cada estafeta não pode ultrapassar a capacidade máxima do estafeta</a:t>
          </a:r>
          <a:endParaRPr lang="en-US" dirty="0"/>
        </a:p>
      </dgm:t>
    </dgm:pt>
    <dgm:pt modelId="{E397343E-49E2-4B9C-A8BD-8D1C02A8DF14}" type="parTrans" cxnId="{0E7639FC-F903-4482-9226-710B0707E60F}">
      <dgm:prSet/>
      <dgm:spPr/>
      <dgm:t>
        <a:bodyPr/>
        <a:lstStyle/>
        <a:p>
          <a:endParaRPr lang="en-US"/>
        </a:p>
      </dgm:t>
    </dgm:pt>
    <dgm:pt modelId="{376B1240-B946-4E2F-850E-9B1F3775164B}" type="sibTrans" cxnId="{0E7639FC-F903-4482-9226-710B0707E60F}">
      <dgm:prSet/>
      <dgm:spPr/>
      <dgm:t>
        <a:bodyPr/>
        <a:lstStyle/>
        <a:p>
          <a:endParaRPr lang="en-US"/>
        </a:p>
      </dgm:t>
    </dgm:pt>
    <dgm:pt modelId="{C43CFA63-C16F-44C5-A710-D5B9CD8C8817}" type="pres">
      <dgm:prSet presAssocID="{F19E5928-444D-43E4-9F01-3F649E08E3ED}" presName="Name0" presStyleCnt="0">
        <dgm:presLayoutVars>
          <dgm:dir/>
          <dgm:animLvl val="lvl"/>
          <dgm:resizeHandles val="exact"/>
        </dgm:presLayoutVars>
      </dgm:prSet>
      <dgm:spPr/>
    </dgm:pt>
    <dgm:pt modelId="{8030EA9B-8949-454A-9304-82545AF53600}" type="pres">
      <dgm:prSet presAssocID="{901B0DB8-6179-4CEE-A280-4E2A09649B5F}" presName="composite" presStyleCnt="0"/>
      <dgm:spPr/>
    </dgm:pt>
    <dgm:pt modelId="{E9A6D135-745C-494E-9D57-60CD772C11D4}" type="pres">
      <dgm:prSet presAssocID="{901B0DB8-6179-4CEE-A280-4E2A09649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F173E1-BD37-405B-B225-E2D81906B64B}" type="pres">
      <dgm:prSet presAssocID="{901B0DB8-6179-4CEE-A280-4E2A09649B5F}" presName="desTx" presStyleLbl="alignAccFollowNode1" presStyleIdx="0" presStyleCnt="3">
        <dgm:presLayoutVars>
          <dgm:bulletEnabled val="1"/>
        </dgm:presLayoutVars>
      </dgm:prSet>
      <dgm:spPr/>
    </dgm:pt>
    <dgm:pt modelId="{7081B264-F1CD-42AA-B572-01AAEE95A241}" type="pres">
      <dgm:prSet presAssocID="{3D8E1F6C-5995-4547-BC3C-8B5977FD09BC}" presName="space" presStyleCnt="0"/>
      <dgm:spPr/>
    </dgm:pt>
    <dgm:pt modelId="{91CEA286-81B4-4A5A-8390-3D5BE3F30104}" type="pres">
      <dgm:prSet presAssocID="{6774E1F5-55B1-4C34-B067-C20D0C18E7F0}" presName="composite" presStyleCnt="0"/>
      <dgm:spPr/>
    </dgm:pt>
    <dgm:pt modelId="{7FFC6BFA-6D72-4F59-900A-3F93AF347209}" type="pres">
      <dgm:prSet presAssocID="{6774E1F5-55B1-4C34-B067-C20D0C18E7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2E4920-771E-4258-B3BA-0195104C42D7}" type="pres">
      <dgm:prSet presAssocID="{6774E1F5-55B1-4C34-B067-C20D0C18E7F0}" presName="desTx" presStyleLbl="alignAccFollowNode1" presStyleIdx="1" presStyleCnt="3">
        <dgm:presLayoutVars>
          <dgm:bulletEnabled val="1"/>
        </dgm:presLayoutVars>
      </dgm:prSet>
      <dgm:spPr/>
    </dgm:pt>
    <dgm:pt modelId="{1FD6341D-EECF-484B-8C8A-C00C9FC80AF6}" type="pres">
      <dgm:prSet presAssocID="{8805CB34-0F21-4231-9389-18D6325FE84C}" presName="space" presStyleCnt="0"/>
      <dgm:spPr/>
    </dgm:pt>
    <dgm:pt modelId="{D5392C50-1C42-4E2D-81EE-719FD524376C}" type="pres">
      <dgm:prSet presAssocID="{87FCBDD7-2422-42CB-B13A-014F842C3094}" presName="composite" presStyleCnt="0"/>
      <dgm:spPr/>
    </dgm:pt>
    <dgm:pt modelId="{6968D7B3-7BFA-4F9B-935B-85CA55A5B7CF}" type="pres">
      <dgm:prSet presAssocID="{87FCBDD7-2422-42CB-B13A-014F842C30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2F2FB4-826E-4DF1-9FBB-F503D4F1342C}" type="pres">
      <dgm:prSet presAssocID="{87FCBDD7-2422-42CB-B13A-014F842C30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E902-A8CF-439B-BBA3-00B24F29C5AB}" type="presOf" srcId="{6774E1F5-55B1-4C34-B067-C20D0C18E7F0}" destId="{7FFC6BFA-6D72-4F59-900A-3F93AF347209}" srcOrd="0" destOrd="0" presId="urn:microsoft.com/office/officeart/2005/8/layout/hList1"/>
    <dgm:cxn modelId="{3CD70409-4E7D-4465-8B3D-F53A44A62D7C}" type="presOf" srcId="{87FCBDD7-2422-42CB-B13A-014F842C3094}" destId="{6968D7B3-7BFA-4F9B-935B-85CA55A5B7CF}" srcOrd="0" destOrd="0" presId="urn:microsoft.com/office/officeart/2005/8/layout/hList1"/>
    <dgm:cxn modelId="{01FE122A-F818-49FD-B23C-A54188B654D2}" srcId="{F19E5928-444D-43E4-9F01-3F649E08E3ED}" destId="{87FCBDD7-2422-42CB-B13A-014F842C3094}" srcOrd="2" destOrd="0" parTransId="{8EFB97CA-4A04-4E2F-8E34-2D0C9037308D}" sibTransId="{2FFBA6C1-9618-4F4F-A74A-AB6CAEC85993}"/>
    <dgm:cxn modelId="{94CAAD2C-AB88-44C3-82FC-661E0DD935E3}" type="presOf" srcId="{901B0DB8-6179-4CEE-A280-4E2A09649B5F}" destId="{E9A6D135-745C-494E-9D57-60CD772C11D4}" srcOrd="0" destOrd="0" presId="urn:microsoft.com/office/officeart/2005/8/layout/hList1"/>
    <dgm:cxn modelId="{9F1E3B32-B548-4B24-82D5-24102D0C34FE}" srcId="{F19E5928-444D-43E4-9F01-3F649E08E3ED}" destId="{6774E1F5-55B1-4C34-B067-C20D0C18E7F0}" srcOrd="1" destOrd="0" parTransId="{EB6AC1B1-C9FF-426F-B381-66FA235FCBBC}" sibTransId="{8805CB34-0F21-4231-9389-18D6325FE84C}"/>
    <dgm:cxn modelId="{AE96425F-9795-4011-A712-F9416D88E169}" srcId="{6774E1F5-55B1-4C34-B067-C20D0C18E7F0}" destId="{4CEC583C-897D-448E-B3D1-6DB9CFF62CD2}" srcOrd="0" destOrd="0" parTransId="{94266004-CD10-4A00-88D3-D633AC2366E9}" sibTransId="{D2A97E5A-24E8-4A17-89E7-46E484D52A49}"/>
    <dgm:cxn modelId="{68224B71-5A3F-48E4-85CA-7A92824293D2}" srcId="{901B0DB8-6179-4CEE-A280-4E2A09649B5F}" destId="{7A9AAF1F-D187-47E4-A5DA-98AFA63120BC}" srcOrd="0" destOrd="0" parTransId="{7AD6EB5D-538F-4DDC-808C-B1DA70D9950D}" sibTransId="{5274B8B8-6D20-4EC5-947E-7F265210828A}"/>
    <dgm:cxn modelId="{B3330584-579A-403F-A800-DB672E1DD9BD}" type="presOf" srcId="{F19E5928-444D-43E4-9F01-3F649E08E3ED}" destId="{C43CFA63-C16F-44C5-A710-D5B9CD8C8817}" srcOrd="0" destOrd="0" presId="urn:microsoft.com/office/officeart/2005/8/layout/hList1"/>
    <dgm:cxn modelId="{C79FC68D-0F1F-41E1-89FB-0477B004A6E1}" srcId="{F19E5928-444D-43E4-9F01-3F649E08E3ED}" destId="{901B0DB8-6179-4CEE-A280-4E2A09649B5F}" srcOrd="0" destOrd="0" parTransId="{747157DC-E060-4166-AB77-F3166D965E56}" sibTransId="{3D8E1F6C-5995-4547-BC3C-8B5977FD09BC}"/>
    <dgm:cxn modelId="{83669793-3641-47E4-933C-976CBE080B55}" type="presOf" srcId="{A1FE0800-591B-4557-9995-8C307B074C9F}" destId="{45F173E1-BD37-405B-B225-E2D81906B64B}" srcOrd="0" destOrd="1" presId="urn:microsoft.com/office/officeart/2005/8/layout/hList1"/>
    <dgm:cxn modelId="{B077C69D-FE45-4266-8F84-5067AD564163}" type="presOf" srcId="{7A9AAF1F-D187-47E4-A5DA-98AFA63120BC}" destId="{45F173E1-BD37-405B-B225-E2D81906B64B}" srcOrd="0" destOrd="0" presId="urn:microsoft.com/office/officeart/2005/8/layout/hList1"/>
    <dgm:cxn modelId="{576AAEA1-D593-440C-B1F0-B220AB512417}" srcId="{901B0DB8-6179-4CEE-A280-4E2A09649B5F}" destId="{A1FE0800-591B-4557-9995-8C307B074C9F}" srcOrd="1" destOrd="0" parTransId="{108BB552-238B-41CD-816B-C9A0246B41BA}" sibTransId="{C37971FB-95EA-412F-95A7-55A377F69F64}"/>
    <dgm:cxn modelId="{99F424CF-F3D2-4D69-A799-FBAAFC063237}" type="presOf" srcId="{188E9EDF-6421-46A1-84DD-FE611437B522}" destId="{372F2FB4-826E-4DF1-9FBB-F503D4F1342C}" srcOrd="0" destOrd="0" presId="urn:microsoft.com/office/officeart/2005/8/layout/hList1"/>
    <dgm:cxn modelId="{9F2994CF-0EAC-4D36-A4E9-3D10B923301B}" type="presOf" srcId="{4CEC583C-897D-448E-B3D1-6DB9CFF62CD2}" destId="{3C2E4920-771E-4258-B3BA-0195104C42D7}" srcOrd="0" destOrd="0" presId="urn:microsoft.com/office/officeart/2005/8/layout/hList1"/>
    <dgm:cxn modelId="{0E7639FC-F903-4482-9226-710B0707E60F}" srcId="{87FCBDD7-2422-42CB-B13A-014F842C3094}" destId="{188E9EDF-6421-46A1-84DD-FE611437B522}" srcOrd="0" destOrd="0" parTransId="{E397343E-49E2-4B9C-A8BD-8D1C02A8DF14}" sibTransId="{376B1240-B946-4E2F-850E-9B1F3775164B}"/>
    <dgm:cxn modelId="{5B7AAEC6-36B2-422E-8DB6-83FB90CCF01A}" type="presParOf" srcId="{C43CFA63-C16F-44C5-A710-D5B9CD8C8817}" destId="{8030EA9B-8949-454A-9304-82545AF53600}" srcOrd="0" destOrd="0" presId="urn:microsoft.com/office/officeart/2005/8/layout/hList1"/>
    <dgm:cxn modelId="{F699F015-3EEB-4258-BF42-DBEFA8975797}" type="presParOf" srcId="{8030EA9B-8949-454A-9304-82545AF53600}" destId="{E9A6D135-745C-494E-9D57-60CD772C11D4}" srcOrd="0" destOrd="0" presId="urn:microsoft.com/office/officeart/2005/8/layout/hList1"/>
    <dgm:cxn modelId="{CFD7E20D-D7E0-445D-B70F-8BB0B8A86E82}" type="presParOf" srcId="{8030EA9B-8949-454A-9304-82545AF53600}" destId="{45F173E1-BD37-405B-B225-E2D81906B64B}" srcOrd="1" destOrd="0" presId="urn:microsoft.com/office/officeart/2005/8/layout/hList1"/>
    <dgm:cxn modelId="{B7F0D016-A68B-4D85-AF52-8486BEE25B88}" type="presParOf" srcId="{C43CFA63-C16F-44C5-A710-D5B9CD8C8817}" destId="{7081B264-F1CD-42AA-B572-01AAEE95A241}" srcOrd="1" destOrd="0" presId="urn:microsoft.com/office/officeart/2005/8/layout/hList1"/>
    <dgm:cxn modelId="{DAC85AF1-77D7-46BC-9FA3-ECB4364A0D3F}" type="presParOf" srcId="{C43CFA63-C16F-44C5-A710-D5B9CD8C8817}" destId="{91CEA286-81B4-4A5A-8390-3D5BE3F30104}" srcOrd="2" destOrd="0" presId="urn:microsoft.com/office/officeart/2005/8/layout/hList1"/>
    <dgm:cxn modelId="{66FA6078-24CD-4356-9EDA-9459D88B571C}" type="presParOf" srcId="{91CEA286-81B4-4A5A-8390-3D5BE3F30104}" destId="{7FFC6BFA-6D72-4F59-900A-3F93AF347209}" srcOrd="0" destOrd="0" presId="urn:microsoft.com/office/officeart/2005/8/layout/hList1"/>
    <dgm:cxn modelId="{BEFBF9AC-D772-4B92-88C3-6124BB1F4D8C}" type="presParOf" srcId="{91CEA286-81B4-4A5A-8390-3D5BE3F30104}" destId="{3C2E4920-771E-4258-B3BA-0195104C42D7}" srcOrd="1" destOrd="0" presId="urn:microsoft.com/office/officeart/2005/8/layout/hList1"/>
    <dgm:cxn modelId="{03026AC2-0210-4897-B466-C5FACC58D67F}" type="presParOf" srcId="{C43CFA63-C16F-44C5-A710-D5B9CD8C8817}" destId="{1FD6341D-EECF-484B-8C8A-C00C9FC80AF6}" srcOrd="3" destOrd="0" presId="urn:microsoft.com/office/officeart/2005/8/layout/hList1"/>
    <dgm:cxn modelId="{C54901BB-D1E2-495A-9519-C8FB08E9DAE0}" type="presParOf" srcId="{C43CFA63-C16F-44C5-A710-D5B9CD8C8817}" destId="{D5392C50-1C42-4E2D-81EE-719FD524376C}" srcOrd="4" destOrd="0" presId="urn:microsoft.com/office/officeart/2005/8/layout/hList1"/>
    <dgm:cxn modelId="{BDBC1A41-2521-49A4-BBC2-A4547F0CA51C}" type="presParOf" srcId="{D5392C50-1C42-4E2D-81EE-719FD524376C}" destId="{6968D7B3-7BFA-4F9B-935B-85CA55A5B7CF}" srcOrd="0" destOrd="0" presId="urn:microsoft.com/office/officeart/2005/8/layout/hList1"/>
    <dgm:cxn modelId="{D70BEA50-DFCC-40D4-BDD3-B7DFA66EF8FA}" type="presParOf" srcId="{D5392C50-1C42-4E2D-81EE-719FD524376C}" destId="{372F2FB4-826E-4DF1-9FBB-F503D4F134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193E8D-C61C-44CF-9C8A-6F6E27C884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F199B-5BC0-45B3-BF7A-1A3D9DE5BE8D}">
      <dgm:prSet/>
      <dgm:spPr/>
      <dgm:t>
        <a:bodyPr/>
        <a:lstStyle/>
        <a:p>
          <a:endParaRPr lang="en-US" dirty="0"/>
        </a:p>
      </dgm:t>
    </dgm:pt>
    <dgm:pt modelId="{83FB82F2-BACB-4700-ACE1-FBBBBBAB598C}" type="parTrans" cxnId="{07153ACB-8AED-4E1F-ABB9-4E9766214474}">
      <dgm:prSet/>
      <dgm:spPr/>
      <dgm:t>
        <a:bodyPr/>
        <a:lstStyle/>
        <a:p>
          <a:endParaRPr lang="en-US"/>
        </a:p>
      </dgm:t>
    </dgm:pt>
    <dgm:pt modelId="{C9E7B8F0-4DCB-4C66-B04D-20E10F5A1468}" type="sibTrans" cxnId="{07153ACB-8AED-4E1F-ABB9-4E9766214474}">
      <dgm:prSet/>
      <dgm:spPr/>
      <dgm:t>
        <a:bodyPr/>
        <a:lstStyle/>
        <a:p>
          <a:endParaRPr lang="en-US"/>
        </a:p>
      </dgm:t>
    </dgm:pt>
    <dgm:pt modelId="{53F64E84-4292-493A-9621-676ECE58BED4}">
      <dgm:prSet/>
      <dgm:spPr/>
      <dgm:t>
        <a:bodyPr/>
        <a:lstStyle/>
        <a:p>
          <a:endParaRPr lang="en-US" dirty="0"/>
        </a:p>
      </dgm:t>
    </dgm:pt>
    <dgm:pt modelId="{FAF0EFAE-82E6-4218-9596-951B5AF6CBA1}" type="parTrans" cxnId="{2CE8BE1F-02E6-42DA-91E3-8DA82B1F16BA}">
      <dgm:prSet/>
      <dgm:spPr/>
      <dgm:t>
        <a:bodyPr/>
        <a:lstStyle/>
        <a:p>
          <a:endParaRPr lang="en-US"/>
        </a:p>
      </dgm:t>
    </dgm:pt>
    <dgm:pt modelId="{4C9CCA3B-4972-467B-A8C1-7BB1D30753B5}" type="sibTrans" cxnId="{2CE8BE1F-02E6-42DA-91E3-8DA82B1F16BA}">
      <dgm:prSet/>
      <dgm:spPr/>
      <dgm:t>
        <a:bodyPr/>
        <a:lstStyle/>
        <a:p>
          <a:endParaRPr lang="en-US"/>
        </a:p>
      </dgm:t>
    </dgm:pt>
    <dgm:pt modelId="{13AFE5FA-FFF1-4D0C-B2D7-D3C3FD591391}">
      <dgm:prSet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930AB8B-8F49-4452-9A6E-94729B086480}" type="sibTrans" cxnId="{B1A8DFD0-317C-484A-89E1-FE9211614356}">
      <dgm:prSet/>
      <dgm:spPr/>
      <dgm:t>
        <a:bodyPr/>
        <a:lstStyle/>
        <a:p>
          <a:endParaRPr lang="en-US"/>
        </a:p>
      </dgm:t>
    </dgm:pt>
    <dgm:pt modelId="{9E6F3D3B-F3FA-4DE8-B7C0-7327D6462CCA}" type="parTrans" cxnId="{B1A8DFD0-317C-484A-89E1-FE9211614356}">
      <dgm:prSet/>
      <dgm:spPr/>
      <dgm:t>
        <a:bodyPr/>
        <a:lstStyle/>
        <a:p>
          <a:endParaRPr lang="en-US"/>
        </a:p>
      </dgm:t>
    </dgm:pt>
    <dgm:pt modelId="{6F041A6E-4C49-40A1-9C31-4D4AD6D60C16}" type="pres">
      <dgm:prSet presAssocID="{44193E8D-C61C-44CF-9C8A-6F6E27C8848C}" presName="outerComposite" presStyleCnt="0">
        <dgm:presLayoutVars>
          <dgm:chMax val="5"/>
          <dgm:dir/>
          <dgm:resizeHandles val="exact"/>
        </dgm:presLayoutVars>
      </dgm:prSet>
      <dgm:spPr/>
    </dgm:pt>
    <dgm:pt modelId="{81FA4DB4-4512-4272-8128-EF864EEA334F}" type="pres">
      <dgm:prSet presAssocID="{44193E8D-C61C-44CF-9C8A-6F6E27C8848C}" presName="dummyMaxCanvas" presStyleCnt="0">
        <dgm:presLayoutVars/>
      </dgm:prSet>
      <dgm:spPr/>
    </dgm:pt>
    <dgm:pt modelId="{2DD910E8-74D9-48C7-803B-3629D55B2DE9}" type="pres">
      <dgm:prSet presAssocID="{44193E8D-C61C-44CF-9C8A-6F6E27C8848C}" presName="ThreeNodes_1" presStyleLbl="node1" presStyleIdx="0" presStyleCnt="3">
        <dgm:presLayoutVars>
          <dgm:bulletEnabled val="1"/>
        </dgm:presLayoutVars>
      </dgm:prSet>
      <dgm:spPr/>
    </dgm:pt>
    <dgm:pt modelId="{916B0CA7-BD31-4CE9-BFFC-39054A69AF4A}" type="pres">
      <dgm:prSet presAssocID="{44193E8D-C61C-44CF-9C8A-6F6E27C8848C}" presName="ThreeNodes_2" presStyleLbl="node1" presStyleIdx="1" presStyleCnt="3" custLinFactNeighborX="-2082" custLinFactNeighborY="588">
        <dgm:presLayoutVars>
          <dgm:bulletEnabled val="1"/>
        </dgm:presLayoutVars>
      </dgm:prSet>
      <dgm:spPr/>
    </dgm:pt>
    <dgm:pt modelId="{C9CD5539-0EA3-4FB2-AF8B-BED82A87C670}" type="pres">
      <dgm:prSet presAssocID="{44193E8D-C61C-44CF-9C8A-6F6E27C8848C}" presName="ThreeNodes_3" presStyleLbl="node1" presStyleIdx="2" presStyleCnt="3" custScaleX="116699" custLinFactNeighborX="-11919" custLinFactNeighborY="432">
        <dgm:presLayoutVars>
          <dgm:bulletEnabled val="1"/>
        </dgm:presLayoutVars>
      </dgm:prSet>
      <dgm:spPr>
        <a:xfrm>
          <a:off x="1174555" y="3895435"/>
          <a:ext cx="6655812" cy="1669472"/>
        </a:xfrm>
        <a:prstGeom prst="roundRect">
          <a:avLst>
            <a:gd name="adj" fmla="val 10000"/>
          </a:avLst>
        </a:prstGeom>
      </dgm:spPr>
    </dgm:pt>
    <dgm:pt modelId="{81F0610E-3677-4EC0-8DAB-B4AB9F16FD80}" type="pres">
      <dgm:prSet presAssocID="{44193E8D-C61C-44CF-9C8A-6F6E27C8848C}" presName="ThreeConn_1-2" presStyleLbl="fgAccFollowNode1" presStyleIdx="0" presStyleCnt="2">
        <dgm:presLayoutVars>
          <dgm:bulletEnabled val="1"/>
        </dgm:presLayoutVars>
      </dgm:prSet>
      <dgm:spPr/>
    </dgm:pt>
    <dgm:pt modelId="{0552DDA9-7394-44EB-A3B0-7D1219256636}" type="pres">
      <dgm:prSet presAssocID="{44193E8D-C61C-44CF-9C8A-6F6E27C8848C}" presName="ThreeConn_2-3" presStyleLbl="fgAccFollowNode1" presStyleIdx="1" presStyleCnt="2">
        <dgm:presLayoutVars>
          <dgm:bulletEnabled val="1"/>
        </dgm:presLayoutVars>
      </dgm:prSet>
      <dgm:spPr/>
    </dgm:pt>
    <dgm:pt modelId="{85FFB029-7AD7-4803-B712-428DCAA0A8C3}" type="pres">
      <dgm:prSet presAssocID="{44193E8D-C61C-44CF-9C8A-6F6E27C8848C}" presName="ThreeNodes_1_text" presStyleLbl="node1" presStyleIdx="2" presStyleCnt="3">
        <dgm:presLayoutVars>
          <dgm:bulletEnabled val="1"/>
        </dgm:presLayoutVars>
      </dgm:prSet>
      <dgm:spPr/>
    </dgm:pt>
    <dgm:pt modelId="{A80A5942-EAC7-4BB4-A0D3-2D111F935CF5}" type="pres">
      <dgm:prSet presAssocID="{44193E8D-C61C-44CF-9C8A-6F6E27C8848C}" presName="ThreeNodes_2_text" presStyleLbl="node1" presStyleIdx="2" presStyleCnt="3">
        <dgm:presLayoutVars>
          <dgm:bulletEnabled val="1"/>
        </dgm:presLayoutVars>
      </dgm:prSet>
      <dgm:spPr/>
    </dgm:pt>
    <dgm:pt modelId="{23C912AE-20CC-4797-A833-DD65E7E15041}" type="pres">
      <dgm:prSet presAssocID="{44193E8D-C61C-44CF-9C8A-6F6E27C8848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C894B03-23D4-4AC8-A949-4C4CED6FD7F6}" type="presOf" srcId="{13AFE5FA-FFF1-4D0C-B2D7-D3C3FD591391}" destId="{C9CD5539-0EA3-4FB2-AF8B-BED82A87C670}" srcOrd="0" destOrd="0" presId="urn:microsoft.com/office/officeart/2005/8/layout/vProcess5"/>
    <dgm:cxn modelId="{E299A31D-21AD-4E04-ADEE-1A83BC859E25}" type="presOf" srcId="{44193E8D-C61C-44CF-9C8A-6F6E27C8848C}" destId="{6F041A6E-4C49-40A1-9C31-4D4AD6D60C16}" srcOrd="0" destOrd="0" presId="urn:microsoft.com/office/officeart/2005/8/layout/vProcess5"/>
    <dgm:cxn modelId="{2CE8BE1F-02E6-42DA-91E3-8DA82B1F16BA}" srcId="{44193E8D-C61C-44CF-9C8A-6F6E27C8848C}" destId="{53F64E84-4292-493A-9621-676ECE58BED4}" srcOrd="1" destOrd="0" parTransId="{FAF0EFAE-82E6-4218-9596-951B5AF6CBA1}" sibTransId="{4C9CCA3B-4972-467B-A8C1-7BB1D30753B5}"/>
    <dgm:cxn modelId="{21E0EC38-E3E4-48EE-8F9A-655DB760BDF2}" type="presOf" srcId="{13AFE5FA-FFF1-4D0C-B2D7-D3C3FD591391}" destId="{23C912AE-20CC-4797-A833-DD65E7E15041}" srcOrd="1" destOrd="0" presId="urn:microsoft.com/office/officeart/2005/8/layout/vProcess5"/>
    <dgm:cxn modelId="{DA7C485E-CFC8-461D-88AD-B0FFF5863367}" type="presOf" srcId="{53F64E84-4292-493A-9621-676ECE58BED4}" destId="{916B0CA7-BD31-4CE9-BFFC-39054A69AF4A}" srcOrd="0" destOrd="0" presId="urn:microsoft.com/office/officeart/2005/8/layout/vProcess5"/>
    <dgm:cxn modelId="{9898C695-0A27-44A3-B16F-258F8D1DAF3C}" type="presOf" srcId="{F77F199B-5BC0-45B3-BF7A-1A3D9DE5BE8D}" destId="{2DD910E8-74D9-48C7-803B-3629D55B2DE9}" srcOrd="0" destOrd="0" presId="urn:microsoft.com/office/officeart/2005/8/layout/vProcess5"/>
    <dgm:cxn modelId="{5C7F3FAA-9A53-4DAF-BB4D-4A0951B38AFA}" type="presOf" srcId="{53F64E84-4292-493A-9621-676ECE58BED4}" destId="{A80A5942-EAC7-4BB4-A0D3-2D111F935CF5}" srcOrd="1" destOrd="0" presId="urn:microsoft.com/office/officeart/2005/8/layout/vProcess5"/>
    <dgm:cxn modelId="{610EADB0-D79C-4B48-A9B3-4395CD3E54A1}" type="presOf" srcId="{F77F199B-5BC0-45B3-BF7A-1A3D9DE5BE8D}" destId="{85FFB029-7AD7-4803-B712-428DCAA0A8C3}" srcOrd="1" destOrd="0" presId="urn:microsoft.com/office/officeart/2005/8/layout/vProcess5"/>
    <dgm:cxn modelId="{5FAB85C4-0226-4408-99E5-8444C299FBD9}" type="presOf" srcId="{C9E7B8F0-4DCB-4C66-B04D-20E10F5A1468}" destId="{81F0610E-3677-4EC0-8DAB-B4AB9F16FD80}" srcOrd="0" destOrd="0" presId="urn:microsoft.com/office/officeart/2005/8/layout/vProcess5"/>
    <dgm:cxn modelId="{07153ACB-8AED-4E1F-ABB9-4E9766214474}" srcId="{44193E8D-C61C-44CF-9C8A-6F6E27C8848C}" destId="{F77F199B-5BC0-45B3-BF7A-1A3D9DE5BE8D}" srcOrd="0" destOrd="0" parTransId="{83FB82F2-BACB-4700-ACE1-FBBBBBAB598C}" sibTransId="{C9E7B8F0-4DCB-4C66-B04D-20E10F5A1468}"/>
    <dgm:cxn modelId="{B1A8DFD0-317C-484A-89E1-FE9211614356}" srcId="{44193E8D-C61C-44CF-9C8A-6F6E27C8848C}" destId="{13AFE5FA-FFF1-4D0C-B2D7-D3C3FD591391}" srcOrd="2" destOrd="0" parTransId="{9E6F3D3B-F3FA-4DE8-B7C0-7327D6462CCA}" sibTransId="{2930AB8B-8F49-4452-9A6E-94729B086480}"/>
    <dgm:cxn modelId="{07BBCBFF-1A45-4F1E-A33A-EF8C9A4DD0DC}" type="presOf" srcId="{4C9CCA3B-4972-467B-A8C1-7BB1D30753B5}" destId="{0552DDA9-7394-44EB-A3B0-7D1219256636}" srcOrd="0" destOrd="0" presId="urn:microsoft.com/office/officeart/2005/8/layout/vProcess5"/>
    <dgm:cxn modelId="{98E8713D-4671-46DF-ACCC-6520486F2F20}" type="presParOf" srcId="{6F041A6E-4C49-40A1-9C31-4D4AD6D60C16}" destId="{81FA4DB4-4512-4272-8128-EF864EEA334F}" srcOrd="0" destOrd="0" presId="urn:microsoft.com/office/officeart/2005/8/layout/vProcess5"/>
    <dgm:cxn modelId="{105C3E22-3BE4-4DB6-926A-25ED3B803DC4}" type="presParOf" srcId="{6F041A6E-4C49-40A1-9C31-4D4AD6D60C16}" destId="{2DD910E8-74D9-48C7-803B-3629D55B2DE9}" srcOrd="1" destOrd="0" presId="urn:microsoft.com/office/officeart/2005/8/layout/vProcess5"/>
    <dgm:cxn modelId="{D9CDBF4B-F642-4FB1-B660-DF93928A14CE}" type="presParOf" srcId="{6F041A6E-4C49-40A1-9C31-4D4AD6D60C16}" destId="{916B0CA7-BD31-4CE9-BFFC-39054A69AF4A}" srcOrd="2" destOrd="0" presId="urn:microsoft.com/office/officeart/2005/8/layout/vProcess5"/>
    <dgm:cxn modelId="{8AC1F9C7-34F7-4E27-808F-7D1B59EA3192}" type="presParOf" srcId="{6F041A6E-4C49-40A1-9C31-4D4AD6D60C16}" destId="{C9CD5539-0EA3-4FB2-AF8B-BED82A87C670}" srcOrd="3" destOrd="0" presId="urn:microsoft.com/office/officeart/2005/8/layout/vProcess5"/>
    <dgm:cxn modelId="{C9DEABC8-CF7E-4054-AB48-D944A177F732}" type="presParOf" srcId="{6F041A6E-4C49-40A1-9C31-4D4AD6D60C16}" destId="{81F0610E-3677-4EC0-8DAB-B4AB9F16FD80}" srcOrd="4" destOrd="0" presId="urn:microsoft.com/office/officeart/2005/8/layout/vProcess5"/>
    <dgm:cxn modelId="{CFDCD7BD-389C-4DA3-B921-1A6D798F324F}" type="presParOf" srcId="{6F041A6E-4C49-40A1-9C31-4D4AD6D60C16}" destId="{0552DDA9-7394-44EB-A3B0-7D1219256636}" srcOrd="5" destOrd="0" presId="urn:microsoft.com/office/officeart/2005/8/layout/vProcess5"/>
    <dgm:cxn modelId="{F161888D-EAB3-4110-ACC4-B978235DBD71}" type="presParOf" srcId="{6F041A6E-4C49-40A1-9C31-4D4AD6D60C16}" destId="{85FFB029-7AD7-4803-B712-428DCAA0A8C3}" srcOrd="6" destOrd="0" presId="urn:microsoft.com/office/officeart/2005/8/layout/vProcess5"/>
    <dgm:cxn modelId="{8E999B0C-FA50-44BD-AC07-59439940A6DD}" type="presParOf" srcId="{6F041A6E-4C49-40A1-9C31-4D4AD6D60C16}" destId="{A80A5942-EAC7-4BB4-A0D3-2D111F935CF5}" srcOrd="7" destOrd="0" presId="urn:microsoft.com/office/officeart/2005/8/layout/vProcess5"/>
    <dgm:cxn modelId="{865F6567-4C81-4A9E-9992-1715A6042B6B}" type="presParOf" srcId="{6F041A6E-4C49-40A1-9C31-4D4AD6D60C16}" destId="{23C912AE-20CC-4797-A833-DD65E7E1504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9E5928-444D-43E4-9F01-3F649E08E3E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1B0DB8-6179-4CEE-A280-4E2A09649B5F}">
      <dgm:prSet/>
      <dgm:spPr/>
      <dgm:t>
        <a:bodyPr/>
        <a:lstStyle/>
        <a:p>
          <a:r>
            <a:rPr lang="pt-PT"/>
            <a:t>Dados:</a:t>
          </a:r>
          <a:endParaRPr lang="en-US"/>
        </a:p>
      </dgm:t>
    </dgm:pt>
    <dgm:pt modelId="{747157DC-E060-4166-AB77-F3166D965E56}" type="parTrans" cxnId="{C79FC68D-0F1F-41E1-89FB-0477B004A6E1}">
      <dgm:prSet/>
      <dgm:spPr/>
      <dgm:t>
        <a:bodyPr/>
        <a:lstStyle/>
        <a:p>
          <a:endParaRPr lang="en-US"/>
        </a:p>
      </dgm:t>
    </dgm:pt>
    <dgm:pt modelId="{3D8E1F6C-5995-4547-BC3C-8B5977FD09BC}" type="sibTrans" cxnId="{C79FC68D-0F1F-41E1-89FB-0477B004A6E1}">
      <dgm:prSet/>
      <dgm:spPr/>
      <dgm:t>
        <a:bodyPr/>
        <a:lstStyle/>
        <a:p>
          <a:endParaRPr lang="en-US"/>
        </a:p>
      </dgm:t>
    </dgm:pt>
    <dgm:pt modelId="{7A9AAF1F-D187-47E4-A5DA-98AFA63120BC}">
      <dgm:prSet/>
      <dgm:spPr/>
      <dgm:t>
        <a:bodyPr/>
        <a:lstStyle/>
        <a:p>
          <a:r>
            <a:rPr lang="pt-PT" dirty="0"/>
            <a:t>expressTransports</a:t>
          </a:r>
          <a:r>
            <a:rPr lang="pt-PT" baseline="-25000" dirty="0"/>
            <a:t>0</a:t>
          </a:r>
          <a:r>
            <a:rPr lang="pt-PT" dirty="0"/>
            <a:t>, …, </a:t>
          </a:r>
          <a:r>
            <a:rPr lang="pt-PT" dirty="0" err="1"/>
            <a:t>expressTransports</a:t>
          </a:r>
          <a:r>
            <a:rPr lang="pt-PT" baseline="-25000" dirty="0" err="1"/>
            <a:t>m</a:t>
          </a:r>
          <a:r>
            <a:rPr lang="pt-PT" baseline="-25000" dirty="0"/>
            <a:t> </a:t>
          </a:r>
          <a:r>
            <a:rPr lang="pt-PT" dirty="0"/>
            <a:t>– vetor de estruturas </a:t>
          </a:r>
          <a:r>
            <a:rPr lang="pt-PT" dirty="0" err="1"/>
            <a:t>ExpressTransport</a:t>
          </a:r>
          <a:r>
            <a:rPr lang="pt-PT" dirty="0"/>
            <a:t>, com todas as encomendas normais que têm de ser entregues</a:t>
          </a:r>
          <a:endParaRPr lang="en-US" dirty="0"/>
        </a:p>
      </dgm:t>
    </dgm:pt>
    <dgm:pt modelId="{7AD6EB5D-538F-4DDC-808C-B1DA70D9950D}" type="parTrans" cxnId="{68224B71-5A3F-48E4-85CA-7A92824293D2}">
      <dgm:prSet/>
      <dgm:spPr/>
      <dgm:t>
        <a:bodyPr/>
        <a:lstStyle/>
        <a:p>
          <a:endParaRPr lang="en-US"/>
        </a:p>
      </dgm:t>
    </dgm:pt>
    <dgm:pt modelId="{5274B8B8-6D20-4EC5-947E-7F265210828A}" type="sibTrans" cxnId="{68224B71-5A3F-48E4-85CA-7A92824293D2}">
      <dgm:prSet/>
      <dgm:spPr/>
      <dgm:t>
        <a:bodyPr/>
        <a:lstStyle/>
        <a:p>
          <a:endParaRPr lang="en-US"/>
        </a:p>
      </dgm:t>
    </dgm:pt>
    <dgm:pt modelId="{6774E1F5-55B1-4C34-B067-C20D0C18E7F0}">
      <dgm:prSet/>
      <dgm:spPr/>
      <dgm:t>
        <a:bodyPr/>
        <a:lstStyle/>
        <a:p>
          <a:r>
            <a:rPr lang="pt-PT"/>
            <a:t>Objetivo:</a:t>
          </a:r>
          <a:endParaRPr lang="en-US"/>
        </a:p>
      </dgm:t>
    </dgm:pt>
    <dgm:pt modelId="{EB6AC1B1-C9FF-426F-B381-66FA235FCBBC}" type="parTrans" cxnId="{9F1E3B32-B548-4B24-82D5-24102D0C34FE}">
      <dgm:prSet/>
      <dgm:spPr/>
      <dgm:t>
        <a:bodyPr/>
        <a:lstStyle/>
        <a:p>
          <a:endParaRPr lang="en-US"/>
        </a:p>
      </dgm:t>
    </dgm:pt>
    <dgm:pt modelId="{8805CB34-0F21-4231-9389-18D6325FE84C}" type="sibTrans" cxnId="{9F1E3B32-B548-4B24-82D5-24102D0C34FE}">
      <dgm:prSet/>
      <dgm:spPr/>
      <dgm:t>
        <a:bodyPr/>
        <a:lstStyle/>
        <a:p>
          <a:endParaRPr lang="en-US"/>
        </a:p>
      </dgm:t>
    </dgm:pt>
    <dgm:pt modelId="{4CEC583C-897D-448E-B3D1-6DB9CFF62CD2}">
      <dgm:prSet/>
      <dgm:spPr/>
      <dgm:t>
        <a:bodyPr/>
        <a:lstStyle/>
        <a:p>
          <a:r>
            <a:rPr lang="pt-PT" dirty="0"/>
            <a:t>Minimizar o tempo médio de entrega dos pedidos expresso</a:t>
          </a:r>
          <a:endParaRPr lang="en-US" dirty="0"/>
        </a:p>
      </dgm:t>
    </dgm:pt>
    <dgm:pt modelId="{94266004-CD10-4A00-88D3-D633AC2366E9}" type="parTrans" cxnId="{AE96425F-9795-4011-A712-F9416D88E169}">
      <dgm:prSet/>
      <dgm:spPr/>
      <dgm:t>
        <a:bodyPr/>
        <a:lstStyle/>
        <a:p>
          <a:endParaRPr lang="en-US"/>
        </a:p>
      </dgm:t>
    </dgm:pt>
    <dgm:pt modelId="{D2A97E5A-24E8-4A17-89E7-46E484D52A49}" type="sibTrans" cxnId="{AE96425F-9795-4011-A712-F9416D88E169}">
      <dgm:prSet/>
      <dgm:spPr/>
      <dgm:t>
        <a:bodyPr/>
        <a:lstStyle/>
        <a:p>
          <a:endParaRPr lang="en-US"/>
        </a:p>
      </dgm:t>
    </dgm:pt>
    <dgm:pt modelId="{87FCBDD7-2422-42CB-B13A-014F842C3094}">
      <dgm:prSet/>
      <dgm:spPr/>
      <dgm:t>
        <a:bodyPr/>
        <a:lstStyle/>
        <a:p>
          <a:r>
            <a:rPr lang="pt-PT"/>
            <a:t>Restrições:</a:t>
          </a:r>
          <a:endParaRPr lang="en-US"/>
        </a:p>
      </dgm:t>
    </dgm:pt>
    <dgm:pt modelId="{8EFB97CA-4A04-4E2F-8E34-2D0C9037308D}" type="parTrans" cxnId="{01FE122A-F818-49FD-B23C-A54188B654D2}">
      <dgm:prSet/>
      <dgm:spPr/>
      <dgm:t>
        <a:bodyPr/>
        <a:lstStyle/>
        <a:p>
          <a:endParaRPr lang="en-US"/>
        </a:p>
      </dgm:t>
    </dgm:pt>
    <dgm:pt modelId="{2FFBA6C1-9618-4F4F-A74A-AB6CAEC85993}" type="sibTrans" cxnId="{01FE122A-F818-49FD-B23C-A54188B654D2}">
      <dgm:prSet/>
      <dgm:spPr/>
      <dgm:t>
        <a:bodyPr/>
        <a:lstStyle/>
        <a:p>
          <a:endParaRPr lang="en-US"/>
        </a:p>
      </dgm:t>
    </dgm:pt>
    <dgm:pt modelId="{188E9EDF-6421-46A1-84DD-FE611437B522}">
      <dgm:prSet/>
      <dgm:spPr/>
      <dgm:t>
        <a:bodyPr/>
        <a:lstStyle/>
        <a:p>
          <a:r>
            <a:rPr lang="pt-PT" dirty="0"/>
            <a:t>A empresa só entrega uma encomenda por viagem</a:t>
          </a:r>
          <a:endParaRPr lang="en-US" dirty="0"/>
        </a:p>
      </dgm:t>
    </dgm:pt>
    <dgm:pt modelId="{E397343E-49E2-4B9C-A8BD-8D1C02A8DF14}" type="parTrans" cxnId="{0E7639FC-F903-4482-9226-710B0707E60F}">
      <dgm:prSet/>
      <dgm:spPr/>
      <dgm:t>
        <a:bodyPr/>
        <a:lstStyle/>
        <a:p>
          <a:endParaRPr lang="en-US"/>
        </a:p>
      </dgm:t>
    </dgm:pt>
    <dgm:pt modelId="{376B1240-B946-4E2F-850E-9B1F3775164B}" type="sibTrans" cxnId="{0E7639FC-F903-4482-9226-710B0707E60F}">
      <dgm:prSet/>
      <dgm:spPr/>
      <dgm:t>
        <a:bodyPr/>
        <a:lstStyle/>
        <a:p>
          <a:endParaRPr lang="en-US"/>
        </a:p>
      </dgm:t>
    </dgm:pt>
    <dgm:pt modelId="{DE48967F-3492-4FDB-B3E3-E370D9D3107E}">
      <dgm:prSet/>
      <dgm:spPr/>
      <dgm:t>
        <a:bodyPr/>
        <a:lstStyle/>
        <a:p>
          <a:endParaRPr lang="en-US" dirty="0"/>
        </a:p>
      </dgm:t>
    </dgm:pt>
    <dgm:pt modelId="{3E83347E-3BEF-4E6D-A58D-52DCD88ED3CF}" type="parTrans" cxnId="{0BC08B82-370E-49CF-AB9A-D43319C9FBE8}">
      <dgm:prSet/>
      <dgm:spPr/>
      <dgm:t>
        <a:bodyPr/>
        <a:lstStyle/>
        <a:p>
          <a:endParaRPr lang="pt-PT"/>
        </a:p>
      </dgm:t>
    </dgm:pt>
    <dgm:pt modelId="{72F25872-2527-4ED7-8BBF-76771377AD6C}" type="sibTrans" cxnId="{0BC08B82-370E-49CF-AB9A-D43319C9FBE8}">
      <dgm:prSet/>
      <dgm:spPr/>
      <dgm:t>
        <a:bodyPr/>
        <a:lstStyle/>
        <a:p>
          <a:endParaRPr lang="pt-PT"/>
        </a:p>
      </dgm:t>
    </dgm:pt>
    <dgm:pt modelId="{B9B83336-AB6E-4829-A8F7-D766CF0D509D}">
      <dgm:prSet/>
      <dgm:spPr/>
      <dgm:t>
        <a:bodyPr/>
        <a:lstStyle/>
        <a:p>
          <a:r>
            <a:rPr lang="pt-PT" noProof="0" dirty="0"/>
            <a:t>As encomendas têm de ser entregues entre as 9:00 e as 17:00</a:t>
          </a:r>
        </a:p>
      </dgm:t>
    </dgm:pt>
    <dgm:pt modelId="{1981B650-13CD-4E17-9250-ED2936810AF3}" type="parTrans" cxnId="{CF973907-4F83-4353-B2F7-670530E25834}">
      <dgm:prSet/>
      <dgm:spPr/>
      <dgm:t>
        <a:bodyPr/>
        <a:lstStyle/>
        <a:p>
          <a:endParaRPr lang="pt-PT"/>
        </a:p>
      </dgm:t>
    </dgm:pt>
    <dgm:pt modelId="{BD3F3226-3E54-4A70-A488-77D46CE73243}" type="sibTrans" cxnId="{CF973907-4F83-4353-B2F7-670530E25834}">
      <dgm:prSet/>
      <dgm:spPr/>
      <dgm:t>
        <a:bodyPr/>
        <a:lstStyle/>
        <a:p>
          <a:endParaRPr lang="pt-PT"/>
        </a:p>
      </dgm:t>
    </dgm:pt>
    <dgm:pt modelId="{C43CFA63-C16F-44C5-A710-D5B9CD8C8817}" type="pres">
      <dgm:prSet presAssocID="{F19E5928-444D-43E4-9F01-3F649E08E3ED}" presName="Name0" presStyleCnt="0">
        <dgm:presLayoutVars>
          <dgm:dir/>
          <dgm:animLvl val="lvl"/>
          <dgm:resizeHandles val="exact"/>
        </dgm:presLayoutVars>
      </dgm:prSet>
      <dgm:spPr/>
    </dgm:pt>
    <dgm:pt modelId="{8030EA9B-8949-454A-9304-82545AF53600}" type="pres">
      <dgm:prSet presAssocID="{901B0DB8-6179-4CEE-A280-4E2A09649B5F}" presName="composite" presStyleCnt="0"/>
      <dgm:spPr/>
    </dgm:pt>
    <dgm:pt modelId="{E9A6D135-745C-494E-9D57-60CD772C11D4}" type="pres">
      <dgm:prSet presAssocID="{901B0DB8-6179-4CEE-A280-4E2A09649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F173E1-BD37-405B-B225-E2D81906B64B}" type="pres">
      <dgm:prSet presAssocID="{901B0DB8-6179-4CEE-A280-4E2A09649B5F}" presName="desTx" presStyleLbl="alignAccFollowNode1" presStyleIdx="0" presStyleCnt="3">
        <dgm:presLayoutVars>
          <dgm:bulletEnabled val="1"/>
        </dgm:presLayoutVars>
      </dgm:prSet>
      <dgm:spPr/>
    </dgm:pt>
    <dgm:pt modelId="{7081B264-F1CD-42AA-B572-01AAEE95A241}" type="pres">
      <dgm:prSet presAssocID="{3D8E1F6C-5995-4547-BC3C-8B5977FD09BC}" presName="space" presStyleCnt="0"/>
      <dgm:spPr/>
    </dgm:pt>
    <dgm:pt modelId="{91CEA286-81B4-4A5A-8390-3D5BE3F30104}" type="pres">
      <dgm:prSet presAssocID="{6774E1F5-55B1-4C34-B067-C20D0C18E7F0}" presName="composite" presStyleCnt="0"/>
      <dgm:spPr/>
    </dgm:pt>
    <dgm:pt modelId="{7FFC6BFA-6D72-4F59-900A-3F93AF347209}" type="pres">
      <dgm:prSet presAssocID="{6774E1F5-55B1-4C34-B067-C20D0C18E7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2E4920-771E-4258-B3BA-0195104C42D7}" type="pres">
      <dgm:prSet presAssocID="{6774E1F5-55B1-4C34-B067-C20D0C18E7F0}" presName="desTx" presStyleLbl="alignAccFollowNode1" presStyleIdx="1" presStyleCnt="3">
        <dgm:presLayoutVars>
          <dgm:bulletEnabled val="1"/>
        </dgm:presLayoutVars>
      </dgm:prSet>
      <dgm:spPr/>
    </dgm:pt>
    <dgm:pt modelId="{1FD6341D-EECF-484B-8C8A-C00C9FC80AF6}" type="pres">
      <dgm:prSet presAssocID="{8805CB34-0F21-4231-9389-18D6325FE84C}" presName="space" presStyleCnt="0"/>
      <dgm:spPr/>
    </dgm:pt>
    <dgm:pt modelId="{D5392C50-1C42-4E2D-81EE-719FD524376C}" type="pres">
      <dgm:prSet presAssocID="{87FCBDD7-2422-42CB-B13A-014F842C3094}" presName="composite" presStyleCnt="0"/>
      <dgm:spPr/>
    </dgm:pt>
    <dgm:pt modelId="{6968D7B3-7BFA-4F9B-935B-85CA55A5B7CF}" type="pres">
      <dgm:prSet presAssocID="{87FCBDD7-2422-42CB-B13A-014F842C30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2F2FB4-826E-4DF1-9FBB-F503D4F1342C}" type="pres">
      <dgm:prSet presAssocID="{87FCBDD7-2422-42CB-B13A-014F842C30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E902-A8CF-439B-BBA3-00B24F29C5AB}" type="presOf" srcId="{6774E1F5-55B1-4C34-B067-C20D0C18E7F0}" destId="{7FFC6BFA-6D72-4F59-900A-3F93AF347209}" srcOrd="0" destOrd="0" presId="urn:microsoft.com/office/officeart/2005/8/layout/hList1"/>
    <dgm:cxn modelId="{CF973907-4F83-4353-B2F7-670530E25834}" srcId="{87FCBDD7-2422-42CB-B13A-014F842C3094}" destId="{B9B83336-AB6E-4829-A8F7-D766CF0D509D}" srcOrd="1" destOrd="0" parTransId="{1981B650-13CD-4E17-9250-ED2936810AF3}" sibTransId="{BD3F3226-3E54-4A70-A488-77D46CE73243}"/>
    <dgm:cxn modelId="{3CD70409-4E7D-4465-8B3D-F53A44A62D7C}" type="presOf" srcId="{87FCBDD7-2422-42CB-B13A-014F842C3094}" destId="{6968D7B3-7BFA-4F9B-935B-85CA55A5B7CF}" srcOrd="0" destOrd="0" presId="urn:microsoft.com/office/officeart/2005/8/layout/hList1"/>
    <dgm:cxn modelId="{01FE122A-F818-49FD-B23C-A54188B654D2}" srcId="{F19E5928-444D-43E4-9F01-3F649E08E3ED}" destId="{87FCBDD7-2422-42CB-B13A-014F842C3094}" srcOrd="2" destOrd="0" parTransId="{8EFB97CA-4A04-4E2F-8E34-2D0C9037308D}" sibTransId="{2FFBA6C1-9618-4F4F-A74A-AB6CAEC85993}"/>
    <dgm:cxn modelId="{94CAAD2C-AB88-44C3-82FC-661E0DD935E3}" type="presOf" srcId="{901B0DB8-6179-4CEE-A280-4E2A09649B5F}" destId="{E9A6D135-745C-494E-9D57-60CD772C11D4}" srcOrd="0" destOrd="0" presId="urn:microsoft.com/office/officeart/2005/8/layout/hList1"/>
    <dgm:cxn modelId="{9F1E3B32-B548-4B24-82D5-24102D0C34FE}" srcId="{F19E5928-444D-43E4-9F01-3F649E08E3ED}" destId="{6774E1F5-55B1-4C34-B067-C20D0C18E7F0}" srcOrd="1" destOrd="0" parTransId="{EB6AC1B1-C9FF-426F-B381-66FA235FCBBC}" sibTransId="{8805CB34-0F21-4231-9389-18D6325FE84C}"/>
    <dgm:cxn modelId="{AE96425F-9795-4011-A712-F9416D88E169}" srcId="{6774E1F5-55B1-4C34-B067-C20D0C18E7F0}" destId="{4CEC583C-897D-448E-B3D1-6DB9CFF62CD2}" srcOrd="0" destOrd="0" parTransId="{94266004-CD10-4A00-88D3-D633AC2366E9}" sibTransId="{D2A97E5A-24E8-4A17-89E7-46E484D52A49}"/>
    <dgm:cxn modelId="{18E00170-4437-492C-A75D-7C02C1DF353F}" type="presOf" srcId="{B9B83336-AB6E-4829-A8F7-D766CF0D509D}" destId="{372F2FB4-826E-4DF1-9FBB-F503D4F1342C}" srcOrd="0" destOrd="1" presId="urn:microsoft.com/office/officeart/2005/8/layout/hList1"/>
    <dgm:cxn modelId="{68224B71-5A3F-48E4-85CA-7A92824293D2}" srcId="{901B0DB8-6179-4CEE-A280-4E2A09649B5F}" destId="{7A9AAF1F-D187-47E4-A5DA-98AFA63120BC}" srcOrd="0" destOrd="0" parTransId="{7AD6EB5D-538F-4DDC-808C-B1DA70D9950D}" sibTransId="{5274B8B8-6D20-4EC5-947E-7F265210828A}"/>
    <dgm:cxn modelId="{0BC08B82-370E-49CF-AB9A-D43319C9FBE8}" srcId="{87FCBDD7-2422-42CB-B13A-014F842C3094}" destId="{DE48967F-3492-4FDB-B3E3-E370D9D3107E}" srcOrd="2" destOrd="0" parTransId="{3E83347E-3BEF-4E6D-A58D-52DCD88ED3CF}" sibTransId="{72F25872-2527-4ED7-8BBF-76771377AD6C}"/>
    <dgm:cxn modelId="{B3330584-579A-403F-A800-DB672E1DD9BD}" type="presOf" srcId="{F19E5928-444D-43E4-9F01-3F649E08E3ED}" destId="{C43CFA63-C16F-44C5-A710-D5B9CD8C8817}" srcOrd="0" destOrd="0" presId="urn:microsoft.com/office/officeart/2005/8/layout/hList1"/>
    <dgm:cxn modelId="{C79FC68D-0F1F-41E1-89FB-0477B004A6E1}" srcId="{F19E5928-444D-43E4-9F01-3F649E08E3ED}" destId="{901B0DB8-6179-4CEE-A280-4E2A09649B5F}" srcOrd="0" destOrd="0" parTransId="{747157DC-E060-4166-AB77-F3166D965E56}" sibTransId="{3D8E1F6C-5995-4547-BC3C-8B5977FD09BC}"/>
    <dgm:cxn modelId="{B077C69D-FE45-4266-8F84-5067AD564163}" type="presOf" srcId="{7A9AAF1F-D187-47E4-A5DA-98AFA63120BC}" destId="{45F173E1-BD37-405B-B225-E2D81906B64B}" srcOrd="0" destOrd="0" presId="urn:microsoft.com/office/officeart/2005/8/layout/hList1"/>
    <dgm:cxn modelId="{99F424CF-F3D2-4D69-A799-FBAAFC063237}" type="presOf" srcId="{188E9EDF-6421-46A1-84DD-FE611437B522}" destId="{372F2FB4-826E-4DF1-9FBB-F503D4F1342C}" srcOrd="0" destOrd="0" presId="urn:microsoft.com/office/officeart/2005/8/layout/hList1"/>
    <dgm:cxn modelId="{9F2994CF-0EAC-4D36-A4E9-3D10B923301B}" type="presOf" srcId="{4CEC583C-897D-448E-B3D1-6DB9CFF62CD2}" destId="{3C2E4920-771E-4258-B3BA-0195104C42D7}" srcOrd="0" destOrd="0" presId="urn:microsoft.com/office/officeart/2005/8/layout/hList1"/>
    <dgm:cxn modelId="{B3DA99E1-D27F-4667-BC94-58CA626B63D9}" type="presOf" srcId="{DE48967F-3492-4FDB-B3E3-E370D9D3107E}" destId="{372F2FB4-826E-4DF1-9FBB-F503D4F1342C}" srcOrd="0" destOrd="2" presId="urn:microsoft.com/office/officeart/2005/8/layout/hList1"/>
    <dgm:cxn modelId="{0E7639FC-F903-4482-9226-710B0707E60F}" srcId="{87FCBDD7-2422-42CB-B13A-014F842C3094}" destId="{188E9EDF-6421-46A1-84DD-FE611437B522}" srcOrd="0" destOrd="0" parTransId="{E397343E-49E2-4B9C-A8BD-8D1C02A8DF14}" sibTransId="{376B1240-B946-4E2F-850E-9B1F3775164B}"/>
    <dgm:cxn modelId="{5B7AAEC6-36B2-422E-8DB6-83FB90CCF01A}" type="presParOf" srcId="{C43CFA63-C16F-44C5-A710-D5B9CD8C8817}" destId="{8030EA9B-8949-454A-9304-82545AF53600}" srcOrd="0" destOrd="0" presId="urn:microsoft.com/office/officeart/2005/8/layout/hList1"/>
    <dgm:cxn modelId="{F699F015-3EEB-4258-BF42-DBEFA8975797}" type="presParOf" srcId="{8030EA9B-8949-454A-9304-82545AF53600}" destId="{E9A6D135-745C-494E-9D57-60CD772C11D4}" srcOrd="0" destOrd="0" presId="urn:microsoft.com/office/officeart/2005/8/layout/hList1"/>
    <dgm:cxn modelId="{CFD7E20D-D7E0-445D-B70F-8BB0B8A86E82}" type="presParOf" srcId="{8030EA9B-8949-454A-9304-82545AF53600}" destId="{45F173E1-BD37-405B-B225-E2D81906B64B}" srcOrd="1" destOrd="0" presId="urn:microsoft.com/office/officeart/2005/8/layout/hList1"/>
    <dgm:cxn modelId="{B7F0D016-A68B-4D85-AF52-8486BEE25B88}" type="presParOf" srcId="{C43CFA63-C16F-44C5-A710-D5B9CD8C8817}" destId="{7081B264-F1CD-42AA-B572-01AAEE95A241}" srcOrd="1" destOrd="0" presId="urn:microsoft.com/office/officeart/2005/8/layout/hList1"/>
    <dgm:cxn modelId="{DAC85AF1-77D7-46BC-9FA3-ECB4364A0D3F}" type="presParOf" srcId="{C43CFA63-C16F-44C5-A710-D5B9CD8C8817}" destId="{91CEA286-81B4-4A5A-8390-3D5BE3F30104}" srcOrd="2" destOrd="0" presId="urn:microsoft.com/office/officeart/2005/8/layout/hList1"/>
    <dgm:cxn modelId="{66FA6078-24CD-4356-9EDA-9459D88B571C}" type="presParOf" srcId="{91CEA286-81B4-4A5A-8390-3D5BE3F30104}" destId="{7FFC6BFA-6D72-4F59-900A-3F93AF347209}" srcOrd="0" destOrd="0" presId="urn:microsoft.com/office/officeart/2005/8/layout/hList1"/>
    <dgm:cxn modelId="{BEFBF9AC-D772-4B92-88C3-6124BB1F4D8C}" type="presParOf" srcId="{91CEA286-81B4-4A5A-8390-3D5BE3F30104}" destId="{3C2E4920-771E-4258-B3BA-0195104C42D7}" srcOrd="1" destOrd="0" presId="urn:microsoft.com/office/officeart/2005/8/layout/hList1"/>
    <dgm:cxn modelId="{03026AC2-0210-4897-B466-C5FACC58D67F}" type="presParOf" srcId="{C43CFA63-C16F-44C5-A710-D5B9CD8C8817}" destId="{1FD6341D-EECF-484B-8C8A-C00C9FC80AF6}" srcOrd="3" destOrd="0" presId="urn:microsoft.com/office/officeart/2005/8/layout/hList1"/>
    <dgm:cxn modelId="{C54901BB-D1E2-495A-9519-C8FB08E9DAE0}" type="presParOf" srcId="{C43CFA63-C16F-44C5-A710-D5B9CD8C8817}" destId="{D5392C50-1C42-4E2D-81EE-719FD524376C}" srcOrd="4" destOrd="0" presId="urn:microsoft.com/office/officeart/2005/8/layout/hList1"/>
    <dgm:cxn modelId="{BDBC1A41-2521-49A4-BBC2-A4547F0CA51C}" type="presParOf" srcId="{D5392C50-1C42-4E2D-81EE-719FD524376C}" destId="{6968D7B3-7BFA-4F9B-935B-85CA55A5B7CF}" srcOrd="0" destOrd="0" presId="urn:microsoft.com/office/officeart/2005/8/layout/hList1"/>
    <dgm:cxn modelId="{D70BEA50-DFCC-40D4-BDD3-B7DFA66EF8FA}" type="presParOf" srcId="{D5392C50-1C42-4E2D-81EE-719FD524376C}" destId="{372F2FB4-826E-4DF1-9FBB-F503D4F134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193E8D-C61C-44CF-9C8A-6F6E27C884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F199B-5BC0-45B3-BF7A-1A3D9DE5BE8D}">
      <dgm:prSet/>
      <dgm:spPr/>
      <dgm:t>
        <a:bodyPr/>
        <a:lstStyle/>
        <a:p>
          <a:r>
            <a:rPr lang="pt-PT" dirty="0"/>
            <a:t>Inicialmente, o vetor de pacotes expresso é ordenado por ordem crescente de duração da viagem (para ser usado um algoritmo </a:t>
          </a:r>
          <a:r>
            <a:rPr lang="pt-PT" dirty="0" err="1"/>
            <a:t>Greedy</a:t>
          </a:r>
          <a:r>
            <a:rPr lang="pt-PT" dirty="0"/>
            <a:t>)</a:t>
          </a:r>
          <a:endParaRPr lang="en-US" dirty="0"/>
        </a:p>
      </dgm:t>
    </dgm:pt>
    <dgm:pt modelId="{83FB82F2-BACB-4700-ACE1-FBBBBBAB598C}" type="parTrans" cxnId="{07153ACB-8AED-4E1F-ABB9-4E9766214474}">
      <dgm:prSet/>
      <dgm:spPr/>
      <dgm:t>
        <a:bodyPr/>
        <a:lstStyle/>
        <a:p>
          <a:endParaRPr lang="en-US"/>
        </a:p>
      </dgm:t>
    </dgm:pt>
    <dgm:pt modelId="{C9E7B8F0-4DCB-4C66-B04D-20E10F5A1468}" type="sibTrans" cxnId="{07153ACB-8AED-4E1F-ABB9-4E9766214474}">
      <dgm:prSet/>
      <dgm:spPr/>
      <dgm:t>
        <a:bodyPr/>
        <a:lstStyle/>
        <a:p>
          <a:endParaRPr lang="en-US"/>
        </a:p>
      </dgm:t>
    </dgm:pt>
    <dgm:pt modelId="{53F64E84-4292-493A-9621-676ECE58BED4}">
      <dgm:prSet/>
      <dgm:spPr/>
      <dgm:t>
        <a:bodyPr/>
        <a:lstStyle/>
        <a:p>
          <a:r>
            <a:rPr lang="pt-PT" dirty="0"/>
            <a:t>Seguidamente, é calculado o tempo médio de cada entrega</a:t>
          </a:r>
          <a:endParaRPr lang="en-US" dirty="0"/>
        </a:p>
      </dgm:t>
    </dgm:pt>
    <dgm:pt modelId="{FAF0EFAE-82E6-4218-9596-951B5AF6CBA1}" type="parTrans" cxnId="{2CE8BE1F-02E6-42DA-91E3-8DA82B1F16BA}">
      <dgm:prSet/>
      <dgm:spPr/>
      <dgm:t>
        <a:bodyPr/>
        <a:lstStyle/>
        <a:p>
          <a:endParaRPr lang="en-US"/>
        </a:p>
      </dgm:t>
    </dgm:pt>
    <dgm:pt modelId="{4C9CCA3B-4972-467B-A8C1-7BB1D30753B5}" type="sibTrans" cxnId="{2CE8BE1F-02E6-42DA-91E3-8DA82B1F16BA}">
      <dgm:prSet/>
      <dgm:spPr/>
      <dgm:t>
        <a:bodyPr/>
        <a:lstStyle/>
        <a:p>
          <a:endParaRPr lang="en-US"/>
        </a:p>
      </dgm:t>
    </dgm:pt>
    <dgm:pt modelId="{6F041A6E-4C49-40A1-9C31-4D4AD6D60C16}" type="pres">
      <dgm:prSet presAssocID="{44193E8D-C61C-44CF-9C8A-6F6E27C8848C}" presName="outerComposite" presStyleCnt="0">
        <dgm:presLayoutVars>
          <dgm:chMax val="5"/>
          <dgm:dir/>
          <dgm:resizeHandles val="exact"/>
        </dgm:presLayoutVars>
      </dgm:prSet>
      <dgm:spPr/>
    </dgm:pt>
    <dgm:pt modelId="{81FA4DB4-4512-4272-8128-EF864EEA334F}" type="pres">
      <dgm:prSet presAssocID="{44193E8D-C61C-44CF-9C8A-6F6E27C8848C}" presName="dummyMaxCanvas" presStyleCnt="0">
        <dgm:presLayoutVars/>
      </dgm:prSet>
      <dgm:spPr/>
    </dgm:pt>
    <dgm:pt modelId="{2855356E-DAF3-4C5F-873D-1639D8752658}" type="pres">
      <dgm:prSet presAssocID="{44193E8D-C61C-44CF-9C8A-6F6E27C8848C}" presName="TwoNodes_1" presStyleLbl="node1" presStyleIdx="0" presStyleCnt="2">
        <dgm:presLayoutVars>
          <dgm:bulletEnabled val="1"/>
        </dgm:presLayoutVars>
      </dgm:prSet>
      <dgm:spPr/>
    </dgm:pt>
    <dgm:pt modelId="{99097CE6-EFD9-45C9-BEE3-D2046276B716}" type="pres">
      <dgm:prSet presAssocID="{44193E8D-C61C-44CF-9C8A-6F6E27C8848C}" presName="TwoNodes_2" presStyleLbl="node1" presStyleIdx="1" presStyleCnt="2">
        <dgm:presLayoutVars>
          <dgm:bulletEnabled val="1"/>
        </dgm:presLayoutVars>
      </dgm:prSet>
      <dgm:spPr/>
    </dgm:pt>
    <dgm:pt modelId="{C2114525-FEF6-4E4F-986C-57D987D79067}" type="pres">
      <dgm:prSet presAssocID="{44193E8D-C61C-44CF-9C8A-6F6E27C8848C}" presName="TwoConn_1-2" presStyleLbl="fgAccFollowNode1" presStyleIdx="0" presStyleCnt="1">
        <dgm:presLayoutVars>
          <dgm:bulletEnabled val="1"/>
        </dgm:presLayoutVars>
      </dgm:prSet>
      <dgm:spPr/>
    </dgm:pt>
    <dgm:pt modelId="{AEB0C96A-0E5D-474C-82E8-A71E12DCF0C2}" type="pres">
      <dgm:prSet presAssocID="{44193E8D-C61C-44CF-9C8A-6F6E27C8848C}" presName="TwoNodes_1_text" presStyleLbl="node1" presStyleIdx="1" presStyleCnt="2">
        <dgm:presLayoutVars>
          <dgm:bulletEnabled val="1"/>
        </dgm:presLayoutVars>
      </dgm:prSet>
      <dgm:spPr/>
    </dgm:pt>
    <dgm:pt modelId="{C6DFADB0-1888-4967-A751-BFBAF38F089A}" type="pres">
      <dgm:prSet presAssocID="{44193E8D-C61C-44CF-9C8A-6F6E27C8848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299A31D-21AD-4E04-ADEE-1A83BC859E25}" type="presOf" srcId="{44193E8D-C61C-44CF-9C8A-6F6E27C8848C}" destId="{6F041A6E-4C49-40A1-9C31-4D4AD6D60C16}" srcOrd="0" destOrd="0" presId="urn:microsoft.com/office/officeart/2005/8/layout/vProcess5"/>
    <dgm:cxn modelId="{2CE8BE1F-02E6-42DA-91E3-8DA82B1F16BA}" srcId="{44193E8D-C61C-44CF-9C8A-6F6E27C8848C}" destId="{53F64E84-4292-493A-9621-676ECE58BED4}" srcOrd="1" destOrd="0" parTransId="{FAF0EFAE-82E6-4218-9596-951B5AF6CBA1}" sibTransId="{4C9CCA3B-4972-467B-A8C1-7BB1D30753B5}"/>
    <dgm:cxn modelId="{E67BA148-449E-47B5-8628-0D5BC17D37F4}" type="presOf" srcId="{53F64E84-4292-493A-9621-676ECE58BED4}" destId="{C6DFADB0-1888-4967-A751-BFBAF38F089A}" srcOrd="1" destOrd="0" presId="urn:microsoft.com/office/officeart/2005/8/layout/vProcess5"/>
    <dgm:cxn modelId="{81536F9F-A454-4735-AF5B-0B655CDF6020}" type="presOf" srcId="{C9E7B8F0-4DCB-4C66-B04D-20E10F5A1468}" destId="{C2114525-FEF6-4E4F-986C-57D987D79067}" srcOrd="0" destOrd="0" presId="urn:microsoft.com/office/officeart/2005/8/layout/vProcess5"/>
    <dgm:cxn modelId="{1F5308AB-73FE-4524-A387-B5B81155D3AB}" type="presOf" srcId="{F77F199B-5BC0-45B3-BF7A-1A3D9DE5BE8D}" destId="{2855356E-DAF3-4C5F-873D-1639D8752658}" srcOrd="0" destOrd="0" presId="urn:microsoft.com/office/officeart/2005/8/layout/vProcess5"/>
    <dgm:cxn modelId="{931323CB-F669-423D-AF4F-8DA69D379A75}" type="presOf" srcId="{F77F199B-5BC0-45B3-BF7A-1A3D9DE5BE8D}" destId="{AEB0C96A-0E5D-474C-82E8-A71E12DCF0C2}" srcOrd="1" destOrd="0" presId="urn:microsoft.com/office/officeart/2005/8/layout/vProcess5"/>
    <dgm:cxn modelId="{07153ACB-8AED-4E1F-ABB9-4E9766214474}" srcId="{44193E8D-C61C-44CF-9C8A-6F6E27C8848C}" destId="{F77F199B-5BC0-45B3-BF7A-1A3D9DE5BE8D}" srcOrd="0" destOrd="0" parTransId="{83FB82F2-BACB-4700-ACE1-FBBBBBAB598C}" sibTransId="{C9E7B8F0-4DCB-4C66-B04D-20E10F5A1468}"/>
    <dgm:cxn modelId="{BB1A18E2-B275-4077-8B01-EE2109564A51}" type="presOf" srcId="{53F64E84-4292-493A-9621-676ECE58BED4}" destId="{99097CE6-EFD9-45C9-BEE3-D2046276B716}" srcOrd="0" destOrd="0" presId="urn:microsoft.com/office/officeart/2005/8/layout/vProcess5"/>
    <dgm:cxn modelId="{98E8713D-4671-46DF-ACCC-6520486F2F20}" type="presParOf" srcId="{6F041A6E-4C49-40A1-9C31-4D4AD6D60C16}" destId="{81FA4DB4-4512-4272-8128-EF864EEA334F}" srcOrd="0" destOrd="0" presId="urn:microsoft.com/office/officeart/2005/8/layout/vProcess5"/>
    <dgm:cxn modelId="{AA3647CC-F9D9-4403-A4AA-9442645DD5A9}" type="presParOf" srcId="{6F041A6E-4C49-40A1-9C31-4D4AD6D60C16}" destId="{2855356E-DAF3-4C5F-873D-1639D8752658}" srcOrd="1" destOrd="0" presId="urn:microsoft.com/office/officeart/2005/8/layout/vProcess5"/>
    <dgm:cxn modelId="{C40E4E16-DC6C-4280-BFDA-2DFE193E27EC}" type="presParOf" srcId="{6F041A6E-4C49-40A1-9C31-4D4AD6D60C16}" destId="{99097CE6-EFD9-45C9-BEE3-D2046276B716}" srcOrd="2" destOrd="0" presId="urn:microsoft.com/office/officeart/2005/8/layout/vProcess5"/>
    <dgm:cxn modelId="{9552DE56-E723-4D90-A50B-A97BABA10F39}" type="presParOf" srcId="{6F041A6E-4C49-40A1-9C31-4D4AD6D60C16}" destId="{C2114525-FEF6-4E4F-986C-57D987D79067}" srcOrd="3" destOrd="0" presId="urn:microsoft.com/office/officeart/2005/8/layout/vProcess5"/>
    <dgm:cxn modelId="{D0205320-A7FE-464D-99C5-E69A2789D237}" type="presParOf" srcId="{6F041A6E-4C49-40A1-9C31-4D4AD6D60C16}" destId="{AEB0C96A-0E5D-474C-82E8-A71E12DCF0C2}" srcOrd="4" destOrd="0" presId="urn:microsoft.com/office/officeart/2005/8/layout/vProcess5"/>
    <dgm:cxn modelId="{3FBC7A16-CC7E-4F8A-856B-6408A12980BE}" type="presParOf" srcId="{6F041A6E-4C49-40A1-9C31-4D4AD6D60C16}" destId="{C6DFADB0-1888-4967-A751-BFBAF38F089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135-745C-494E-9D57-60CD772C11D4}">
      <dsp:nvSpPr>
        <dsp:cNvPr id="0" name=""/>
        <dsp:cNvSpPr/>
      </dsp:nvSpPr>
      <dsp:spPr>
        <a:xfrm>
          <a:off x="2923" y="42500"/>
          <a:ext cx="2850688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Dados:</a:t>
          </a:r>
          <a:endParaRPr lang="en-US" sz="2000" kern="1200"/>
        </a:p>
      </dsp:txBody>
      <dsp:txXfrm>
        <a:off x="2923" y="42500"/>
        <a:ext cx="2850688" cy="576000"/>
      </dsp:txXfrm>
    </dsp:sp>
    <dsp:sp modelId="{45F173E1-BD37-405B-B225-E2D81906B64B}">
      <dsp:nvSpPr>
        <dsp:cNvPr id="0" name=""/>
        <dsp:cNvSpPr/>
      </dsp:nvSpPr>
      <dsp:spPr>
        <a:xfrm>
          <a:off x="2923" y="618500"/>
          <a:ext cx="2850688" cy="37331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couriers</a:t>
          </a:r>
          <a:r>
            <a:rPr lang="pt-PT" sz="2000" kern="1200" baseline="-25000"/>
            <a:t>0</a:t>
          </a:r>
          <a:r>
            <a:rPr lang="pt-PT" sz="2000" kern="1200"/>
            <a:t>, …, couriers</a:t>
          </a:r>
          <a:r>
            <a:rPr lang="pt-PT" sz="2000" kern="1200" baseline="-25000"/>
            <a:t>n </a:t>
          </a:r>
          <a:r>
            <a:rPr lang="pt-PT" sz="2000" kern="1200"/>
            <a:t>– vetor de objetos Courier, com todos os estafetas registados na empresa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normalTransports</a:t>
          </a:r>
          <a:r>
            <a:rPr lang="pt-PT" sz="2000" kern="1200" baseline="-25000"/>
            <a:t>0</a:t>
          </a:r>
          <a:r>
            <a:rPr lang="pt-PT" sz="2000" kern="1200"/>
            <a:t>, …, normalTransports</a:t>
          </a:r>
          <a:r>
            <a:rPr lang="pt-PT" sz="2000" kern="1200" baseline="-25000"/>
            <a:t>m </a:t>
          </a:r>
          <a:r>
            <a:rPr lang="pt-PT" sz="2000" kern="1200"/>
            <a:t>– vetor de estruturas NormalTransport, com todas as encomendas normais que têm de ser entregues</a:t>
          </a:r>
          <a:endParaRPr lang="en-US" sz="2000" kern="1200"/>
        </a:p>
      </dsp:txBody>
      <dsp:txXfrm>
        <a:off x="2923" y="618500"/>
        <a:ext cx="2850688" cy="3733199"/>
      </dsp:txXfrm>
    </dsp:sp>
    <dsp:sp modelId="{7FFC6BFA-6D72-4F59-900A-3F93AF347209}">
      <dsp:nvSpPr>
        <dsp:cNvPr id="0" name=""/>
        <dsp:cNvSpPr/>
      </dsp:nvSpPr>
      <dsp:spPr>
        <a:xfrm>
          <a:off x="3252709" y="42500"/>
          <a:ext cx="2850688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Objetivo:</a:t>
          </a:r>
          <a:endParaRPr lang="en-US" sz="2000" kern="1200"/>
        </a:p>
      </dsp:txBody>
      <dsp:txXfrm>
        <a:off x="3252709" y="42500"/>
        <a:ext cx="2850688" cy="576000"/>
      </dsp:txXfrm>
    </dsp:sp>
    <dsp:sp modelId="{3C2E4920-771E-4258-B3BA-0195104C42D7}">
      <dsp:nvSpPr>
        <dsp:cNvPr id="0" name=""/>
        <dsp:cNvSpPr/>
      </dsp:nvSpPr>
      <dsp:spPr>
        <a:xfrm>
          <a:off x="3252709" y="618500"/>
          <a:ext cx="2850688" cy="37331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Maximizar a carga transportada por cada estafeta</a:t>
          </a:r>
          <a:endParaRPr lang="en-US" sz="2000" kern="1200"/>
        </a:p>
      </dsp:txBody>
      <dsp:txXfrm>
        <a:off x="3252709" y="618500"/>
        <a:ext cx="2850688" cy="3733199"/>
      </dsp:txXfrm>
    </dsp:sp>
    <dsp:sp modelId="{6968D7B3-7BFA-4F9B-935B-85CA55A5B7CF}">
      <dsp:nvSpPr>
        <dsp:cNvPr id="0" name=""/>
        <dsp:cNvSpPr/>
      </dsp:nvSpPr>
      <dsp:spPr>
        <a:xfrm>
          <a:off x="6502494" y="42500"/>
          <a:ext cx="2850688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Restrições:</a:t>
          </a:r>
          <a:endParaRPr lang="en-US" sz="2000" kern="1200"/>
        </a:p>
      </dsp:txBody>
      <dsp:txXfrm>
        <a:off x="6502494" y="42500"/>
        <a:ext cx="2850688" cy="576000"/>
      </dsp:txXfrm>
    </dsp:sp>
    <dsp:sp modelId="{372F2FB4-826E-4DF1-9FBB-F503D4F1342C}">
      <dsp:nvSpPr>
        <dsp:cNvPr id="0" name=""/>
        <dsp:cNvSpPr/>
      </dsp:nvSpPr>
      <dsp:spPr>
        <a:xfrm>
          <a:off x="6502494" y="618500"/>
          <a:ext cx="2850688" cy="37331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O somatório dos pesos e volumes dos pacotes transportados por cada estafeta não pode ultrapassar a capacidade máxima do estafeta</a:t>
          </a:r>
          <a:endParaRPr lang="en-US" sz="2000" kern="1200" dirty="0"/>
        </a:p>
      </dsp:txBody>
      <dsp:txXfrm>
        <a:off x="6502494" y="618500"/>
        <a:ext cx="2850688" cy="3733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2F245-0AE7-4280-9828-608202124F70}">
      <dsp:nvSpPr>
        <dsp:cNvPr id="0" name=""/>
        <dsp:cNvSpPr/>
      </dsp:nvSpPr>
      <dsp:spPr>
        <a:xfrm>
          <a:off x="0" y="0"/>
          <a:ext cx="7241308" cy="11856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Inicialmente, o vetor de estafetas é ordenado por ordem decrescente de peso máximo (em caso de empate, aplica-se a ordem decrescente de volumes).</a:t>
          </a:r>
          <a:endParaRPr lang="en-US" sz="1400" kern="1200"/>
        </a:p>
      </dsp:txBody>
      <dsp:txXfrm>
        <a:off x="34727" y="34727"/>
        <a:ext cx="5861687" cy="1116217"/>
      </dsp:txXfrm>
    </dsp:sp>
    <dsp:sp modelId="{FEFB4355-9408-49A4-A6D8-1C5C63C6364F}">
      <dsp:nvSpPr>
        <dsp:cNvPr id="0" name=""/>
        <dsp:cNvSpPr/>
      </dsp:nvSpPr>
      <dsp:spPr>
        <a:xfrm>
          <a:off x="606459" y="1401248"/>
          <a:ext cx="7241308" cy="11856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Seguidamente, enquanto existirem encomendas por associar a estafetas, o programa vai selecionando os estafetas pela ordem do vetor e para cada estafeta atribui-lhe todas as encomendas que conseguir transportar, de forma a maximizar o peso e volume total transportado. </a:t>
          </a:r>
          <a:endParaRPr lang="en-US" sz="1400" kern="1200"/>
        </a:p>
      </dsp:txBody>
      <dsp:txXfrm>
        <a:off x="641186" y="1435975"/>
        <a:ext cx="5794708" cy="1116217"/>
      </dsp:txXfrm>
    </dsp:sp>
    <dsp:sp modelId="{7981937A-0C39-4976-AF77-4865D88B59E6}">
      <dsp:nvSpPr>
        <dsp:cNvPr id="0" name=""/>
        <dsp:cNvSpPr/>
      </dsp:nvSpPr>
      <dsp:spPr>
        <a:xfrm>
          <a:off x="1203867" y="2802496"/>
          <a:ext cx="7241308" cy="11856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A atribuição é feita recorrendo a um algoritmo de </a:t>
          </a:r>
          <a:r>
            <a:rPr lang="pt-PT" sz="1400" i="1" kern="1200" dirty="0" err="1"/>
            <a:t>backtrack</a:t>
          </a:r>
          <a:r>
            <a:rPr lang="pt-PT" sz="1400" kern="1200" dirty="0"/>
            <a:t>: percorre o vetor de encomendas e se o estafeta tiver possibilidade de a transportar, a encomenda é associada. Quando o estafeta não conseguir transportar mais encomendas, o algoritmo retorna o nº de encomendas que lhe foram atribuídas.</a:t>
          </a:r>
          <a:endParaRPr lang="en-US" sz="1400" kern="1200" dirty="0"/>
        </a:p>
      </dsp:txBody>
      <dsp:txXfrm>
        <a:off x="1238594" y="2837223"/>
        <a:ext cx="5803760" cy="1116217"/>
      </dsp:txXfrm>
    </dsp:sp>
    <dsp:sp modelId="{C1AC6CAA-8A88-419C-8726-5A93861537F4}">
      <dsp:nvSpPr>
        <dsp:cNvPr id="0" name=""/>
        <dsp:cNvSpPr/>
      </dsp:nvSpPr>
      <dsp:spPr>
        <a:xfrm>
          <a:off x="1810327" y="4203745"/>
          <a:ext cx="7241308" cy="11856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Dando prioridade aos estafetas que transportam mais carga e maximizando a carga por eles transportada, é garantido que se usa o menor número de estafetas possível.</a:t>
          </a:r>
          <a:endParaRPr lang="en-US" sz="1400" kern="1200" dirty="0"/>
        </a:p>
      </dsp:txBody>
      <dsp:txXfrm>
        <a:off x="1845054" y="4238472"/>
        <a:ext cx="5794708" cy="1116217"/>
      </dsp:txXfrm>
    </dsp:sp>
    <dsp:sp modelId="{B8E38500-2184-480C-9A01-8F47FDC4A2ED}">
      <dsp:nvSpPr>
        <dsp:cNvPr id="0" name=""/>
        <dsp:cNvSpPr/>
      </dsp:nvSpPr>
      <dsp:spPr>
        <a:xfrm>
          <a:off x="6470622" y="908116"/>
          <a:ext cx="770686" cy="770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6644026" y="908116"/>
        <a:ext cx="423878" cy="579941"/>
      </dsp:txXfrm>
    </dsp:sp>
    <dsp:sp modelId="{8D73BE8B-2DEF-4FD2-950A-F1EC0973D60A}">
      <dsp:nvSpPr>
        <dsp:cNvPr id="0" name=""/>
        <dsp:cNvSpPr/>
      </dsp:nvSpPr>
      <dsp:spPr>
        <a:xfrm>
          <a:off x="7077081" y="2309365"/>
          <a:ext cx="770686" cy="770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250485" y="2309365"/>
        <a:ext cx="423878" cy="579941"/>
      </dsp:txXfrm>
    </dsp:sp>
    <dsp:sp modelId="{2E8C6789-FA78-40A3-8AF5-EAD14494C27C}">
      <dsp:nvSpPr>
        <dsp:cNvPr id="0" name=""/>
        <dsp:cNvSpPr/>
      </dsp:nvSpPr>
      <dsp:spPr>
        <a:xfrm>
          <a:off x="7674489" y="3710613"/>
          <a:ext cx="770686" cy="770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847893" y="3710613"/>
        <a:ext cx="423878" cy="579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135-745C-494E-9D57-60CD772C11D4}">
      <dsp:nvSpPr>
        <dsp:cNvPr id="0" name=""/>
        <dsp:cNvSpPr/>
      </dsp:nvSpPr>
      <dsp:spPr>
        <a:xfrm>
          <a:off x="2923" y="42500"/>
          <a:ext cx="2850688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Dados:</a:t>
          </a:r>
          <a:endParaRPr lang="en-US" sz="2000" kern="1200"/>
        </a:p>
      </dsp:txBody>
      <dsp:txXfrm>
        <a:off x="2923" y="42500"/>
        <a:ext cx="2850688" cy="576000"/>
      </dsp:txXfrm>
    </dsp:sp>
    <dsp:sp modelId="{45F173E1-BD37-405B-B225-E2D81906B64B}">
      <dsp:nvSpPr>
        <dsp:cNvPr id="0" name=""/>
        <dsp:cNvSpPr/>
      </dsp:nvSpPr>
      <dsp:spPr>
        <a:xfrm>
          <a:off x="2923" y="618500"/>
          <a:ext cx="2850688" cy="37331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couriers</a:t>
          </a:r>
          <a:r>
            <a:rPr lang="pt-PT" sz="2000" kern="1200" baseline="-25000"/>
            <a:t>0</a:t>
          </a:r>
          <a:r>
            <a:rPr lang="pt-PT" sz="2000" kern="1200"/>
            <a:t>, …, couriers</a:t>
          </a:r>
          <a:r>
            <a:rPr lang="pt-PT" sz="2000" kern="1200" baseline="-25000"/>
            <a:t>n </a:t>
          </a:r>
          <a:r>
            <a:rPr lang="pt-PT" sz="2000" kern="1200"/>
            <a:t>– vetor de objetos Courier, com todos os estafetas registados na empresa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normalTransports</a:t>
          </a:r>
          <a:r>
            <a:rPr lang="pt-PT" sz="2000" kern="1200" baseline="-25000"/>
            <a:t>0</a:t>
          </a:r>
          <a:r>
            <a:rPr lang="pt-PT" sz="2000" kern="1200"/>
            <a:t>, …, normalTransports</a:t>
          </a:r>
          <a:r>
            <a:rPr lang="pt-PT" sz="2000" kern="1200" baseline="-25000"/>
            <a:t>m </a:t>
          </a:r>
          <a:r>
            <a:rPr lang="pt-PT" sz="2000" kern="1200"/>
            <a:t>– vetor de estruturas NormalTransport, com todas as encomendas normais que têm de ser entregues</a:t>
          </a:r>
          <a:endParaRPr lang="en-US" sz="2000" kern="1200"/>
        </a:p>
      </dsp:txBody>
      <dsp:txXfrm>
        <a:off x="2923" y="618500"/>
        <a:ext cx="2850688" cy="3733199"/>
      </dsp:txXfrm>
    </dsp:sp>
    <dsp:sp modelId="{7FFC6BFA-6D72-4F59-900A-3F93AF347209}">
      <dsp:nvSpPr>
        <dsp:cNvPr id="0" name=""/>
        <dsp:cNvSpPr/>
      </dsp:nvSpPr>
      <dsp:spPr>
        <a:xfrm>
          <a:off x="3252709" y="42500"/>
          <a:ext cx="2850688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Objetivo:</a:t>
          </a:r>
          <a:endParaRPr lang="en-US" sz="2000" kern="1200"/>
        </a:p>
      </dsp:txBody>
      <dsp:txXfrm>
        <a:off x="3252709" y="42500"/>
        <a:ext cx="2850688" cy="576000"/>
      </dsp:txXfrm>
    </dsp:sp>
    <dsp:sp modelId="{3C2E4920-771E-4258-B3BA-0195104C42D7}">
      <dsp:nvSpPr>
        <dsp:cNvPr id="0" name=""/>
        <dsp:cNvSpPr/>
      </dsp:nvSpPr>
      <dsp:spPr>
        <a:xfrm>
          <a:off x="3252709" y="618500"/>
          <a:ext cx="2850688" cy="37331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Maximizar o lucro da empresa, reduzindo os gastos em estafetas e aumentando os ganhos provenientes da entrega de encomendas</a:t>
          </a:r>
          <a:endParaRPr lang="en-US" sz="2000" kern="1200" dirty="0"/>
        </a:p>
      </dsp:txBody>
      <dsp:txXfrm>
        <a:off x="3252709" y="618500"/>
        <a:ext cx="2850688" cy="3733199"/>
      </dsp:txXfrm>
    </dsp:sp>
    <dsp:sp modelId="{6968D7B3-7BFA-4F9B-935B-85CA55A5B7CF}">
      <dsp:nvSpPr>
        <dsp:cNvPr id="0" name=""/>
        <dsp:cNvSpPr/>
      </dsp:nvSpPr>
      <dsp:spPr>
        <a:xfrm>
          <a:off x="6502494" y="42500"/>
          <a:ext cx="2850688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Restrições:</a:t>
          </a:r>
          <a:endParaRPr lang="en-US" sz="2000" kern="1200"/>
        </a:p>
      </dsp:txBody>
      <dsp:txXfrm>
        <a:off x="6502494" y="42500"/>
        <a:ext cx="2850688" cy="576000"/>
      </dsp:txXfrm>
    </dsp:sp>
    <dsp:sp modelId="{372F2FB4-826E-4DF1-9FBB-F503D4F1342C}">
      <dsp:nvSpPr>
        <dsp:cNvPr id="0" name=""/>
        <dsp:cNvSpPr/>
      </dsp:nvSpPr>
      <dsp:spPr>
        <a:xfrm>
          <a:off x="6502494" y="618500"/>
          <a:ext cx="2850688" cy="37331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O somatório dos pesos e volumes dos pacotes transportados por cada estafeta não pode ultrapassar a capacidade máxima do estafeta</a:t>
          </a:r>
          <a:endParaRPr lang="en-US" sz="2000" kern="1200" dirty="0"/>
        </a:p>
      </dsp:txBody>
      <dsp:txXfrm>
        <a:off x="6502494" y="618500"/>
        <a:ext cx="2850688" cy="3733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910E8-74D9-48C7-803B-3629D55B2DE9}">
      <dsp:nvSpPr>
        <dsp:cNvPr id="0" name=""/>
        <dsp:cNvSpPr/>
      </dsp:nvSpPr>
      <dsp:spPr>
        <a:xfrm>
          <a:off x="-277863" y="0"/>
          <a:ext cx="6655812" cy="16694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-228966" y="48897"/>
        <a:ext cx="4854322" cy="1571678"/>
      </dsp:txXfrm>
    </dsp:sp>
    <dsp:sp modelId="{916B0CA7-BD31-4CE9-BFFC-39054A69AF4A}">
      <dsp:nvSpPr>
        <dsp:cNvPr id="0" name=""/>
        <dsp:cNvSpPr/>
      </dsp:nvSpPr>
      <dsp:spPr>
        <a:xfrm>
          <a:off x="170840" y="1957534"/>
          <a:ext cx="6655812" cy="16694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19737" y="2006431"/>
        <a:ext cx="4885584" cy="1571678"/>
      </dsp:txXfrm>
    </dsp:sp>
    <dsp:sp modelId="{C9CD5539-0EA3-4FB2-AF8B-BED82A87C670}">
      <dsp:nvSpPr>
        <dsp:cNvPr id="0" name=""/>
        <dsp:cNvSpPr/>
      </dsp:nvSpPr>
      <dsp:spPr>
        <a:xfrm>
          <a:off x="0" y="3895435"/>
          <a:ext cx="7767266" cy="1669472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48897" y="3944332"/>
        <a:ext cx="5717758" cy="1571678"/>
      </dsp:txXfrm>
    </dsp:sp>
    <dsp:sp modelId="{81F0610E-3677-4EC0-8DAB-B4AB9F16FD80}">
      <dsp:nvSpPr>
        <dsp:cNvPr id="0" name=""/>
        <dsp:cNvSpPr/>
      </dsp:nvSpPr>
      <dsp:spPr>
        <a:xfrm>
          <a:off x="5292792" y="1266016"/>
          <a:ext cx="1085157" cy="1085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36952" y="1266016"/>
        <a:ext cx="596837" cy="816581"/>
      </dsp:txXfrm>
    </dsp:sp>
    <dsp:sp modelId="{0552DDA9-7394-44EB-A3B0-7D1219256636}">
      <dsp:nvSpPr>
        <dsp:cNvPr id="0" name=""/>
        <dsp:cNvSpPr/>
      </dsp:nvSpPr>
      <dsp:spPr>
        <a:xfrm>
          <a:off x="5880069" y="3202604"/>
          <a:ext cx="1085157" cy="1085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24229" y="3202604"/>
        <a:ext cx="596837" cy="8165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135-745C-494E-9D57-60CD772C11D4}">
      <dsp:nvSpPr>
        <dsp:cNvPr id="0" name=""/>
        <dsp:cNvSpPr/>
      </dsp:nvSpPr>
      <dsp:spPr>
        <a:xfrm>
          <a:off x="2923" y="98120"/>
          <a:ext cx="2850688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Dados:</a:t>
          </a:r>
          <a:endParaRPr lang="en-US" sz="2300" kern="1200"/>
        </a:p>
      </dsp:txBody>
      <dsp:txXfrm>
        <a:off x="2923" y="98120"/>
        <a:ext cx="2850688" cy="662400"/>
      </dsp:txXfrm>
    </dsp:sp>
    <dsp:sp modelId="{45F173E1-BD37-405B-B225-E2D81906B64B}">
      <dsp:nvSpPr>
        <dsp:cNvPr id="0" name=""/>
        <dsp:cNvSpPr/>
      </dsp:nvSpPr>
      <dsp:spPr>
        <a:xfrm>
          <a:off x="2923" y="760520"/>
          <a:ext cx="2850688" cy="35355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dirty="0"/>
            <a:t>expressTransports</a:t>
          </a:r>
          <a:r>
            <a:rPr lang="pt-PT" sz="2300" kern="1200" baseline="-25000" dirty="0"/>
            <a:t>0</a:t>
          </a:r>
          <a:r>
            <a:rPr lang="pt-PT" sz="2300" kern="1200" dirty="0"/>
            <a:t>, …, </a:t>
          </a:r>
          <a:r>
            <a:rPr lang="pt-PT" sz="2300" kern="1200" dirty="0" err="1"/>
            <a:t>expressTransports</a:t>
          </a:r>
          <a:r>
            <a:rPr lang="pt-PT" sz="2300" kern="1200" baseline="-25000" dirty="0" err="1"/>
            <a:t>m</a:t>
          </a:r>
          <a:r>
            <a:rPr lang="pt-PT" sz="2300" kern="1200" baseline="-25000" dirty="0"/>
            <a:t> </a:t>
          </a:r>
          <a:r>
            <a:rPr lang="pt-PT" sz="2300" kern="1200" dirty="0"/>
            <a:t>– vetor de estruturas </a:t>
          </a:r>
          <a:r>
            <a:rPr lang="pt-PT" sz="2300" kern="1200" dirty="0" err="1"/>
            <a:t>ExpressTransport</a:t>
          </a:r>
          <a:r>
            <a:rPr lang="pt-PT" sz="2300" kern="1200" dirty="0"/>
            <a:t>, com todas as encomendas normais que têm de ser entregues</a:t>
          </a:r>
          <a:endParaRPr lang="en-US" sz="2300" kern="1200" dirty="0"/>
        </a:p>
      </dsp:txBody>
      <dsp:txXfrm>
        <a:off x="2923" y="760520"/>
        <a:ext cx="2850688" cy="3535560"/>
      </dsp:txXfrm>
    </dsp:sp>
    <dsp:sp modelId="{7FFC6BFA-6D72-4F59-900A-3F93AF347209}">
      <dsp:nvSpPr>
        <dsp:cNvPr id="0" name=""/>
        <dsp:cNvSpPr/>
      </dsp:nvSpPr>
      <dsp:spPr>
        <a:xfrm>
          <a:off x="3252709" y="98120"/>
          <a:ext cx="2850688" cy="66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Objetivo:</a:t>
          </a:r>
          <a:endParaRPr lang="en-US" sz="2300" kern="1200"/>
        </a:p>
      </dsp:txBody>
      <dsp:txXfrm>
        <a:off x="3252709" y="98120"/>
        <a:ext cx="2850688" cy="662400"/>
      </dsp:txXfrm>
    </dsp:sp>
    <dsp:sp modelId="{3C2E4920-771E-4258-B3BA-0195104C42D7}">
      <dsp:nvSpPr>
        <dsp:cNvPr id="0" name=""/>
        <dsp:cNvSpPr/>
      </dsp:nvSpPr>
      <dsp:spPr>
        <a:xfrm>
          <a:off x="3252709" y="760520"/>
          <a:ext cx="2850688" cy="35355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dirty="0"/>
            <a:t>Minimizar o tempo médio de entrega dos pedidos expresso</a:t>
          </a:r>
          <a:endParaRPr lang="en-US" sz="2300" kern="1200" dirty="0"/>
        </a:p>
      </dsp:txBody>
      <dsp:txXfrm>
        <a:off x="3252709" y="760520"/>
        <a:ext cx="2850688" cy="3535560"/>
      </dsp:txXfrm>
    </dsp:sp>
    <dsp:sp modelId="{6968D7B3-7BFA-4F9B-935B-85CA55A5B7CF}">
      <dsp:nvSpPr>
        <dsp:cNvPr id="0" name=""/>
        <dsp:cNvSpPr/>
      </dsp:nvSpPr>
      <dsp:spPr>
        <a:xfrm>
          <a:off x="6502494" y="98120"/>
          <a:ext cx="2850688" cy="662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Restrições:</a:t>
          </a:r>
          <a:endParaRPr lang="en-US" sz="2300" kern="1200"/>
        </a:p>
      </dsp:txBody>
      <dsp:txXfrm>
        <a:off x="6502494" y="98120"/>
        <a:ext cx="2850688" cy="662400"/>
      </dsp:txXfrm>
    </dsp:sp>
    <dsp:sp modelId="{372F2FB4-826E-4DF1-9FBB-F503D4F1342C}">
      <dsp:nvSpPr>
        <dsp:cNvPr id="0" name=""/>
        <dsp:cNvSpPr/>
      </dsp:nvSpPr>
      <dsp:spPr>
        <a:xfrm>
          <a:off x="6502494" y="760520"/>
          <a:ext cx="2850688" cy="35355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dirty="0"/>
            <a:t>A empresa só entrega uma encomenda por viagem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noProof="0" dirty="0"/>
            <a:t>As encomendas têm de ser entregues entre as 9:00 e as 17:00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</dsp:txBody>
      <dsp:txXfrm>
        <a:off x="6502494" y="760520"/>
        <a:ext cx="2850688" cy="35355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5356E-DAF3-4C5F-873D-1639D8752658}">
      <dsp:nvSpPr>
        <dsp:cNvPr id="0" name=""/>
        <dsp:cNvSpPr/>
      </dsp:nvSpPr>
      <dsp:spPr>
        <a:xfrm>
          <a:off x="0" y="0"/>
          <a:ext cx="5598515" cy="17034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Inicialmente, o vetor de pacotes expresso é ordenado por ordem crescente de duração da viagem (para ser usado um algoritmo </a:t>
          </a:r>
          <a:r>
            <a:rPr lang="pt-PT" sz="2000" kern="1200" dirty="0" err="1"/>
            <a:t>Greedy</a:t>
          </a:r>
          <a:r>
            <a:rPr lang="pt-PT" sz="2000" kern="1200" dirty="0"/>
            <a:t>)</a:t>
          </a:r>
          <a:endParaRPr lang="en-US" sz="2000" kern="1200" dirty="0"/>
        </a:p>
      </dsp:txBody>
      <dsp:txXfrm>
        <a:off x="49892" y="49892"/>
        <a:ext cx="3837879" cy="1603654"/>
      </dsp:txXfrm>
    </dsp:sp>
    <dsp:sp modelId="{99097CE6-EFD9-45C9-BEE3-D2046276B716}">
      <dsp:nvSpPr>
        <dsp:cNvPr id="0" name=""/>
        <dsp:cNvSpPr/>
      </dsp:nvSpPr>
      <dsp:spPr>
        <a:xfrm>
          <a:off x="987973" y="2081980"/>
          <a:ext cx="5598515" cy="17034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Seguidamente, é calculado o tempo médio de cada entrega</a:t>
          </a:r>
          <a:endParaRPr lang="en-US" sz="2000" kern="1200" dirty="0"/>
        </a:p>
      </dsp:txBody>
      <dsp:txXfrm>
        <a:off x="1037865" y="2131872"/>
        <a:ext cx="3403523" cy="1603654"/>
      </dsp:txXfrm>
    </dsp:sp>
    <dsp:sp modelId="{C2114525-FEF6-4E4F-986C-57D987D79067}">
      <dsp:nvSpPr>
        <dsp:cNvPr id="0" name=""/>
        <dsp:cNvSpPr/>
      </dsp:nvSpPr>
      <dsp:spPr>
        <a:xfrm>
          <a:off x="4491280" y="1339091"/>
          <a:ext cx="1107235" cy="11072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0408" y="1339091"/>
        <a:ext cx="608979" cy="833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CE4F-BC88-43D9-991A-08705FED8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3B161-E184-4584-BFB3-C620A0C8F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5E53-9EA5-459D-A96F-50C02721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13/04/2022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C6FAC-9AF3-454A-83A3-4A82317D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232FF-831B-4737-9653-510E3FDF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558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C3A0-DA86-487E-A3BD-FF81FEC6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285D0-6F04-4F2B-8719-7F4E6AB83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14D4A-2005-4869-90CF-FB9ADD6D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13/04/2022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EA58-C4C9-4DDD-8C4E-89638A03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EE5F-16C6-46C4-966F-CDDB3A2A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089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B6A11-4D02-4636-97F3-FD99237CE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FC94D-DE2C-405E-86BE-B1BD28BE1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96BE-D9EA-479A-8213-7323A191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13/04/2022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17DB-70B6-46B7-ABB8-3827F367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56CE-71DF-4732-B85A-D2FE22F2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301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05C7-2D5A-47EE-AB70-B0CBD8B5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B6FE-8864-4212-A870-F507B98B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7FC72-1459-446E-BA01-E703BA7C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13/04/2022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8395C-B7FC-45AE-B133-442C1C3C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AF3C2-B303-409E-80D2-75F30D31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609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179B-1DCA-423E-B727-A0B0D099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7D844-4513-4BD7-9AA0-DD66A7E00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513B-C452-42B1-B9B1-D4199274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13/04/2022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56B0-B6BF-455E-A306-D0B87E83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8B52-C0F9-4B07-8669-0628AAE3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42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4002-8BF5-4912-B8FF-2C2A8A73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4DC6-E534-497D-9CB7-C06D86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C3517-2498-4CE0-9629-18BD87FCC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FD60E-4BD2-4198-BE2B-1E497068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13/04/2022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218CA-7ED9-409D-AF58-5BA6E5BA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675A7-A94B-49D8-98F1-892D1765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193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2072-FB80-42ED-94AE-9293E89C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E10AB-2A5D-43DF-A663-64C6B0CE0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4E80E-4246-4D42-AD4F-43D5BE6C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490C4-5A91-4B7A-8207-EDF730DDC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87959-7F09-4AF9-AFCB-B9504F879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B6A8C-F283-4FBE-A648-A1D7F1E4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13/04/2022</a:t>
            </a:fld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3FA76-5A71-45CA-854E-1283906D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3B5A5-050F-4E9B-AB2E-5968BB09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25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70E6-5F79-4B19-B01C-B922395E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B4B98-2311-42AD-A634-B1A8479E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13/04/2022</a:t>
            </a:fld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9E62F-9CA5-4CF0-AF44-253FB11B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E085D-898D-47C5-9DD8-75284076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7786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C5563-04F4-43AC-9085-AFA8BEBE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13/04/2022</a:t>
            </a:fld>
            <a:endParaRPr lang="pt-P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501D0-539F-4B8C-84AA-84DF4249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9DBF9-853C-47ED-B0D9-A573FAFD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122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A387-95D6-4027-A98C-F11A2704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D2C3-C71F-4AE9-B288-4AB5F8FE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8F392-09F0-440B-9D8E-06C3F929E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F89AC-689B-41CC-8E56-4A742B8D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13/04/2022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EF173-0CC5-4310-A0F6-9769F02B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F5F3B-C600-41D5-9AD7-B33A3679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1848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A97C-887A-49BB-9F61-55B4EC0B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050A3-45C5-4A23-AF09-6EDE559BA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12DA9-724B-4E05-927C-989BC2CDC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15AEB-8662-420C-A1EC-20031C21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13/04/2022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E1D4-FD16-4DCC-8E7E-EDAC817C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98C38-084E-4F7A-BCBC-578886E5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400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407BE-D5B8-498D-B741-3C3F995B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7B630-FD57-4C90-91FC-A3389BD77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AA77-4956-49D5-AAD7-2B29B0100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8DE58-6B27-487D-A370-092A65FAF62A}" type="datetimeFigureOut">
              <a:rPr lang="pt-PT" smtClean="0"/>
              <a:t>13/04/2022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2BD72-5379-4F7A-AD29-6A828C738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0BFE-C4CA-4C50-A70A-8F8E1AAC9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330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 descr="Contentores de transporte de carga empilhados e num semirreboque num porto">
            <a:extLst>
              <a:ext uri="{FF2B5EF4-FFF2-40B4-BE49-F238E27FC236}">
                <a16:creationId xmlns:a16="http://schemas.microsoft.com/office/drawing/2014/main" id="{FE4F258B-C058-8861-1B56-1D3CDA5A0C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348" b="465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7B775-392E-436F-984E-090130E5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PT" sz="4000" dirty="0">
                <a:solidFill>
                  <a:srgbClr val="FFFFFF"/>
                </a:solidFill>
              </a:rPr>
              <a:t>Logística Urbana para Entrega de Mercadorias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F5D3-FA97-4B64-859B-D9B3CB46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000" dirty="0">
                <a:solidFill>
                  <a:srgbClr val="FFFFFF"/>
                </a:solidFill>
              </a:rPr>
              <a:t>André Sousa – up202005277 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FFFF"/>
                </a:solidFill>
              </a:rPr>
              <a:t>Pedro Fonseca – up202008307</a:t>
            </a:r>
          </a:p>
          <a:p>
            <a:pPr marL="0" indent="0">
              <a:buNone/>
            </a:pPr>
            <a:r>
              <a:rPr lang="pt-PT" sz="2000" dirty="0" err="1">
                <a:solidFill>
                  <a:srgbClr val="FFFFFF"/>
                </a:solidFill>
              </a:rPr>
              <a:t>Vitor</a:t>
            </a:r>
            <a:r>
              <a:rPr lang="pt-PT" sz="2000" dirty="0">
                <a:solidFill>
                  <a:srgbClr val="FFFFFF"/>
                </a:solidFill>
              </a:rPr>
              <a:t> Cavaleiro – </a:t>
            </a:r>
            <a:r>
              <a:rPr lang="en-GB" sz="2000" dirty="0">
                <a:solidFill>
                  <a:srgbClr val="FFFFFF"/>
                </a:solidFill>
              </a:rPr>
              <a:t>up202004724</a:t>
            </a:r>
            <a:endParaRPr lang="pt-PT" sz="20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49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68-BC59-4380-B1A0-EAE73FC3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2: Avaliação empírica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62F2-A074-4C07-ABCA-4B2A32FC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683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0C5D-C5FC-468C-B711-84A367F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t-PT" sz="7400" dirty="0"/>
              <a:t>Cenário 3: Formalização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1D60D-44D1-D02D-4F75-CA3818B0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74052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77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D1F-C218-4D91-BCCC-983FC44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pt-PT" sz="5000" dirty="0"/>
              <a:t>Cenário 3: Descrição de algoritmos relevantes</a:t>
            </a:r>
          </a:p>
        </p:txBody>
      </p:sp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81A08DD0-3D7A-30BF-5697-4A867686F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67" r="1751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6166F3C-182D-FDA7-3559-57245D6B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876604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737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9A3-B421-4C9F-8E19-0162F693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5000" dirty="0"/>
              <a:t>Cenário 3: Análise da complexidade</a:t>
            </a:r>
          </a:p>
        </p:txBody>
      </p:sp>
      <p:pic>
        <p:nvPicPr>
          <p:cNvPr id="28" name="Graphic 6" descr="Box">
            <a:extLst>
              <a:ext uri="{FF2B5EF4-FFF2-40B4-BE49-F238E27FC236}">
                <a16:creationId xmlns:a16="http://schemas.microsoft.com/office/drawing/2014/main" id="{6A0A6BAF-96ED-9E44-850F-7061E1FF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CD0DBF-4DCF-4DD6-B174-AEC30035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r>
              <a:rPr lang="pt-PT" i="1" dirty="0" err="1"/>
              <a:t>optimizeExpressTransports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 * log(n) + n =&gt; O(n) = n * log(n)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O(1)</a:t>
            </a:r>
          </a:p>
        </p:txBody>
      </p:sp>
    </p:spTree>
    <p:extLst>
      <p:ext uri="{BB962C8B-B14F-4D97-AF65-F5344CB8AC3E}">
        <p14:creationId xmlns:p14="http://schemas.microsoft.com/office/powerpoint/2010/main" val="44189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68-BC59-4380-B1A0-EAE73FC3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3: Avaliação empírica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62F2-A074-4C07-ABCA-4B2A32FC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51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97E6-41FA-4B43-B983-23DC1B61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ATIVIDADE EXTRA A DESTACAR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F87B-225F-44B6-A076-09F69A6E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728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C95A7-D7D8-44EC-8C09-154260D5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PT" sz="4800"/>
              <a:t>Solução algorítmica a destacar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C198-2A22-4CC8-BC37-3A1BA17A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400" dirty="0"/>
              <a:t>Dos três cenários que foram abordados, dois dependem fortemente do algoritmo auxiliar que faz uso da estratégia de </a:t>
            </a:r>
            <a:r>
              <a:rPr lang="pt-PT" sz="2400" i="1" dirty="0" err="1"/>
              <a:t>backtracking</a:t>
            </a:r>
            <a:r>
              <a:rPr lang="pt-PT" sz="2400" dirty="0"/>
              <a:t> para encher o máximo possível a carrinha de cada estafeta. Apesar de ser este o algoritmo responsável pelo tempo de execução </a:t>
            </a:r>
            <a:r>
              <a:rPr lang="pt-PT" sz="2400" dirty="0" err="1"/>
              <a:t>factorial</a:t>
            </a:r>
            <a:r>
              <a:rPr lang="pt-PT" sz="2400" dirty="0"/>
              <a:t>, é a função que permite a otimização do número de estafetas usados e do lucro da empresa.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3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747E-2519-4E06-895C-28A24D65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4600"/>
              <a:t>Principais dificuldades e autoavaliação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669AED73-B45D-44AE-BFF8-B04A04B6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D951-9733-413C-B449-A5CDD2AB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Principais dificuldades: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Implementar algoritmos eficientes para resolver os dois primeiros cenários.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Autoavaliação: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André Sousa: 33%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Pedro Fonseca: 33%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dirty="0"/>
              <a:t> </a:t>
            </a:r>
            <a:r>
              <a:rPr lang="pt-PT" dirty="0" err="1"/>
              <a:t>Vitor</a:t>
            </a:r>
            <a:r>
              <a:rPr lang="pt-PT" dirty="0"/>
              <a:t> Cavaleiro: 33%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97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BA110-490B-4920-9735-BD4AE648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PT" sz="5400" dirty="0"/>
              <a:t>Descrição do problema</a:t>
            </a:r>
          </a:p>
        </p:txBody>
      </p:sp>
      <p:pic>
        <p:nvPicPr>
          <p:cNvPr id="14" name="Picture 4" descr="Caixas numa prateleira num armazém">
            <a:extLst>
              <a:ext uri="{FF2B5EF4-FFF2-40B4-BE49-F238E27FC236}">
                <a16:creationId xmlns:a16="http://schemas.microsoft.com/office/drawing/2014/main" id="{81B247E1-185C-CE70-4A2B-4CF41F333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1" r="2263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56F8-5C71-469D-A07F-4AAD16F1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dirty="0"/>
              <a:t>Uma empresa de transporte de mercadorias pretende melhorar a sua produtividade de forma a ser mais  competitiva. A empresa transporta encomendas normais e expresso, sendo que estas últimas são entregues diretamente ao cliente enquanto que as normais são atribuídas a estafetas para serem entregues. A empresa considerou três cenários: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700" dirty="0"/>
              <a:t>Otimização do número de estafetas: usar o menor número de estafetas, sem comprometer a entrega das encomendas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700" dirty="0"/>
              <a:t>Otimização do lucro da empresa: entregar as encomendas que mais lucro dão, usando os estafetas que cobram menos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700" dirty="0"/>
              <a:t>Otimização das entregas expresso: minimizar o tempo médio das entregas por dia</a:t>
            </a:r>
          </a:p>
        </p:txBody>
      </p:sp>
    </p:spTree>
    <p:extLst>
      <p:ext uri="{BB962C8B-B14F-4D97-AF65-F5344CB8AC3E}">
        <p14:creationId xmlns:p14="http://schemas.microsoft.com/office/powerpoint/2010/main" val="102321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0C5D-C5FC-468C-B711-84A367F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t-PT" sz="7400" dirty="0"/>
              <a:t>Cenário 1: Formalização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1D60D-44D1-D02D-4F75-CA3818B0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527124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CC6ACF1-ACE4-4CE0-BA0A-EF743702F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8969" y="381935"/>
            <a:ext cx="1038225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8B8AE6-F508-4FAE-8091-27535765D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14" y="3407422"/>
            <a:ext cx="1038225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0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D1F-C218-4D91-BCCC-983FC44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76603"/>
          </a:xfrm>
        </p:spPr>
        <p:txBody>
          <a:bodyPr>
            <a:normAutofit/>
          </a:bodyPr>
          <a:lstStyle/>
          <a:p>
            <a:r>
              <a:rPr lang="pt-PT" sz="5000" dirty="0"/>
              <a:t>Cenário 1: Descrição de algoritmos relevantes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6166F3C-182D-FDA7-3559-57245D6B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299511"/>
              </p:ext>
            </p:extLst>
          </p:nvPr>
        </p:nvGraphicFramePr>
        <p:xfrm>
          <a:off x="1570182" y="1376219"/>
          <a:ext cx="9051636" cy="5389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165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9A3-B421-4C9F-8E19-0162F693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5000"/>
              <a:t>Cenário 1: Análise da complexidade</a:t>
            </a:r>
          </a:p>
        </p:txBody>
      </p:sp>
      <p:pic>
        <p:nvPicPr>
          <p:cNvPr id="28" name="Graphic 6" descr="Box">
            <a:extLst>
              <a:ext uri="{FF2B5EF4-FFF2-40B4-BE49-F238E27FC236}">
                <a16:creationId xmlns:a16="http://schemas.microsoft.com/office/drawing/2014/main" id="{6A0A6BAF-96ED-9E44-850F-7061E1FF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CD0DBF-4DCF-4DD6-B174-AEC30035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9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Algoritmo de </a:t>
            </a:r>
            <a:r>
              <a:rPr lang="pt-PT" i="1" dirty="0" err="1"/>
              <a:t>backtrack</a:t>
            </a:r>
            <a:r>
              <a:rPr lang="pt-PT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r>
              <a:rPr lang="pt-PT" i="1" dirty="0" err="1"/>
              <a:t>optimizeNormalPackagesDistribution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 * log(n) + m * </a:t>
            </a:r>
            <a:r>
              <a:rPr lang="pt-PT" i="1" dirty="0" err="1"/>
              <a:t>backtrack</a:t>
            </a:r>
            <a:endParaRPr lang="pt-PT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1 * </a:t>
            </a:r>
            <a:r>
              <a:rPr lang="pt-PT" i="1" dirty="0" err="1"/>
              <a:t>backtrack</a:t>
            </a:r>
            <a:endParaRPr lang="pt-PT" i="1" dirty="0"/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Complexidade combinada: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 * log(n) + m * n! =&gt; O(n) = n!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marL="0" indent="0">
              <a:buNone/>
            </a:pPr>
            <a:r>
              <a:rPr lang="pt-PT" dirty="0"/>
              <a:t>(m =&gt; nº de estafetas, n =&gt; nº de encomendas normais)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566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68-BC59-4380-B1A0-EAE73FC3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Cenário 1: Avaliação empírica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62F2-A074-4C07-ABCA-4B2A32FC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899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0C5D-C5FC-468C-B711-84A367F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t-PT" sz="7400" dirty="0"/>
              <a:t>Cenário 2: Formalização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1D60D-44D1-D02D-4F75-CA3818B0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627444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86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D1F-C218-4D91-BCCC-983FC44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82255"/>
          </a:xfrm>
        </p:spPr>
        <p:txBody>
          <a:bodyPr>
            <a:normAutofit/>
          </a:bodyPr>
          <a:lstStyle/>
          <a:p>
            <a:r>
              <a:rPr lang="pt-PT" sz="5000" dirty="0"/>
              <a:t>Cenário 2: Descrição de algoritmos relevantes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92423AE-B3D6-4F22-B0A3-7F3F02405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837806"/>
              </p:ext>
            </p:extLst>
          </p:nvPr>
        </p:nvGraphicFramePr>
        <p:xfrm>
          <a:off x="2105892" y="1182255"/>
          <a:ext cx="7830368" cy="556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C60855-0074-4A4A-9D97-C5FCBA900391}"/>
              </a:ext>
            </a:extLst>
          </p:cNvPr>
          <p:cNvSpPr txBox="1"/>
          <p:nvPr/>
        </p:nvSpPr>
        <p:spPr>
          <a:xfrm>
            <a:off x="2105892" y="1297433"/>
            <a:ext cx="6068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Inicialmente, é calculado, para cada estafeta, um rácio para permitir ordenar os estafetas por ordem decrescente de carga transportada em função do seu custo. De forma análoga, é realizado o mesmo procedimento para as encomendas, só que as encomendas são ordenadas por ordem crescente. </a:t>
            </a:r>
            <a:endParaRPr lang="en-US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F2057-2870-4770-95C4-9C3E578B877B}"/>
              </a:ext>
            </a:extLst>
          </p:cNvPr>
          <p:cNvSpPr txBox="1"/>
          <p:nvPr/>
        </p:nvSpPr>
        <p:spPr>
          <a:xfrm>
            <a:off x="2659040" y="3455259"/>
            <a:ext cx="629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Deste modo, no início de cada vetor encontram-se os elementos mais favoráveis: os estafetas que cobram menos por unidade de carga e as </a:t>
            </a:r>
            <a:r>
              <a:rPr lang="pt-PT" dirty="0">
                <a:solidFill>
                  <a:schemeClr val="bg1"/>
                </a:solidFill>
              </a:rPr>
              <a:t>encomendas mais rentáveis.</a:t>
            </a:r>
            <a:endParaRPr lang="en-US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D04F97-AA8B-4141-986C-FF14B30556D3}"/>
              </a:ext>
            </a:extLst>
          </p:cNvPr>
          <p:cNvSpPr txBox="1"/>
          <p:nvPr/>
        </p:nvSpPr>
        <p:spPr>
          <a:xfrm>
            <a:off x="2255740" y="5246716"/>
            <a:ext cx="732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Seguidamente, enquanto todas as encomendas não tiverem sido </a:t>
            </a:r>
          </a:p>
          <a:p>
            <a:r>
              <a:rPr lang="pt-BR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atribuídas, é chamada a função de </a:t>
            </a:r>
            <a:r>
              <a:rPr lang="pt-BR" sz="1800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backtrack</a:t>
            </a:r>
            <a:r>
              <a:rPr lang="pt-BR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usada no cenário 1 que vai encher o máximo possível cada estafeta, pelo que, o resultado será a maior receita possível (visto que as encomendas “melhores” têm prioridade) com a menor despesa (os estafetas mais rentáveis têm maior prioridade).</a:t>
            </a:r>
            <a:endParaRPr lang="en-US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07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9A3-B421-4C9F-8E19-0162F693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5000" dirty="0"/>
              <a:t>Cenário 2: Análise da complexidade</a:t>
            </a:r>
          </a:p>
        </p:txBody>
      </p:sp>
      <p:pic>
        <p:nvPicPr>
          <p:cNvPr id="28" name="Graphic 6" descr="Box">
            <a:extLst>
              <a:ext uri="{FF2B5EF4-FFF2-40B4-BE49-F238E27FC236}">
                <a16:creationId xmlns:a16="http://schemas.microsoft.com/office/drawing/2014/main" id="{6A0A6BAF-96ED-9E44-850F-7061E1FF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CD0DBF-4DCF-4DD6-B174-AEC30035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6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Algoritmo de </a:t>
            </a:r>
            <a:r>
              <a:rPr lang="pt-PT" i="1" dirty="0" err="1"/>
              <a:t>backtrack</a:t>
            </a:r>
            <a:r>
              <a:rPr lang="pt-PT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r>
              <a:rPr lang="pt-PT" i="1" dirty="0" err="1"/>
              <a:t>optimizeProfit</a:t>
            </a:r>
            <a:r>
              <a:rPr lang="pt-PT" i="1" dirty="0"/>
              <a:t>: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2 * (n * log(n)) + m * </a:t>
            </a:r>
            <a:r>
              <a:rPr lang="pt-PT" i="1" dirty="0" err="1"/>
              <a:t>backtrack</a:t>
            </a:r>
            <a:r>
              <a:rPr lang="pt-PT" dirty="0"/>
              <a:t> + 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</a:t>
            </a:r>
            <a:r>
              <a:rPr lang="pt-PT" i="1" dirty="0" err="1"/>
              <a:t>backtrack</a:t>
            </a:r>
            <a:endParaRPr lang="pt-PT" i="1" dirty="0"/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Complexidade combinada: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2 * n * log(n) + m * n! + n =&gt; O(n) = n!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marL="0" indent="0">
              <a:buNone/>
            </a:pPr>
            <a:r>
              <a:rPr lang="pt-PT" dirty="0"/>
              <a:t>(m =&gt; nº de estafetas, n =&gt; nº de encomendas):</a:t>
            </a:r>
          </a:p>
        </p:txBody>
      </p:sp>
    </p:spTree>
    <p:extLst>
      <p:ext uri="{BB962C8B-B14F-4D97-AF65-F5344CB8AC3E}">
        <p14:creationId xmlns:p14="http://schemas.microsoft.com/office/powerpoint/2010/main" val="390657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1042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Logística Urbana para Entrega de Mercadorias</vt:lpstr>
      <vt:lpstr>Descrição do problema</vt:lpstr>
      <vt:lpstr>Cenário 1: Formalização</vt:lpstr>
      <vt:lpstr>Cenário 1: Descrição de algoritmos relevantes</vt:lpstr>
      <vt:lpstr>Cenário 1: Análise da complexidade</vt:lpstr>
      <vt:lpstr>Cenário 1: Avaliação empírica</vt:lpstr>
      <vt:lpstr>Cenário 2: Formalização</vt:lpstr>
      <vt:lpstr>Cenário 2: Descrição de algoritmos relevantes</vt:lpstr>
      <vt:lpstr>Cenário 2: Análise da complexidade</vt:lpstr>
      <vt:lpstr>Cenário 2: Avaliação empírica</vt:lpstr>
      <vt:lpstr>Cenário 3: Formalização</vt:lpstr>
      <vt:lpstr>Cenário 3: Descrição de algoritmos relevantes</vt:lpstr>
      <vt:lpstr>Cenário 3: Análise da complexidade</vt:lpstr>
      <vt:lpstr>Cenário 3: Avaliação empírica</vt:lpstr>
      <vt:lpstr>ATIVIDADE EXTRA A DESTACAR</vt:lpstr>
      <vt:lpstr>Solução algorítmica a destacar</vt:lpstr>
      <vt:lpstr>Principais dificuldades e autoavaliação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André Filipe Garcez Moreira de Sousa</dc:creator>
  <cp:lastModifiedBy>André Filipe Garcez Moreira de Sousa</cp:lastModifiedBy>
  <cp:revision>6</cp:revision>
  <dcterms:created xsi:type="dcterms:W3CDTF">2022-04-10T14:35:02Z</dcterms:created>
  <dcterms:modified xsi:type="dcterms:W3CDTF">2022-04-13T18:06:34Z</dcterms:modified>
</cp:coreProperties>
</file>