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67"/>
  </p:normalViewPr>
  <p:slideViewPr>
    <p:cSldViewPr snapToGrid="0" snapToObjects="1">
      <p:cViewPr varScale="1">
        <p:scale>
          <a:sx n="130" d="100"/>
          <a:sy n="130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4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1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80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6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11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8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7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90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42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2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9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30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1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82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5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7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439A00-5303-BF41-BB28-F08994F26D5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592B2F-CA49-DA48-8CB0-F4C24F8B2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36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F0DA8-9DAC-7A4C-A281-E72FF7B36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2677648"/>
          </a:xfrm>
        </p:spPr>
        <p:txBody>
          <a:bodyPr/>
          <a:lstStyle/>
          <a:p>
            <a:r>
              <a:rPr lang="ru-RU" dirty="0"/>
              <a:t>Разработка приложения для управления коллекцией фильмов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22AAE9-4B54-304A-8F1A-2036035C3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Работу выполнил Силаев в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в ИСиП-41</a:t>
            </a:r>
          </a:p>
        </p:txBody>
      </p:sp>
    </p:spTree>
    <p:extLst>
      <p:ext uri="{BB962C8B-B14F-4D97-AF65-F5344CB8AC3E}">
        <p14:creationId xmlns:p14="http://schemas.microsoft.com/office/powerpoint/2010/main" val="1223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A84F1-1EC8-4144-AE0E-42EA2C80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23AE3-71F0-7C4E-A5CE-0A8FCEF1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Средства разработки;</a:t>
            </a:r>
          </a:p>
          <a:p>
            <a:r>
              <a:rPr lang="ru-RU" dirty="0"/>
              <a:t>Мобильное приложение Модуль-1;</a:t>
            </a:r>
          </a:p>
          <a:p>
            <a:r>
              <a:rPr lang="ru-RU" dirty="0"/>
              <a:t>Умные часы Модуль-2.</a:t>
            </a:r>
          </a:p>
        </p:txBody>
      </p:sp>
    </p:spTree>
    <p:extLst>
      <p:ext uri="{BB962C8B-B14F-4D97-AF65-F5344CB8AC3E}">
        <p14:creationId xmlns:p14="http://schemas.microsoft.com/office/powerpoint/2010/main" val="350464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95C6B-7013-4947-A241-E69EEE3F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F850A-9BFC-AE47-AAE7-F6BE858C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8735"/>
            <a:ext cx="8825659" cy="36010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разработки </a:t>
            </a:r>
            <a:r>
              <a:rPr lang="en-US" dirty="0" err="1"/>
              <a:t>WorldCinema</a:t>
            </a:r>
            <a:r>
              <a:rPr lang="ru-RU" dirty="0"/>
              <a:t> была использована платформа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ru-RU" dirty="0"/>
              <a:t>на языке </a:t>
            </a:r>
            <a:r>
              <a:rPr lang="en-US" dirty="0"/>
              <a:t>swift.</a:t>
            </a:r>
          </a:p>
          <a:p>
            <a:pPr marL="0" indent="0">
              <a:buNone/>
            </a:pPr>
            <a:r>
              <a:rPr lang="ru-RU" dirty="0"/>
              <a:t>В качестве шаблонов были выбраны:</a:t>
            </a:r>
          </a:p>
          <a:p>
            <a:r>
              <a:rPr lang="en-US" dirty="0"/>
              <a:t>IOS App </a:t>
            </a:r>
            <a:r>
              <a:rPr lang="ru-RU" dirty="0"/>
              <a:t>– для мобильного приложения</a:t>
            </a:r>
            <a:r>
              <a:rPr lang="en-US" dirty="0"/>
              <a:t>;</a:t>
            </a:r>
          </a:p>
          <a:p>
            <a:r>
              <a:rPr lang="en-US" dirty="0"/>
              <a:t>Watch App</a:t>
            </a:r>
            <a:r>
              <a:rPr lang="ru-RU" dirty="0"/>
              <a:t> – для умных часов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7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FF39F-2737-E14D-B77C-2428878F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мобильного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B4D23E-F7E5-3F42-96ED-B5ABB4A4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3" y="2327545"/>
            <a:ext cx="1850041" cy="39847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61DDBF-C161-B440-8B5D-670BF1F51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33" y="2316138"/>
            <a:ext cx="1854813" cy="39847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5C53388-55B5-994D-A2D7-B80DE24A3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6" y="2350993"/>
            <a:ext cx="1850041" cy="399260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DE787D-E603-8A4E-8BF4-DC553D615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2112" y="2323591"/>
            <a:ext cx="1979886" cy="39851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7CE3E4-E799-5341-A2E8-1A0A0C7E7EC4}"/>
              </a:ext>
            </a:extLst>
          </p:cNvPr>
          <p:cNvSpPr txBox="1"/>
          <p:nvPr/>
        </p:nvSpPr>
        <p:spPr>
          <a:xfrm>
            <a:off x="423303" y="6343602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 Screen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6241AE-188B-3847-9EC1-3570EA630DBA}"/>
              </a:ext>
            </a:extLst>
          </p:cNvPr>
          <p:cNvSpPr txBox="1"/>
          <p:nvPr/>
        </p:nvSpPr>
        <p:spPr>
          <a:xfrm>
            <a:off x="3408954" y="638304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SingIn</a:t>
            </a:r>
            <a:r>
              <a:rPr lang="en-US" dirty="0"/>
              <a:t> Screen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D49A6-2A9A-394B-94F3-291E711D92DF}"/>
              </a:ext>
            </a:extLst>
          </p:cNvPr>
          <p:cNvSpPr txBox="1"/>
          <p:nvPr/>
        </p:nvSpPr>
        <p:spPr>
          <a:xfrm>
            <a:off x="6411801" y="6321998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SingUp</a:t>
            </a:r>
            <a:r>
              <a:rPr lang="en-US" dirty="0"/>
              <a:t> Screen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14C02-AC35-8746-9C5C-A8A304C71B86}"/>
              </a:ext>
            </a:extLst>
          </p:cNvPr>
          <p:cNvSpPr txBox="1"/>
          <p:nvPr/>
        </p:nvSpPr>
        <p:spPr>
          <a:xfrm>
            <a:off x="9584417" y="633340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03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FF39F-2737-E14D-B77C-2428878F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мобильного приложения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CE3E4-E799-5341-A2E8-1A0A0C7E7EC4}"/>
              </a:ext>
            </a:extLst>
          </p:cNvPr>
          <p:cNvSpPr txBox="1"/>
          <p:nvPr/>
        </p:nvSpPr>
        <p:spPr>
          <a:xfrm>
            <a:off x="5392698" y="632985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Screen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6241AE-188B-3847-9EC1-3570EA630DBA}"/>
              </a:ext>
            </a:extLst>
          </p:cNvPr>
          <p:cNvSpPr txBox="1"/>
          <p:nvPr/>
        </p:nvSpPr>
        <p:spPr>
          <a:xfrm>
            <a:off x="2991682" y="632985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 List Screen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D49A6-2A9A-394B-94F3-291E711D92DF}"/>
              </a:ext>
            </a:extLst>
          </p:cNvPr>
          <p:cNvSpPr txBox="1"/>
          <p:nvPr/>
        </p:nvSpPr>
        <p:spPr>
          <a:xfrm>
            <a:off x="7565088" y="6329856"/>
            <a:ext cx="30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Collection Screen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01BFCE-6D9B-224D-B266-25C73589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90" y="2278485"/>
            <a:ext cx="1861407" cy="401713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2AF18F-37C2-4744-86E7-B27918E2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42" y="2292437"/>
            <a:ext cx="1869361" cy="40171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68EB9F-BF5B-D54D-9EDC-FFDDEF134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425" y="2257329"/>
            <a:ext cx="1879206" cy="4038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5083768-6F0A-3440-A055-374165CF0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72" y="2278485"/>
            <a:ext cx="1857396" cy="39926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EA41A2-2E8D-4144-A235-2802F4DCADEC}"/>
              </a:ext>
            </a:extLst>
          </p:cNvPr>
          <p:cNvSpPr txBox="1"/>
          <p:nvPr/>
        </p:nvSpPr>
        <p:spPr>
          <a:xfrm>
            <a:off x="630413" y="633583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Screen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00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FF39F-2737-E14D-B77C-2428878F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умных часов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CE3E4-E799-5341-A2E8-1A0A0C7E7EC4}"/>
              </a:ext>
            </a:extLst>
          </p:cNvPr>
          <p:cNvSpPr txBox="1"/>
          <p:nvPr/>
        </p:nvSpPr>
        <p:spPr>
          <a:xfrm>
            <a:off x="6009421" y="5326041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 List Screen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6241AE-188B-3847-9EC1-3570EA630DBA}"/>
              </a:ext>
            </a:extLst>
          </p:cNvPr>
          <p:cNvSpPr txBox="1"/>
          <p:nvPr/>
        </p:nvSpPr>
        <p:spPr>
          <a:xfrm>
            <a:off x="3492038" y="5338677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D49A6-2A9A-394B-94F3-291E711D92DF}"/>
              </a:ext>
            </a:extLst>
          </p:cNvPr>
          <p:cNvSpPr txBox="1"/>
          <p:nvPr/>
        </p:nvSpPr>
        <p:spPr>
          <a:xfrm>
            <a:off x="9033043" y="6226146"/>
            <a:ext cx="182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 Screen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A41A2-2E8D-4144-A235-2802F4DCADEC}"/>
              </a:ext>
            </a:extLst>
          </p:cNvPr>
          <p:cNvSpPr txBox="1"/>
          <p:nvPr/>
        </p:nvSpPr>
        <p:spPr>
          <a:xfrm>
            <a:off x="662821" y="532967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SingIn</a:t>
            </a:r>
            <a:r>
              <a:rPr lang="en-US" dirty="0"/>
              <a:t> Screen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2C4453-1BBD-714E-9B82-3D93D31D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0" y="2913041"/>
            <a:ext cx="1993900" cy="23876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F53F6C78-8F2F-9240-8A41-A7A4F7AB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129" y="2913041"/>
            <a:ext cx="2044700" cy="24130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96EE6D-A24D-9544-9ACC-ADFD858C8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866" y="2878094"/>
            <a:ext cx="2019300" cy="23876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экран, панель управления&#10;&#10;Автоматически созданное описание">
            <a:extLst>
              <a:ext uri="{FF2B5EF4-FFF2-40B4-BE49-F238E27FC236}">
                <a16:creationId xmlns:a16="http://schemas.microsoft.com/office/drawing/2014/main" id="{704CAF72-AA62-654A-A64D-9925C4F7F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131" y="1995444"/>
            <a:ext cx="1981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6EC3D-4484-3E4F-94AB-77FF08EB9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979853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E76F4-E11D-684D-82C5-F7ED66C3D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96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{95A3D738-47DF-7746-A440-A302B0F82B88}tf10001076</Template>
  <TotalTime>79</TotalTime>
  <Words>99</Words>
  <Application>Microsoft Macintosh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Разработка приложения для управления коллекцией фильмов </vt:lpstr>
      <vt:lpstr>План работы</vt:lpstr>
      <vt:lpstr>Средства программирования</vt:lpstr>
      <vt:lpstr>Макет мобильного приложения</vt:lpstr>
      <vt:lpstr>Макет мобильного приложения</vt:lpstr>
      <vt:lpstr>Макет умных часов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управления коллекцией фильмов </dc:title>
  <dc:creator>Кузнецов Кирилл Александрович</dc:creator>
  <cp:lastModifiedBy>Кузнецов Кирилл Александрович</cp:lastModifiedBy>
  <cp:revision>7</cp:revision>
  <dcterms:created xsi:type="dcterms:W3CDTF">2021-06-16T13:26:25Z</dcterms:created>
  <dcterms:modified xsi:type="dcterms:W3CDTF">2021-06-17T13:35:05Z</dcterms:modified>
</cp:coreProperties>
</file>