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336" y="-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05/07/2017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05/07/2017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463843" y="10195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667286" y="3845498"/>
            <a:ext cx="1693279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6667285" y="3959491"/>
            <a:ext cx="169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7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286000" y="2197802"/>
            <a:ext cx="4572000" cy="7478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  <a:endParaRPr lang="es-ES_trad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86000" y="2197802"/>
            <a:ext cx="4572000" cy="7478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  <a:endParaRPr lang="es-ES_trad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3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Textos en Calibri,</a:t>
            </a:r>
            <a:r>
              <a:rPr kumimoji="0" lang="es-ES" sz="1600" b="0" i="0" u="none" strike="noStrike" cap="none" spc="0" normalizeH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en gris oscuro. Puede reemplazar la imagen por una fotografía alusiva al tema que se está tratando. </a:t>
            </a:r>
            <a:r>
              <a:rPr lang="es-ES" sz="1600" b="0" dirty="0" smtClean="0">
                <a:solidFill>
                  <a:srgbClr val="404040"/>
                </a:solidFill>
                <a:latin typeface="Calibir"/>
                <a:cs typeface="Calibir"/>
              </a:rPr>
              <a:t>Al reemplazar la foto tenga cuidado de colocarlo debajo del logo del SENA, que debe ir en la esquina superior derecha en blanco.</a:t>
            </a:r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Título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  <a:endParaRPr lang="es-E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286000" y="2197802"/>
            <a:ext cx="4572000" cy="7478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  <a:endParaRPr lang="es-ES_trad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86693" y="2033141"/>
            <a:ext cx="3076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 sz="4000"/>
            </a:pPr>
            <a:r>
              <a:rPr lang="es-ES_tradnl" sz="16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Para las diapositivas con fondo de color naranja, es recomendable colocar la versión blanca del logo de la marca externa.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smtClean="0">
                <a:solidFill>
                  <a:srgbClr val="FFFFFF"/>
                </a:solidFill>
              </a:rPr>
              <a:t>Marca externa</a:t>
            </a:r>
            <a:endParaRPr lang="es-ES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</a:p>
          <a:p>
            <a:pPr algn="r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Presentación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38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2 o 3 líneas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443" y="555030"/>
            <a:ext cx="238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Textos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09" y="0"/>
            <a:ext cx="3983650" cy="51435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71491" y="1217209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Título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71491" y="2109434"/>
            <a:ext cx="37438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43239" hangingPunct="0"/>
            <a:r>
              <a:rPr kumimoji="0" lang="es-ES" sz="1600" b="0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Textos en Calibri,</a:t>
            </a:r>
            <a:r>
              <a:rPr kumimoji="0" lang="es-ES" sz="1600" b="0" i="0" u="none" strike="noStrike" cap="none" spc="0" normalizeH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en gris oscuro. Puede reemplazar la imagen por una fotografía alusiva al tema que se está tratando. </a:t>
            </a:r>
            <a:r>
              <a:rPr lang="es-ES" sz="1600" b="0" dirty="0" smtClean="0">
                <a:solidFill>
                  <a:srgbClr val="404040"/>
                </a:solidFill>
                <a:latin typeface="Calibir"/>
                <a:cs typeface="Calibir"/>
              </a:rPr>
              <a:t>Al reemplazar la foto tenga cuidado de colocarlo debajo del logo del SENA, que debe ir en la esquina superior derecha en blanco.</a:t>
            </a:r>
            <a:r>
              <a:rPr kumimoji="0" lang="es-ES" sz="1600" b="1" i="0" u="none" strike="noStrike" cap="none" spc="0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Calibir"/>
                <a:ea typeface="Helvetica Neue"/>
                <a:cs typeface="Calibir"/>
                <a:sym typeface="Helvetica Neue"/>
              </a:rPr>
              <a:t> </a:t>
            </a:r>
            <a:endParaRPr kumimoji="0" lang="es-ES" sz="1600" b="1" i="0" u="none" strike="noStrike" cap="none" spc="0" normalizeH="0" baseline="0" dirty="0">
              <a:ln>
                <a:noFill/>
              </a:ln>
              <a:solidFill>
                <a:srgbClr val="404040"/>
              </a:solidFill>
              <a:effectLst/>
              <a:uFillTx/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bg1"/>
                </a:solidFill>
              </a:rPr>
              <a:t>Título</a:t>
            </a:r>
            <a:endParaRPr lang="es-E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90968" y="1616654"/>
            <a:ext cx="2389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 smtClean="0">
                <a:solidFill>
                  <a:srgbClr val="FFFFFF"/>
                </a:solidFill>
              </a:rPr>
              <a:t>50%</a:t>
            </a:r>
            <a:endParaRPr lang="es-ES" sz="5400" b="1" dirty="0">
              <a:solidFill>
                <a:srgbClr val="FFFFFF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190968" y="2670167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FFFF"/>
                </a:solidFill>
              </a:rPr>
              <a:t>Texto corto descriptivo</a:t>
            </a:r>
          </a:p>
          <a:p>
            <a:r>
              <a:rPr lang="es-ES" dirty="0" smtClean="0">
                <a:solidFill>
                  <a:srgbClr val="FFFFFF"/>
                </a:solidFill>
              </a:rPr>
              <a:t>a 2 o 3 líneas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278552" y="2518086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3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86000" y="2031602"/>
            <a:ext cx="4572000" cy="10802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s-ES_tradnl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 su presentación requiere incluir el logo de una marca externa, deberá ubicarlo cómo se indica en las siguientes diapositivas:</a:t>
            </a:r>
            <a:endParaRPr lang="es-ES_tradnl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19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233</Words>
  <Application>Microsoft Macintosh PowerPoint</Application>
  <PresentationFormat>Presentación en pantalla (16:9)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Leonardo Cantor</cp:lastModifiedBy>
  <cp:revision>4</cp:revision>
  <dcterms:created xsi:type="dcterms:W3CDTF">2019-11-27T03:16:21Z</dcterms:created>
  <dcterms:modified xsi:type="dcterms:W3CDTF">2019-12-11T16:38:17Z</dcterms:modified>
</cp:coreProperties>
</file>