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4" r:id="rId13"/>
    <p:sldId id="269" r:id="rId14"/>
    <p:sldId id="270" r:id="rId15"/>
    <p:sldId id="26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QK4TSJ64i7Q/9N097GBnQ/2Hw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84" y="-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7002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5d073500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5d073500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5d073500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5d073500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5d073500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5d073500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5d07350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5d07350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5d073500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5d073500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5d073500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5d073500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5d073500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5d073500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5d073500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5d073500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cKuMCo3Es2TEig6bTtjsq0gUd7gI4mm/view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1cKuMCo3Es2TEig6bTtjsq0gUd7gI4mm/view?usp=sharing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1cKuMCo3Es2TEig6bTtjsq0gUd7gI4mm/view?usp=sharing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1cKuMCo3Es2TEig6bTtjsq0gUd7gI4mm/view?usp=sharing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cKuMCo3Es2TEig6bTtjsq0gUd7gI4mm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53793" y="1039583"/>
            <a:ext cx="27570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EFFECTIVE RECORD</a:t>
            </a: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283065" y="2266197"/>
            <a:ext cx="5786400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Lady Tatiana </a:t>
            </a:r>
            <a:r>
              <a:rPr lang="es-E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Chitivo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Caicedo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Yesid Steven Valencia </a:t>
            </a: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Rodríguez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Andrés 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Esteban Sossa </a:t>
            </a: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Rodríguez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Andrés 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Felipe </a:t>
            </a: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Sáenz 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Salazar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4;gc5d0735006_0_21">
            <a:hlinkClick r:id="rId3"/>
          </p:cNvPr>
          <p:cNvSpPr/>
          <p:nvPr/>
        </p:nvSpPr>
        <p:spPr>
          <a:xfrm>
            <a:off x="3013775" y="2149198"/>
            <a:ext cx="2772600" cy="1396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smtClean="0"/>
              <a:t>Documento de pruebas unitarias -  caja blanca</a:t>
            </a:r>
            <a:endParaRPr sz="2200" b="1" dirty="0"/>
          </a:p>
        </p:txBody>
      </p:sp>
      <p:sp>
        <p:nvSpPr>
          <p:cNvPr id="6" name="Google Shape;100;gc5d0735006_0_15"/>
          <p:cNvSpPr txBox="1"/>
          <p:nvPr/>
        </p:nvSpPr>
        <p:spPr>
          <a:xfrm>
            <a:off x="508948" y="170774"/>
            <a:ext cx="76047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Documento de pruebas</a:t>
            </a: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1;gc5d0735006_0_15"/>
          <p:cNvSpPr txBox="1"/>
          <p:nvPr/>
        </p:nvSpPr>
        <p:spPr>
          <a:xfrm>
            <a:off x="70300" y="170775"/>
            <a:ext cx="3000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c5d0735006_0_15"/>
          <p:cNvSpPr txBox="1"/>
          <p:nvPr/>
        </p:nvSpPr>
        <p:spPr>
          <a:xfrm>
            <a:off x="494442" y="170775"/>
            <a:ext cx="76047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Documento de instalación</a:t>
            </a: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1;gc5d0735006_0_15"/>
          <p:cNvSpPr txBox="1"/>
          <p:nvPr/>
        </p:nvSpPr>
        <p:spPr>
          <a:xfrm>
            <a:off x="70300" y="170775"/>
            <a:ext cx="3000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4;gc5d0735006_0_21">
            <a:hlinkClick r:id="rId2"/>
          </p:cNvPr>
          <p:cNvSpPr/>
          <p:nvPr/>
        </p:nvSpPr>
        <p:spPr>
          <a:xfrm>
            <a:off x="3013775" y="2149198"/>
            <a:ext cx="2772600" cy="1396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 smtClean="0"/>
              <a:t>Documento de instalación del aplicativo 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372115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5d0735006_0_18"/>
          <p:cNvSpPr txBox="1"/>
          <p:nvPr/>
        </p:nvSpPr>
        <p:spPr>
          <a:xfrm>
            <a:off x="761146" y="193536"/>
            <a:ext cx="30000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distribución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c5d073500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050" y="152400"/>
            <a:ext cx="4628097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1;gc5d0735006_0_15"/>
          <p:cNvSpPr txBox="1"/>
          <p:nvPr/>
        </p:nvSpPr>
        <p:spPr>
          <a:xfrm>
            <a:off x="70300" y="170775"/>
            <a:ext cx="3000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c5d0735006_0_15"/>
          <p:cNvSpPr txBox="1"/>
          <p:nvPr/>
        </p:nvSpPr>
        <p:spPr>
          <a:xfrm>
            <a:off x="654240" y="170774"/>
            <a:ext cx="76047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Informe de migración de datos</a:t>
            </a: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1;gc5d0735006_0_15"/>
          <p:cNvSpPr txBox="1"/>
          <p:nvPr/>
        </p:nvSpPr>
        <p:spPr>
          <a:xfrm>
            <a:off x="70300" y="170775"/>
            <a:ext cx="3000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4;gc5d0735006_0_21">
            <a:hlinkClick r:id="rId2"/>
          </p:cNvPr>
          <p:cNvSpPr/>
          <p:nvPr/>
        </p:nvSpPr>
        <p:spPr>
          <a:xfrm>
            <a:off x="3013775" y="2149198"/>
            <a:ext cx="2772600" cy="1396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smtClean="0"/>
              <a:t>Documento de migración de datos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327969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gc5d0735006_0_15"/>
          <p:cNvSpPr txBox="1"/>
          <p:nvPr/>
        </p:nvSpPr>
        <p:spPr>
          <a:xfrm>
            <a:off x="654240" y="170774"/>
            <a:ext cx="76047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 de instalación </a:t>
            </a: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01;gc5d0735006_0_15"/>
          <p:cNvSpPr txBox="1"/>
          <p:nvPr/>
        </p:nvSpPr>
        <p:spPr>
          <a:xfrm>
            <a:off x="70300" y="170775"/>
            <a:ext cx="3000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4;gc5d0735006_0_21">
            <a:hlinkClick r:id="rId2"/>
          </p:cNvPr>
          <p:cNvSpPr/>
          <p:nvPr/>
        </p:nvSpPr>
        <p:spPr>
          <a:xfrm>
            <a:off x="3013775" y="2149198"/>
            <a:ext cx="2772600" cy="1396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 b="1" dirty="0" smtClean="0"/>
              <a:t>Plan de instalación </a:t>
            </a:r>
            <a:endParaRPr sz="2200" b="1" dirty="0"/>
          </a:p>
        </p:txBody>
      </p:sp>
    </p:spTree>
    <p:extLst>
      <p:ext uri="{BB962C8B-B14F-4D97-AF65-F5344CB8AC3E}">
        <p14:creationId xmlns:p14="http://schemas.microsoft.com/office/powerpoint/2010/main" val="20224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1654292" y="1303758"/>
            <a:ext cx="4986205" cy="324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.Título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proyecto.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.Planteamiento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problema.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.Objetivo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general.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.Objetivos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específicos.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.Justificación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.Alcance </a:t>
            </a: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proyecto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.Manual técnico.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.Documento de pruebas unitarias y de caja blanca.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10.Diagrama de distribución.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11.Informe de migración de datos.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12.Plan de instalación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284735" y="556989"/>
            <a:ext cx="3632377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Índice</a:t>
            </a: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5d0735006_0_3"/>
          <p:cNvSpPr txBox="1"/>
          <p:nvPr/>
        </p:nvSpPr>
        <p:spPr>
          <a:xfrm>
            <a:off x="5404700" y="793625"/>
            <a:ext cx="30000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PROYECTO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c5d0735006_0_3"/>
          <p:cNvSpPr txBox="1"/>
          <p:nvPr/>
        </p:nvSpPr>
        <p:spPr>
          <a:xfrm>
            <a:off x="1125150" y="2421050"/>
            <a:ext cx="50832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 sistema de información que gestione los  inventarios de las misceláneas.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/>
        </p:nvSpPr>
        <p:spPr>
          <a:xfrm>
            <a:off x="704365" y="249500"/>
            <a:ext cx="7633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3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100475" y="2031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5" name="Google Shape;75;p6"/>
          <p:cNvSpPr txBox="1"/>
          <p:nvPr/>
        </p:nvSpPr>
        <p:spPr>
          <a:xfrm>
            <a:off x="879575" y="1334250"/>
            <a:ext cx="72834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Acuerdo al trabajo de campo realizado, se aplicó la recolección de información a 15 negocios (misceláneas), donde se evidenció la falta de un sistema de información. Esto ocasiona una desorganización en el manejo de los productos.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 sistema se realizará en la “miscelánea LYD” ubicada en la zona 5 de Usme en el barrio Lorenzo Alcantuz, donde se venden productos como útiles escolares, hojas, pegantes, pinturas y demás.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se requiere para brindar un mejor manejo de los productos en este tipo de negocios?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requiere implementar un sistema que permita registrar y consultar los productos en un inventario con un manejo accesible y sencillo para el cliente</a:t>
            </a:r>
            <a:r>
              <a:rPr lang="es-E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5d0735006_0_6"/>
          <p:cNvSpPr txBox="1"/>
          <p:nvPr/>
        </p:nvSpPr>
        <p:spPr>
          <a:xfrm>
            <a:off x="885150" y="140625"/>
            <a:ext cx="737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 general </a:t>
            </a:r>
            <a:endParaRPr/>
          </a:p>
        </p:txBody>
      </p:sp>
      <p:sp>
        <p:nvSpPr>
          <p:cNvPr id="81" name="Google Shape;81;gc5d0735006_0_6"/>
          <p:cNvSpPr txBox="1"/>
          <p:nvPr/>
        </p:nvSpPr>
        <p:spPr>
          <a:xfrm>
            <a:off x="291350" y="140625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dirty="0"/>
          </a:p>
        </p:txBody>
      </p:sp>
      <p:sp>
        <p:nvSpPr>
          <p:cNvPr id="82" name="Google Shape;82;gc5d0735006_0_6"/>
          <p:cNvSpPr txBox="1"/>
          <p:nvPr/>
        </p:nvSpPr>
        <p:spPr>
          <a:xfrm>
            <a:off x="483300" y="1496825"/>
            <a:ext cx="8177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e implementar un sistema de información para que gestioné el control y organización de los productos en  las misceláneas, cumpliendo así con las necesidades que se presentan en este tipo de negocios.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d0735006_0_9"/>
          <p:cNvSpPr txBox="1"/>
          <p:nvPr/>
        </p:nvSpPr>
        <p:spPr>
          <a:xfrm>
            <a:off x="241100" y="210950"/>
            <a:ext cx="7594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Objetivos específicos </a:t>
            </a:r>
            <a:endParaRPr dirty="0"/>
          </a:p>
        </p:txBody>
      </p:sp>
      <p:sp>
        <p:nvSpPr>
          <p:cNvPr id="88" name="Google Shape;88;gc5d0735006_0_9"/>
          <p:cNvSpPr txBox="1"/>
          <p:nvPr/>
        </p:nvSpPr>
        <p:spPr>
          <a:xfrm>
            <a:off x="252300" y="1752150"/>
            <a:ext cx="86394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●Diseñar una interfaz amigable y sencilla para el uso del usuario y el cliente.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●Registrar ventas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●Administrar inventario.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●Generar reportes de ventas mensuales y anuales.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●Obtener un informe de productos en escasez.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●Realizar copias de seguridad del sistema de información.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5d0735006_0_12"/>
          <p:cNvSpPr txBox="1"/>
          <p:nvPr/>
        </p:nvSpPr>
        <p:spPr>
          <a:xfrm>
            <a:off x="478350" y="172807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Justificación </a:t>
            </a: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c5d0735006_0_12"/>
          <p:cNvSpPr txBox="1"/>
          <p:nvPr/>
        </p:nvSpPr>
        <p:spPr>
          <a:xfrm>
            <a:off x="133165" y="170452"/>
            <a:ext cx="425903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c5d0735006_0_12"/>
          <p:cNvSpPr txBox="1"/>
          <p:nvPr/>
        </p:nvSpPr>
        <p:spPr>
          <a:xfrm>
            <a:off x="478350" y="1380450"/>
            <a:ext cx="8187300" cy="23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sistema de información y organización, donde el cliente tenga una mejor gestión de sus productos en el negocio.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la creación de este sistema se beneficiará al cliente, mejorando sus procesos de almacenamiento interno y solucionando  la falta de orden que presentan  los negocios actualmente.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 y beneficios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●El sistema brindará una interfaz sencilla para el usuario.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●Sera mas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s-E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busqueda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consulta de los productos.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●El cliente podrá consultar qué productos están en escasez.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●Control seguro de las ventas y ganancias por periodo.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5d0735006_0_15"/>
          <p:cNvSpPr txBox="1"/>
          <p:nvPr/>
        </p:nvSpPr>
        <p:spPr>
          <a:xfrm>
            <a:off x="494443" y="170775"/>
            <a:ext cx="760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c5d0735006_0_15"/>
          <p:cNvSpPr txBox="1"/>
          <p:nvPr/>
        </p:nvSpPr>
        <p:spPr>
          <a:xfrm>
            <a:off x="70300" y="170775"/>
            <a:ext cx="3000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c5d0735006_0_15"/>
          <p:cNvSpPr txBox="1"/>
          <p:nvPr/>
        </p:nvSpPr>
        <p:spPr>
          <a:xfrm>
            <a:off x="411875" y="1999950"/>
            <a:ext cx="82275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implementará un sistema de información  que gestioné el control y la organización  de los productos en cuanto al manejo de inventario, ventas diarias y los productos agotados en el negocio. Esto con base a la información recopilada con los métodos de recolección que nos ha suministrado el cliente. A pesar de que se aplicó la encuesta a 15 negocios, sólo se implementara en el establecimiento “miscelánea LYD”.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5d0735006_0_21">
            <a:hlinkClick r:id="rId3"/>
          </p:cNvPr>
          <p:cNvSpPr/>
          <p:nvPr/>
        </p:nvSpPr>
        <p:spPr>
          <a:xfrm>
            <a:off x="3013775" y="2149198"/>
            <a:ext cx="2772600" cy="1396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/>
              <a:t>Manual técnico</a:t>
            </a:r>
            <a:endParaRPr sz="2200" b="1" dirty="0"/>
          </a:p>
        </p:txBody>
      </p:sp>
      <p:sp>
        <p:nvSpPr>
          <p:cNvPr id="5" name="Google Shape;100;gc5d0735006_0_15"/>
          <p:cNvSpPr txBox="1"/>
          <p:nvPr/>
        </p:nvSpPr>
        <p:spPr>
          <a:xfrm>
            <a:off x="769650" y="170775"/>
            <a:ext cx="76047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Manual técnico</a:t>
            </a: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01;gc5d0735006_0_15"/>
          <p:cNvSpPr txBox="1"/>
          <p:nvPr/>
        </p:nvSpPr>
        <p:spPr>
          <a:xfrm>
            <a:off x="70300" y="170775"/>
            <a:ext cx="3000000" cy="82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531</Words>
  <Application>Microsoft Office PowerPoint</Application>
  <PresentationFormat>Presentación en pantalla (16:9)</PresentationFormat>
  <Paragraphs>65</Paragraphs>
  <Slides>15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AndresSaenz</cp:lastModifiedBy>
  <cp:revision>2</cp:revision>
  <dcterms:created xsi:type="dcterms:W3CDTF">2019-11-27T03:16:21Z</dcterms:created>
  <dcterms:modified xsi:type="dcterms:W3CDTF">2021-03-08T20:52:27Z</dcterms:modified>
</cp:coreProperties>
</file>