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jV4fSrMR6KBH6bnwFXQbWwBsL9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b93d580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b93d58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b93d580f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b93d580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abbbb6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g87abbbb6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745ea41f5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8745ea41f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45ea41f5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8745ea41f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45ea41f5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8745ea41f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745ea41f5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8745ea41f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b93d580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b93d58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b93d580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9b93d58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18" name="Google Shape;1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>
  <p:cSld name="Encabezado de secció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20" name="Google Shape;2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>
  <p:cSld name="Dos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2" name="Google Shape;2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EFFECTIVE RECORD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646900" y="2314375"/>
            <a:ext cx="35208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Lady Tatiana Chitivo Caicedo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Yesid Steven Valencia Rodriguez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Andres Esteban Sossa Rodriguez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Andres Felipe Saenz Salazar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89b93d580f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875" y="1136775"/>
            <a:ext cx="6990700" cy="394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89b93d580f_0_17"/>
          <p:cNvPicPr preferRelativeResize="0"/>
          <p:nvPr/>
        </p:nvPicPr>
        <p:blipFill rotWithShape="1">
          <a:blip r:embed="rId3">
            <a:alphaModFix/>
          </a:blip>
          <a:srcRect b="0" l="0" r="0" t="9934"/>
          <a:stretch/>
        </p:blipFill>
        <p:spPr>
          <a:xfrm>
            <a:off x="817388" y="1110400"/>
            <a:ext cx="7011826" cy="403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7abbbb61a_0_0"/>
          <p:cNvSpPr txBox="1"/>
          <p:nvPr/>
        </p:nvSpPr>
        <p:spPr>
          <a:xfrm>
            <a:off x="5463843" y="1019508"/>
            <a:ext cx="2757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TÍTULO DEL PROYECTO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87abbbb61a_0_0"/>
          <p:cNvSpPr txBox="1"/>
          <p:nvPr/>
        </p:nvSpPr>
        <p:spPr>
          <a:xfrm>
            <a:off x="966050" y="2266550"/>
            <a:ext cx="57390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 implementar un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gestione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 inventarios de las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misceláneas.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/>
        </p:nvSpPr>
        <p:spPr>
          <a:xfrm>
            <a:off x="673050" y="1295900"/>
            <a:ext cx="8137200" cy="3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300">
                <a:solidFill>
                  <a:schemeClr val="dk1"/>
                </a:solidFill>
              </a:rPr>
              <a:t>De Acuerdo</a:t>
            </a:r>
            <a:r>
              <a:rPr lang="es-ES" sz="1300">
                <a:solidFill>
                  <a:schemeClr val="dk1"/>
                </a:solidFill>
              </a:rPr>
              <a:t> al trabajo de campo realizado, se </a:t>
            </a:r>
            <a:r>
              <a:rPr lang="es-ES" sz="1300">
                <a:solidFill>
                  <a:schemeClr val="dk1"/>
                </a:solidFill>
              </a:rPr>
              <a:t>aplicó</a:t>
            </a:r>
            <a:r>
              <a:rPr lang="es-ES" sz="1300">
                <a:solidFill>
                  <a:schemeClr val="dk1"/>
                </a:solidFill>
              </a:rPr>
              <a:t> la recolección de </a:t>
            </a:r>
            <a:r>
              <a:rPr lang="es-ES" sz="1300">
                <a:solidFill>
                  <a:schemeClr val="dk1"/>
                </a:solidFill>
              </a:rPr>
              <a:t>información</a:t>
            </a:r>
            <a:r>
              <a:rPr lang="es-ES" sz="1300">
                <a:solidFill>
                  <a:schemeClr val="dk1"/>
                </a:solidFill>
              </a:rPr>
              <a:t> a 15 negocios (</a:t>
            </a:r>
            <a:r>
              <a:rPr lang="es-ES" sz="1300">
                <a:solidFill>
                  <a:schemeClr val="dk1"/>
                </a:solidFill>
              </a:rPr>
              <a:t>misceláneas</a:t>
            </a:r>
            <a:r>
              <a:rPr lang="es-ES" sz="1300">
                <a:solidFill>
                  <a:schemeClr val="dk1"/>
                </a:solidFill>
              </a:rPr>
              <a:t>), donde se </a:t>
            </a:r>
            <a:r>
              <a:rPr lang="es-ES" sz="1300">
                <a:solidFill>
                  <a:schemeClr val="dk1"/>
                </a:solidFill>
              </a:rPr>
              <a:t>evidenció la falta de un sistema de información. Esto ocasiona una desorganización en el manejo de los productos.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>
                <a:solidFill>
                  <a:schemeClr val="dk1"/>
                </a:solidFill>
              </a:rPr>
              <a:t>El  sistema se realizará en la “miscelánea LYD” ubicada en la zona 5 de Usme en el barrio Lorenzo Alcantuz, donde se venden productos como útiles escolares, hojas, pegantes, pinturas y demás.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-ES">
                <a:solidFill>
                  <a:schemeClr val="dk1"/>
                </a:solidFill>
              </a:rPr>
              <a:t>¿Que se requiere para brindar un mejor manejo de los productos en este tipo de negocios?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>
                <a:solidFill>
                  <a:schemeClr val="dk1"/>
                </a:solidFill>
              </a:rPr>
              <a:t>Se requiere implementar un sistema que permita registrar y consultar los productos en un inventario con un manejo accesible y sencillo para el cliente.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382891" y="249500"/>
            <a:ext cx="7842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745ea41f5_1_6"/>
          <p:cNvSpPr txBox="1"/>
          <p:nvPr/>
        </p:nvSpPr>
        <p:spPr>
          <a:xfrm>
            <a:off x="56800" y="89250"/>
            <a:ext cx="82344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OBJETIV</a:t>
            </a:r>
            <a:r>
              <a:rPr b="1" i="0" lang="es-ES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O GENERAL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8745ea41f5_1_6"/>
          <p:cNvSpPr txBox="1"/>
          <p:nvPr/>
        </p:nvSpPr>
        <p:spPr>
          <a:xfrm>
            <a:off x="188600" y="1326500"/>
            <a:ext cx="85044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e implementar un sistema de información para que gestioné el control y organización de los productos en  las misceláneas, cumpliendo así con las necesidades que se presentan en este tipo de negocios.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745ea41f5_1_11"/>
          <p:cNvSpPr txBox="1"/>
          <p:nvPr/>
        </p:nvSpPr>
        <p:spPr>
          <a:xfrm>
            <a:off x="208700" y="1452175"/>
            <a:ext cx="85044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Analizar el sistema de inventario con el que cuentan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negocios.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Recoger la información por medio de los métodos de recolección.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Identificar las necesidades del cliente teniendo en cuenta la información recopilada.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Diseñar procesos que ayuden al funcionamiento de la operación con características generales y restricciones en el sistema.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pruebas para encontrar errores en el sistema y corregirlos.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Implementar el aplicativo que cumpla con las necesidades del cliente.     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8745ea41f5_1_11"/>
          <p:cNvSpPr txBox="1"/>
          <p:nvPr/>
        </p:nvSpPr>
        <p:spPr>
          <a:xfrm>
            <a:off x="56800" y="89250"/>
            <a:ext cx="82344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OBJETIVOS ESPECÍFICOS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45ea41f5_1_19"/>
          <p:cNvSpPr txBox="1"/>
          <p:nvPr/>
        </p:nvSpPr>
        <p:spPr>
          <a:xfrm>
            <a:off x="89250" y="56800"/>
            <a:ext cx="82344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JUSTIFICACIÓN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8745ea41f5_1_19"/>
          <p:cNvSpPr txBox="1"/>
          <p:nvPr/>
        </p:nvSpPr>
        <p:spPr>
          <a:xfrm>
            <a:off x="198650" y="1301500"/>
            <a:ext cx="85044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sistema de información y organización, donde el cliente tenga una mejor gestión de sus productos en el negocio.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la creación de este sistema se beneficiará al cliente, mejorando sus procesos de almacenamiento interno y solucionando  la falta de orden que presentan  los negocios actualmente.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Ventajas y beneficios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brindará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interfaz sencilla para el usuario.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Sera mas facil la busqueda y consulta de los productos.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cliente podrá consultar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productos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están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escasez.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seguro de las ventas y ganancias por periodo.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745ea41f5_1_29"/>
          <p:cNvSpPr txBox="1"/>
          <p:nvPr/>
        </p:nvSpPr>
        <p:spPr>
          <a:xfrm>
            <a:off x="56800" y="89250"/>
            <a:ext cx="82344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8745ea41f5_1_29"/>
          <p:cNvSpPr txBox="1"/>
          <p:nvPr/>
        </p:nvSpPr>
        <p:spPr>
          <a:xfrm>
            <a:off x="208700" y="1452175"/>
            <a:ext cx="85044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implementará un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sistema de información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gestioné el control</a:t>
            </a: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y la organización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productos en cuanto al manejo de inventario, ventas diarias y los productos agotados en el negocio, esto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con</a:t>
            </a: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 a la información recopilada con los métodos de recolección que nos ha suministrado el cliente. A p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esar de que se aplicó una encuesta a 15 negocios  sólo se implementara en el establecimiento “miscelánea LYD”.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b93d580f_0_2"/>
          <p:cNvSpPr txBox="1"/>
          <p:nvPr/>
        </p:nvSpPr>
        <p:spPr>
          <a:xfrm>
            <a:off x="56800" y="89250"/>
            <a:ext cx="82344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MAPA GENERAL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89b93d580f_0_2"/>
          <p:cNvPicPr preferRelativeResize="0"/>
          <p:nvPr/>
        </p:nvPicPr>
        <p:blipFill rotWithShape="1">
          <a:blip r:embed="rId3">
            <a:alphaModFix/>
          </a:blip>
          <a:srcRect b="19318" l="22825" r="22580" t="33344"/>
          <a:stretch/>
        </p:blipFill>
        <p:spPr>
          <a:xfrm>
            <a:off x="1008850" y="1191300"/>
            <a:ext cx="6646224" cy="367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89b93d580f_0_6"/>
          <p:cNvPicPr preferRelativeResize="0"/>
          <p:nvPr/>
        </p:nvPicPr>
        <p:blipFill rotWithShape="1">
          <a:blip r:embed="rId3">
            <a:alphaModFix/>
          </a:blip>
          <a:srcRect b="31608" l="0" r="0" t="2554"/>
          <a:stretch/>
        </p:blipFill>
        <p:spPr>
          <a:xfrm>
            <a:off x="826475" y="1155275"/>
            <a:ext cx="3403800" cy="389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89b93d580f_0_6"/>
          <p:cNvPicPr preferRelativeResize="0"/>
          <p:nvPr/>
        </p:nvPicPr>
        <p:blipFill rotWithShape="1">
          <a:blip r:embed="rId4">
            <a:alphaModFix/>
          </a:blip>
          <a:srcRect b="4230" l="0" r="0" t="1748"/>
          <a:stretch/>
        </p:blipFill>
        <p:spPr>
          <a:xfrm>
            <a:off x="4787400" y="1195475"/>
            <a:ext cx="3503801" cy="389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