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4.xml" ContentType="application/vnd.openxmlformats-officedocument.theme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firstSlideNum="1" rtl="0" saveSubsetFonts="0" serverZoom="0" showSpecialPlsOnTitleSld="1">
  <p:sldMasterIdLst>
    <p:sldMasterId id="2147483648" r:id="rId1"/>
    <p:sldMasterId id="2147483649" r:id="rId2"/>
  </p:sldMasterIdLst>
  <p:notesMasterIdLst>
    <p:notesMasterId r:id="rId3"/>
  </p:notes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type="screen16x9" cy="6858000" cx="12192000"/>
  <p:notesSz cx="7772400" cy="10058400"/>
  <p:defaultTextStyle>
    <a:lvl1pPr algn="l" eaLnBrk="0" fontAlgn="base" hangingPunct="0" indent="0" latinLnBrk="0" marL="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34" charset="0"/>
        <a:ea typeface="WenQuanYi Micro Hei" pitchFamily="0" charset="1"/>
        <a:sym typeface="Arial" pitchFamily="34" charset="0"/>
      </a:defRPr>
    </a:lvl1pPr>
    <a:lvl2pPr algn="l" eaLnBrk="0" fontAlgn="base" hangingPunct="0" indent="-285750" latinLnBrk="0" marL="74295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34" charset="0"/>
        <a:ea typeface="WenQuanYi Micro Hei" pitchFamily="0" charset="1"/>
        <a:sym typeface="Arial" pitchFamily="34" charset="0"/>
      </a:defRPr>
    </a:lvl2pPr>
    <a:lvl3pPr algn="l" eaLnBrk="0" fontAlgn="base" hangingPunct="0" indent="-228600" latinLnBrk="0" marL="11430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34" charset="0"/>
        <a:ea typeface="WenQuanYi Micro Hei" pitchFamily="0" charset="1"/>
        <a:sym typeface="Arial" pitchFamily="34" charset="0"/>
      </a:defRPr>
    </a:lvl3pPr>
    <a:lvl4pPr algn="l" eaLnBrk="0" fontAlgn="base" hangingPunct="0" indent="-228600" latinLnBrk="0" marL="16002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34" charset="0"/>
        <a:ea typeface="WenQuanYi Micro Hei" pitchFamily="0" charset="1"/>
        <a:sym typeface="Arial" pitchFamily="34" charset="0"/>
      </a:defRPr>
    </a:lvl4pPr>
    <a:lvl5pPr algn="l" eaLnBrk="0" fontAlgn="base" hangingPunct="0" indent="-228600" latinLnBrk="0" marL="20574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34" charset="0"/>
        <a:ea typeface="WenQuanYi Micro Hei" pitchFamily="0" charset="1"/>
        <a:sym typeface="Arial" pitchFamily="34" charset="0"/>
      </a:defRPr>
    </a:lvl5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View">
  <p:normalViewPr showOutlineIcons="1" snapVertSplitter="0" vertBarState="restored" horzBarState="restored" preferSingleView="0">
    <p:restoredLeft sz="14706" autoAdjust="0"/>
    <p:restoredTop sz="93627" autoAdjust="0"/>
  </p:normalViewPr>
  <p:slideViewPr>
    <p:cSldViewPr showGuides="0" snapToGrid="1" snapToObjects="0">
      <p:cViewPr varScale="1">
        <p:scale>
          <a:sx n="59" d="100"/>
          <a:sy n="59" d="100"/>
        </p:scale>
        <p:origin x="-1752" y="-72"/>
      </p:cViewPr>
      <p:guideLst>
        <p:guide orient="horz" pos="2880"/>
        <p:guide orient="vert" pos="216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4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51" name="Rectangle 1"/>
          <p:cNvSpPr/>
          <p:nvPr>
            <p:ph type="sldImg" sz="full" idx="0"/>
          </p:nvPr>
        </p:nvSpPr>
        <p:spPr>
          <a:xfrm rot="0">
            <a:off x="533400" y="763587"/>
            <a:ext cx="6702425" cy="377031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/>
        </p:txBody>
      </p:sp>
      <p:sp>
        <p:nvSpPr>
          <p:cNvPr id="1048752" name="Rectangle 2"/>
          <p:cNvSpPr/>
          <p:nvPr>
            <p:ph type="body" sz="full" idx="0"/>
          </p:nvPr>
        </p:nvSpPr>
        <p:spPr>
          <a:xfrm rot="0">
            <a:off x="777875" y="4776787"/>
            <a:ext cx="6216650" cy="4524375"/>
          </a:xfrm>
          <a:prstGeom prst="rect"/>
          <a:noFill/>
          <a:ln>
            <a:noFill/>
          </a:ln>
        </p:spPr>
        <p:txBody>
          <a:bodyPr anchor="t" bIns="0" lIns="0" rIns="0" tIns="0" vert="horz"/>
          <a:p>
            <a:pPr lvl="0"/>
            <a:endParaRPr altLang="en-US" lang="en-US"/>
          </a:p>
        </p:txBody>
      </p:sp>
      <p:sp>
        <p:nvSpPr>
          <p:cNvPr id="1048753" name="Rectangle 3"/>
          <p:cNvSpPr/>
          <p:nvPr>
            <p:ph type="hdr" sz="full" idx="0"/>
          </p:nvPr>
        </p:nvSpPr>
        <p:spPr>
          <a:xfrm rot="0">
            <a:off x="0" y="0"/>
            <a:ext cx="3371850" cy="501650"/>
          </a:xfrm>
          <a:prstGeom prst="rect"/>
          <a:noFill/>
          <a:ln>
            <a:noFill/>
          </a:ln>
        </p:spPr>
        <p:txBody>
          <a:bodyPr anchor="t" bIns="0" lIns="0" rIns="0" tIns="0" vert="horz"/>
          <a:p>
            <a:pPr ea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</a:pPr>
            <a:endParaRPr altLang="en-US" sz="1400" lang="en-US">
              <a:solidFill>
                <a:srgbClr val="000000"/>
              </a:solidFill>
              <a:latin typeface="Times New Roman" pitchFamily="18" charset="0"/>
              <a:ea typeface="DejaVu Sans" pitchFamily="0" charset="1"/>
            </a:endParaRPr>
          </a:p>
        </p:txBody>
      </p:sp>
      <p:sp>
        <p:nvSpPr>
          <p:cNvPr id="1048754" name="Rectangle 4"/>
          <p:cNvSpPr/>
          <p:nvPr>
            <p:ph type="dt" sz="full" idx="0"/>
          </p:nvPr>
        </p:nvSpPr>
        <p:spPr>
          <a:xfrm rot="0">
            <a:off x="4398962" y="0"/>
            <a:ext cx="3371850" cy="501650"/>
          </a:xfrm>
          <a:prstGeom prst="rect"/>
          <a:noFill/>
          <a:ln>
            <a:noFill/>
          </a:ln>
        </p:spPr>
        <p:txBody>
          <a:bodyPr anchor="t" bIns="0" lIns="0" rIns="0" tIns="0" vert="horz"/>
          <a:p>
            <a:pPr algn="r" ea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</a:pPr>
            <a:endParaRPr altLang="en-US" sz="1400" lang="en-US">
              <a:solidFill>
                <a:srgbClr val="000000"/>
              </a:solidFill>
              <a:latin typeface="Times New Roman" pitchFamily="18" charset="0"/>
              <a:ea typeface="DejaVu Sans" pitchFamily="0" charset="1"/>
            </a:endParaRPr>
          </a:p>
        </p:txBody>
      </p:sp>
      <p:sp>
        <p:nvSpPr>
          <p:cNvPr id="1048755" name="Rectangle 5"/>
          <p:cNvSpPr/>
          <p:nvPr>
            <p:ph type="ftr" sz="full" idx="0"/>
          </p:nvPr>
        </p:nvSpPr>
        <p:spPr>
          <a:xfrm rot="0">
            <a:off x="0" y="9555162"/>
            <a:ext cx="3371850" cy="501650"/>
          </a:xfrm>
          <a:prstGeom prst="rect"/>
          <a:noFill/>
          <a:ln>
            <a:noFill/>
          </a:ln>
        </p:spPr>
        <p:txBody>
          <a:bodyPr anchor="b" bIns="0" lIns="0" rIns="0" tIns="0" vert="horz"/>
          <a:p>
            <a:pPr ea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</a:pPr>
            <a:endParaRPr altLang="en-US" sz="1400" lang="en-US">
              <a:solidFill>
                <a:srgbClr val="000000"/>
              </a:solidFill>
              <a:latin typeface="Times New Roman" pitchFamily="18" charset="0"/>
              <a:ea typeface="DejaVu Sans" pitchFamily="0" charset="1"/>
            </a:endParaRPr>
          </a:p>
        </p:txBody>
      </p:sp>
      <p:sp>
        <p:nvSpPr>
          <p:cNvPr id="1048756" name="Rectangle 6"/>
          <p:cNvSpPr/>
          <p:nvPr>
            <p:ph type="sldNum" sz="full" idx="0"/>
          </p:nvPr>
        </p:nvSpPr>
        <p:spPr>
          <a:xfrm rot="0">
            <a:off x="4398962" y="9555162"/>
            <a:ext cx="3371850" cy="501650"/>
          </a:xfrm>
          <a:prstGeom prst="rect"/>
          <a:noFill/>
          <a:ln>
            <a:noFill/>
          </a:ln>
        </p:spPr>
        <p:txBody>
          <a:bodyPr anchor="b" bIns="0" lIns="0" rIns="0" tIns="0" vert="horz"/>
          <a:p>
            <a:pPr algn="r" ea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</a:pPr>
            <a:fld id="{566ABCEB-ACFC-4714-9973-3DA970169C29}" type="slidenum">
              <a:rPr altLang="en-US" sz="1400" lang="en-US">
                <a:solidFill>
                  <a:srgbClr val="000000"/>
                </a:solidFill>
                <a:latin typeface="Times New Roman" pitchFamily="18" charset="0"/>
                <a:ea typeface="DejaVu Sans" pitchFamily="0" charset="1"/>
              </a:rPr>
              <a:pPr algn="r" eaLnBrk="1" lvl="0">
                <a:lnSpc>
                  <a:spcPct val="93000"/>
                </a:lnSpc>
                <a:buClr>
                  <a:srgbClr val="000000"/>
                </a:buClr>
                <a:buFont typeface="Times New Roman" pitchFamily="18" charset="0"/>
                <a:buNone/>
                <a:tabLst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</a:tabLst>
              </a:pPr>
            </a:fld>
            <a:endParaRPr altLang="en-US" sz="1400" lang="en-US">
              <a:solidFill>
                <a:srgbClr val="000000"/>
              </a:solidFill>
              <a:latin typeface="Times New Roman" pitchFamily="18" charset="0"/>
              <a:ea typeface="DejaVu Sans" pitchFamily="0" charset="1"/>
            </a:endParaRPr>
          </a:p>
        </p:txBody>
      </p:sp>
    </p:spTree>
  </p:cSld>
  <p:clrMap accent1="dk1" accent2="dk1" accent3="dk1" accent4="dk1" accent5="dk1" accent6="dk1" bg1="dk1" bg2="dk1" tx1="dk1" tx2="dk1" hlink="dk1" folHlink="dk1"/>
  <p:notesStyle>
    <a:lvl1pPr algn="l" eaLnBrk="0" fontAlgn="base" hangingPunct="0" indent="0" latinLnBrk="0" marL="0" rtl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Font typeface="Times New Roman" pitchFamily="18" charset="0"/>
      <a:buNone/>
      <a:defRPr baseline="0" b="0" sz="1200" i="0" u="none">
        <a:solidFill>
          <a:srgbClr val="000000"/>
        </a:solidFill>
        <a:latin typeface="Times New Roman" pitchFamily="18" charset="0"/>
        <a:sym typeface="Arial" pitchFamily="34" charset="0"/>
      </a:defRPr>
    </a:lvl1pPr>
    <a:lvl2pPr algn="l" eaLnBrk="0" fontAlgn="base" hangingPunct="0" indent="-285750" latinLnBrk="0" marL="742950" rtl="0">
      <a:lnSpc>
        <a:spcPct val="100000"/>
      </a:lnSpc>
      <a:spcBef>
        <a:spcPct val="30000"/>
      </a:spcBef>
      <a:spcAft>
        <a:spcPct val="0"/>
      </a:spcAft>
      <a:buFont typeface="Times New Roman" pitchFamily="18" charset="0"/>
      <a:buNone/>
      <a:defRPr baseline="0" b="0" sz="1200" i="0" u="none">
        <a:solidFill>
          <a:srgbClr val="000000"/>
        </a:solidFill>
        <a:latin typeface="Times New Roman" pitchFamily="18" charset="0"/>
        <a:sym typeface="Arial" pitchFamily="34" charset="0"/>
      </a:defRPr>
    </a:lvl2pPr>
    <a:lvl3pPr algn="l" eaLnBrk="0" fontAlgn="base" hangingPunct="0" indent="-228600" latinLnBrk="0" marL="1143000" rtl="0">
      <a:lnSpc>
        <a:spcPct val="100000"/>
      </a:lnSpc>
      <a:spcBef>
        <a:spcPct val="30000"/>
      </a:spcBef>
      <a:spcAft>
        <a:spcPct val="0"/>
      </a:spcAft>
      <a:buFont typeface="Times New Roman" pitchFamily="18" charset="0"/>
      <a:buNone/>
      <a:defRPr baseline="0" b="0" sz="1200" i="0" u="none">
        <a:solidFill>
          <a:srgbClr val="000000"/>
        </a:solidFill>
        <a:latin typeface="Times New Roman" pitchFamily="18" charset="0"/>
        <a:sym typeface="Arial" pitchFamily="34" charset="0"/>
      </a:defRPr>
    </a:lvl3pPr>
    <a:lvl4pPr algn="l" eaLnBrk="0" fontAlgn="base" hangingPunct="0" indent="-228600" latinLnBrk="0" marL="1600200" rtl="0">
      <a:lnSpc>
        <a:spcPct val="100000"/>
      </a:lnSpc>
      <a:spcBef>
        <a:spcPct val="30000"/>
      </a:spcBef>
      <a:spcAft>
        <a:spcPct val="0"/>
      </a:spcAft>
      <a:buFont typeface="Times New Roman" pitchFamily="18" charset="0"/>
      <a:buNone/>
      <a:defRPr baseline="0" b="0" sz="1200" i="0" u="none">
        <a:solidFill>
          <a:srgbClr val="000000"/>
        </a:solidFill>
        <a:latin typeface="Times New Roman" pitchFamily="18" charset="0"/>
        <a:sym typeface="Arial" pitchFamily="34" charset="0"/>
      </a:defRPr>
    </a:lvl4pPr>
    <a:lvl5pPr algn="l" eaLnBrk="0" fontAlgn="base" hangingPunct="0" indent="-228600" latinLnBrk="0" marL="2057400" rtl="0">
      <a:lnSpc>
        <a:spcPct val="100000"/>
      </a:lnSpc>
      <a:spcBef>
        <a:spcPct val="30000"/>
      </a:spcBef>
      <a:spcAft>
        <a:spcPct val="0"/>
      </a:spcAft>
      <a:buFont typeface="Times New Roman" pitchFamily="18" charset="0"/>
      <a:buNone/>
      <a:defRPr baseline="0" b="0" sz="1200" i="0" u="none">
        <a:solidFill>
          <a:srgbClr val="000000"/>
        </a:solidFill>
        <a:latin typeface="Times New Roman" pitchFamily="18" charset="0"/>
        <a:sym typeface="Arial" pitchFamily="34" charset="0"/>
      </a:defRPr>
    </a:lvl5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rgbClr val="FFFFFF"/>
        </a:solidFill>
      </p:bgPr>
    </p:bg>
    <p:spTree>
      <p:nvGrpSpPr>
        <p:cNvPr id="2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9" name="Rectangle 6"/>
          <p:cNvSpPr txBox="1"/>
          <p:nvPr/>
        </p:nvSpPr>
        <p:spPr>
          <a:xfrm rot="0">
            <a:off x="4398962" y="9555162"/>
            <a:ext cx="3371850" cy="501650"/>
          </a:xfrm>
          <a:prstGeom prst="rect"/>
          <a:noFill/>
          <a:ln>
            <a:noFill/>
          </a:ln>
        </p:spPr>
        <p:txBody>
          <a:bodyPr anchor="b" bIns="0" lIns="0" rIns="0" tIns="0" vert="horz"/>
          <a:p>
            <a:pPr algn="r" ea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</a:pPr>
            <a:fld id="{566ABCEB-ACFC-4714-9973-3DA970169C29}" type="slidenum">
              <a:rPr altLang="en-US" sz="1400" lang="en-US">
                <a:solidFill>
                  <a:srgbClr val="000000"/>
                </a:solidFill>
                <a:latin typeface="Times New Roman" pitchFamily="18" charset="0"/>
                <a:ea typeface="DejaVu Sans" pitchFamily="0" charset="1"/>
              </a:rPr>
              <a:pPr algn="r" eaLnBrk="1" lvl="0">
                <a:lnSpc>
                  <a:spcPct val="93000"/>
                </a:lnSpc>
                <a:buClr>
                  <a:srgbClr val="000000"/>
                </a:buClr>
                <a:buFont typeface="Times New Roman" pitchFamily="18" charset="0"/>
                <a:buNone/>
                <a:tabLst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</a:tabLst>
              </a:pPr>
            </a:fld>
            <a:endParaRPr altLang="en-US" sz="1400" lang="en-US">
              <a:solidFill>
                <a:srgbClr val="000000"/>
              </a:solidFill>
              <a:latin typeface="Times New Roman" pitchFamily="18" charset="0"/>
              <a:ea typeface="DejaVu Sans" pitchFamily="0" charset="1"/>
            </a:endParaRPr>
          </a:p>
        </p:txBody>
      </p:sp>
      <p:sp>
        <p:nvSpPr>
          <p:cNvPr id="1048590" name="Rectangle 1"/>
          <p:cNvSpPr/>
          <p:nvPr>
            <p:ph type="sldImg" sz="full" idx="0"/>
          </p:nvPr>
        </p:nvSpPr>
        <p:spPr>
          <a:xfrm rot="0">
            <a:off x="533400" y="763587"/>
            <a:ext cx="6704012" cy="3771900"/>
          </a:xfrm>
          <a:prstGeom prst="rect"/>
          <a:solidFill>
            <a:srgbClr val="FFFFFF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t" bIns="45720" lIns="91440" rIns="91440" tIns="45720" vert="horz"/>
          <a:p/>
        </p:txBody>
      </p:sp>
      <p:sp>
        <p:nvSpPr>
          <p:cNvPr id="1048591" name="Rectangle 2"/>
          <p:cNvSpPr/>
          <p:nvPr>
            <p:ph type="body" sz="full" idx="1"/>
          </p:nvPr>
        </p:nvSpPr>
        <p:spPr>
          <a:xfrm rot="0">
            <a:off x="777875" y="4776787"/>
            <a:ext cx="6218237" cy="4525962"/>
          </a:xfrm>
          <a:prstGeom prst="rect"/>
          <a:noFill/>
          <a:ln>
            <a:noFill/>
          </a:ln>
        </p:spPr>
        <p:txBody>
          <a:bodyPr anchor="ctr" bIns="0" lIns="0" rIns="0" tIns="0" vert="horz" wrap="none"/>
          <a:p>
            <a:endParaRPr altLang="en-US"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rgbClr val="FFFFFF"/>
        </a:solidFill>
      </p:bgPr>
    </p:bg>
    <p:spTree>
      <p:nvGrpSpPr>
        <p:cNvPr id="7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2" name="Rectangle 6"/>
          <p:cNvSpPr txBox="1"/>
          <p:nvPr/>
        </p:nvSpPr>
        <p:spPr>
          <a:xfrm rot="0">
            <a:off x="4398962" y="9555162"/>
            <a:ext cx="3371850" cy="501650"/>
          </a:xfrm>
          <a:prstGeom prst="rect"/>
          <a:noFill/>
          <a:ln>
            <a:noFill/>
          </a:ln>
        </p:spPr>
        <p:txBody>
          <a:bodyPr anchor="b" bIns="0" lIns="0" rIns="0" tIns="0" vert="horz"/>
          <a:p>
            <a:pPr algn="r" ea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</a:pPr>
            <a:fld id="{566ABCEB-ACFC-4714-9973-3DA970169C29}" type="slidenum">
              <a:rPr altLang="en-US" sz="1400" lang="en-US">
                <a:solidFill>
                  <a:srgbClr val="000000"/>
                </a:solidFill>
                <a:latin typeface="Times New Roman" pitchFamily="18" charset="0"/>
                <a:ea typeface="DejaVu Sans" pitchFamily="0" charset="1"/>
              </a:rPr>
              <a:pPr algn="r" eaLnBrk="1" lvl="0">
                <a:lnSpc>
                  <a:spcPct val="93000"/>
                </a:lnSpc>
                <a:buClr>
                  <a:srgbClr val="000000"/>
                </a:buClr>
                <a:buFont typeface="Times New Roman" pitchFamily="18" charset="0"/>
                <a:buNone/>
                <a:tabLst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</a:tabLst>
              </a:pPr>
            </a:fld>
            <a:endParaRPr altLang="en-US" sz="1400" lang="en-US">
              <a:solidFill>
                <a:srgbClr val="000000"/>
              </a:solidFill>
              <a:latin typeface="Times New Roman" pitchFamily="18" charset="0"/>
              <a:ea typeface="DejaVu Sans" pitchFamily="0" charset="1"/>
            </a:endParaRPr>
          </a:p>
        </p:txBody>
      </p:sp>
      <p:sp>
        <p:nvSpPr>
          <p:cNvPr id="1048653" name="Rectangle 1"/>
          <p:cNvSpPr/>
          <p:nvPr>
            <p:ph type="sldImg" sz="full" idx="0"/>
          </p:nvPr>
        </p:nvSpPr>
        <p:spPr>
          <a:xfrm rot="0">
            <a:off x="533400" y="763587"/>
            <a:ext cx="6704012" cy="3771900"/>
          </a:xfrm>
          <a:prstGeom prst="rect"/>
          <a:solidFill>
            <a:srgbClr val="FFFFFF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t" bIns="45720" lIns="91440" rIns="91440" tIns="45720" vert="horz"/>
          <a:p/>
        </p:txBody>
      </p:sp>
      <p:sp>
        <p:nvSpPr>
          <p:cNvPr id="1048654" name="Rectangle 2"/>
          <p:cNvSpPr/>
          <p:nvPr>
            <p:ph type="body" sz="full" idx="1"/>
          </p:nvPr>
        </p:nvSpPr>
        <p:spPr>
          <a:xfrm rot="0">
            <a:off x="777875" y="4776787"/>
            <a:ext cx="6218237" cy="4525962"/>
          </a:xfrm>
          <a:prstGeom prst="rect"/>
          <a:noFill/>
          <a:ln>
            <a:noFill/>
          </a:ln>
        </p:spPr>
        <p:txBody>
          <a:bodyPr anchor="ctr" bIns="0" lIns="0" rIns="0" tIns="0" vert="horz" wrap="none"/>
          <a:p>
            <a:endParaRPr altLang="en-US"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rgbClr val="FFFFFF"/>
        </a:solidFill>
      </p:bgPr>
    </p:bg>
    <p:spTree>
      <p:nvGrpSpPr>
        <p:cNvPr id="7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8" name="Rectangle 6"/>
          <p:cNvSpPr txBox="1"/>
          <p:nvPr/>
        </p:nvSpPr>
        <p:spPr>
          <a:xfrm rot="0">
            <a:off x="4398962" y="9555162"/>
            <a:ext cx="3371850" cy="501650"/>
          </a:xfrm>
          <a:prstGeom prst="rect"/>
          <a:noFill/>
          <a:ln>
            <a:noFill/>
          </a:ln>
        </p:spPr>
        <p:txBody>
          <a:bodyPr anchor="b" bIns="0" lIns="0" rIns="0" tIns="0" vert="horz"/>
          <a:p>
            <a:pPr algn="r" ea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</a:pPr>
            <a:fld id="{566ABCEB-ACFC-4714-9973-3DA970169C29}" type="slidenum">
              <a:rPr altLang="en-US" sz="1400" lang="en-US">
                <a:solidFill>
                  <a:srgbClr val="000000"/>
                </a:solidFill>
                <a:latin typeface="Times New Roman" pitchFamily="18" charset="0"/>
                <a:ea typeface="DejaVu Sans" pitchFamily="0" charset="1"/>
              </a:rPr>
              <a:pPr algn="r" eaLnBrk="1" lvl="0">
                <a:lnSpc>
                  <a:spcPct val="93000"/>
                </a:lnSpc>
                <a:buClr>
                  <a:srgbClr val="000000"/>
                </a:buClr>
                <a:buFont typeface="Times New Roman" pitchFamily="18" charset="0"/>
                <a:buNone/>
                <a:tabLst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</a:tabLst>
              </a:pPr>
            </a:fld>
            <a:endParaRPr altLang="en-US" sz="1400" lang="en-US">
              <a:solidFill>
                <a:srgbClr val="000000"/>
              </a:solidFill>
              <a:latin typeface="Times New Roman" pitchFamily="18" charset="0"/>
              <a:ea typeface="DejaVu Sans" pitchFamily="0" charset="1"/>
            </a:endParaRPr>
          </a:p>
        </p:txBody>
      </p:sp>
      <p:sp>
        <p:nvSpPr>
          <p:cNvPr id="1048659" name="Rectangle 1"/>
          <p:cNvSpPr/>
          <p:nvPr>
            <p:ph type="sldImg" sz="full" idx="0"/>
          </p:nvPr>
        </p:nvSpPr>
        <p:spPr>
          <a:xfrm rot="0">
            <a:off x="533400" y="763587"/>
            <a:ext cx="6704012" cy="3771900"/>
          </a:xfrm>
          <a:prstGeom prst="rect"/>
          <a:solidFill>
            <a:srgbClr val="FFFFFF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t" bIns="45720" lIns="91440" rIns="91440" tIns="45720" vert="horz"/>
          <a:p/>
        </p:txBody>
      </p:sp>
      <p:sp>
        <p:nvSpPr>
          <p:cNvPr id="1048660" name="Rectangle 2"/>
          <p:cNvSpPr/>
          <p:nvPr>
            <p:ph type="body" sz="full" idx="1"/>
          </p:nvPr>
        </p:nvSpPr>
        <p:spPr>
          <a:xfrm rot="0">
            <a:off x="777875" y="4776787"/>
            <a:ext cx="6218237" cy="4525962"/>
          </a:xfrm>
          <a:prstGeom prst="rect"/>
          <a:noFill/>
          <a:ln>
            <a:noFill/>
          </a:ln>
        </p:spPr>
        <p:txBody>
          <a:bodyPr anchor="ctr" bIns="0" lIns="0" rIns="0" tIns="0" vert="horz" wrap="none"/>
          <a:p>
            <a:endParaRPr altLang="en-US"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rgbClr val="FFFFFF"/>
        </a:solidFill>
      </p:bgPr>
    </p:bg>
    <p:spTree>
      <p:nvGrpSpPr>
        <p:cNvPr id="4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3" name="Rectangle 6"/>
          <p:cNvSpPr txBox="1"/>
          <p:nvPr/>
        </p:nvSpPr>
        <p:spPr>
          <a:xfrm rot="0">
            <a:off x="4398962" y="9555162"/>
            <a:ext cx="3371850" cy="501650"/>
          </a:xfrm>
          <a:prstGeom prst="rect"/>
          <a:noFill/>
          <a:ln>
            <a:noFill/>
          </a:ln>
        </p:spPr>
        <p:txBody>
          <a:bodyPr anchor="b" bIns="0" lIns="0" rIns="0" tIns="0" vert="horz"/>
          <a:p>
            <a:pPr algn="r" ea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</a:pPr>
            <a:fld id="{566ABCEB-ACFC-4714-9973-3DA970169C29}" type="slidenum">
              <a:rPr altLang="en-US" sz="1400" lang="en-US">
                <a:solidFill>
                  <a:srgbClr val="000000"/>
                </a:solidFill>
                <a:latin typeface="Times New Roman" pitchFamily="18" charset="0"/>
                <a:ea typeface="DejaVu Sans" pitchFamily="0" charset="1"/>
              </a:rPr>
              <a:pPr algn="r" eaLnBrk="1" lvl="0">
                <a:lnSpc>
                  <a:spcPct val="93000"/>
                </a:lnSpc>
                <a:buClr>
                  <a:srgbClr val="000000"/>
                </a:buClr>
                <a:buFont typeface="Times New Roman" pitchFamily="18" charset="0"/>
                <a:buNone/>
                <a:tabLst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</a:tabLst>
              </a:pPr>
            </a:fld>
            <a:endParaRPr altLang="en-US" sz="1400" lang="en-US">
              <a:solidFill>
                <a:srgbClr val="000000"/>
              </a:solidFill>
              <a:latin typeface="Times New Roman" pitchFamily="18" charset="0"/>
              <a:ea typeface="DejaVu Sans" pitchFamily="0" charset="1"/>
            </a:endParaRPr>
          </a:p>
        </p:txBody>
      </p:sp>
      <p:sp>
        <p:nvSpPr>
          <p:cNvPr id="1048604" name="Rectangle 1"/>
          <p:cNvSpPr/>
          <p:nvPr>
            <p:ph type="sldImg" sz="full" idx="0"/>
          </p:nvPr>
        </p:nvSpPr>
        <p:spPr>
          <a:xfrm rot="0">
            <a:off x="533400" y="763587"/>
            <a:ext cx="6704012" cy="3771900"/>
          </a:xfrm>
          <a:prstGeom prst="rect"/>
          <a:solidFill>
            <a:srgbClr val="FFFFFF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t" bIns="45720" lIns="91440" rIns="91440" tIns="45720" vert="horz"/>
          <a:p/>
        </p:txBody>
      </p:sp>
      <p:sp>
        <p:nvSpPr>
          <p:cNvPr id="1048605" name="Rectangle 2"/>
          <p:cNvSpPr/>
          <p:nvPr>
            <p:ph type="body" sz="full" idx="1"/>
          </p:nvPr>
        </p:nvSpPr>
        <p:spPr>
          <a:xfrm rot="0">
            <a:off x="777875" y="4776787"/>
            <a:ext cx="6218237" cy="4525962"/>
          </a:xfrm>
          <a:prstGeom prst="rect"/>
          <a:noFill/>
          <a:ln>
            <a:noFill/>
          </a:ln>
        </p:spPr>
        <p:txBody>
          <a:bodyPr anchor="ctr" bIns="0" lIns="0" rIns="0" tIns="0" vert="horz" wrap="none"/>
          <a:p>
            <a:endParaRPr altLang="en-US"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rgbClr val="FFFFFF"/>
        </a:solidFill>
      </p:bgPr>
    </p:bg>
    <p:spTree>
      <p:nvGrpSpPr>
        <p:cNvPr id="4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9" name="Rectangle 6"/>
          <p:cNvSpPr txBox="1"/>
          <p:nvPr/>
        </p:nvSpPr>
        <p:spPr>
          <a:xfrm rot="0">
            <a:off x="4398962" y="9555162"/>
            <a:ext cx="3371850" cy="501650"/>
          </a:xfrm>
          <a:prstGeom prst="rect"/>
          <a:noFill/>
          <a:ln>
            <a:noFill/>
          </a:ln>
        </p:spPr>
        <p:txBody>
          <a:bodyPr anchor="b" bIns="0" lIns="0" rIns="0" tIns="0" vert="horz"/>
          <a:p>
            <a:pPr algn="r" ea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</a:pPr>
            <a:fld id="{566ABCEB-ACFC-4714-9973-3DA970169C29}" type="slidenum">
              <a:rPr altLang="en-US" sz="1400" lang="en-US">
                <a:solidFill>
                  <a:srgbClr val="000000"/>
                </a:solidFill>
                <a:latin typeface="Times New Roman" pitchFamily="18" charset="0"/>
                <a:ea typeface="DejaVu Sans" pitchFamily="0" charset="1"/>
              </a:rPr>
              <a:pPr algn="r" eaLnBrk="1" lvl="0">
                <a:lnSpc>
                  <a:spcPct val="93000"/>
                </a:lnSpc>
                <a:buClr>
                  <a:srgbClr val="000000"/>
                </a:buClr>
                <a:buFont typeface="Times New Roman" pitchFamily="18" charset="0"/>
                <a:buNone/>
                <a:tabLst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</a:tabLst>
              </a:pPr>
            </a:fld>
            <a:endParaRPr altLang="en-US" sz="1400" lang="en-US">
              <a:solidFill>
                <a:srgbClr val="000000"/>
              </a:solidFill>
              <a:latin typeface="Times New Roman" pitchFamily="18" charset="0"/>
              <a:ea typeface="DejaVu Sans" pitchFamily="0" charset="1"/>
            </a:endParaRPr>
          </a:p>
        </p:txBody>
      </p:sp>
      <p:sp>
        <p:nvSpPr>
          <p:cNvPr id="1048610" name="Rectangle 1"/>
          <p:cNvSpPr/>
          <p:nvPr>
            <p:ph type="sldImg" sz="full" idx="0"/>
          </p:nvPr>
        </p:nvSpPr>
        <p:spPr>
          <a:xfrm rot="0">
            <a:off x="533400" y="763587"/>
            <a:ext cx="6704012" cy="3771900"/>
          </a:xfrm>
          <a:prstGeom prst="rect"/>
          <a:solidFill>
            <a:srgbClr val="FFFFFF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t" bIns="45720" lIns="91440" rIns="91440" tIns="45720" vert="horz"/>
          <a:p/>
        </p:txBody>
      </p:sp>
      <p:sp>
        <p:nvSpPr>
          <p:cNvPr id="1048611" name="Rectangle 2"/>
          <p:cNvSpPr/>
          <p:nvPr>
            <p:ph type="body" sz="full" idx="1"/>
          </p:nvPr>
        </p:nvSpPr>
        <p:spPr>
          <a:xfrm rot="0">
            <a:off x="777875" y="4776787"/>
            <a:ext cx="6218237" cy="4525962"/>
          </a:xfrm>
          <a:prstGeom prst="rect"/>
          <a:noFill/>
          <a:ln>
            <a:noFill/>
          </a:ln>
        </p:spPr>
        <p:txBody>
          <a:bodyPr anchor="ctr" bIns="0" lIns="0" rIns="0" tIns="0" vert="horz" wrap="none"/>
          <a:p>
            <a:endParaRPr altLang="en-US"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rgbClr val="FFFFFF"/>
        </a:solidFill>
      </p:bgPr>
    </p:bg>
    <p:spTree>
      <p:nvGrpSpPr>
        <p:cNvPr id="5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5" name="Rectangle 6"/>
          <p:cNvSpPr txBox="1"/>
          <p:nvPr/>
        </p:nvSpPr>
        <p:spPr>
          <a:xfrm rot="0">
            <a:off x="4398962" y="9555162"/>
            <a:ext cx="3371850" cy="501650"/>
          </a:xfrm>
          <a:prstGeom prst="rect"/>
          <a:noFill/>
          <a:ln>
            <a:noFill/>
          </a:ln>
        </p:spPr>
        <p:txBody>
          <a:bodyPr anchor="b" bIns="0" lIns="0" rIns="0" tIns="0" vert="horz"/>
          <a:p>
            <a:pPr algn="r" ea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</a:pPr>
            <a:fld id="{566ABCEB-ACFC-4714-9973-3DA970169C29}" type="slidenum">
              <a:rPr altLang="en-US" sz="1400" lang="en-US">
                <a:solidFill>
                  <a:srgbClr val="000000"/>
                </a:solidFill>
                <a:latin typeface="Times New Roman" pitchFamily="18" charset="0"/>
                <a:ea typeface="DejaVu Sans" pitchFamily="0" charset="1"/>
              </a:rPr>
              <a:pPr algn="r" eaLnBrk="1" lvl="0">
                <a:lnSpc>
                  <a:spcPct val="93000"/>
                </a:lnSpc>
                <a:buClr>
                  <a:srgbClr val="000000"/>
                </a:buClr>
                <a:buFont typeface="Times New Roman" pitchFamily="18" charset="0"/>
                <a:buNone/>
                <a:tabLst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</a:tabLst>
              </a:pPr>
            </a:fld>
            <a:endParaRPr altLang="en-US" sz="1400" lang="en-US">
              <a:solidFill>
                <a:srgbClr val="000000"/>
              </a:solidFill>
              <a:latin typeface="Times New Roman" pitchFamily="18" charset="0"/>
              <a:ea typeface="DejaVu Sans" pitchFamily="0" charset="1"/>
            </a:endParaRPr>
          </a:p>
        </p:txBody>
      </p:sp>
      <p:sp>
        <p:nvSpPr>
          <p:cNvPr id="1048616" name="Rectangle 1"/>
          <p:cNvSpPr/>
          <p:nvPr>
            <p:ph type="sldImg" sz="full" idx="0"/>
          </p:nvPr>
        </p:nvSpPr>
        <p:spPr>
          <a:xfrm rot="0">
            <a:off x="533400" y="763587"/>
            <a:ext cx="6704012" cy="3771900"/>
          </a:xfrm>
          <a:prstGeom prst="rect"/>
          <a:solidFill>
            <a:srgbClr val="FFFFFF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t" bIns="45720" lIns="91440" rIns="91440" tIns="45720" vert="horz"/>
          <a:p/>
        </p:txBody>
      </p:sp>
      <p:sp>
        <p:nvSpPr>
          <p:cNvPr id="1048617" name="Rectangle 2"/>
          <p:cNvSpPr/>
          <p:nvPr>
            <p:ph type="body" sz="full" idx="1"/>
          </p:nvPr>
        </p:nvSpPr>
        <p:spPr>
          <a:xfrm rot="0">
            <a:off x="777875" y="4776787"/>
            <a:ext cx="6218237" cy="4525962"/>
          </a:xfrm>
          <a:prstGeom prst="rect"/>
          <a:noFill/>
          <a:ln>
            <a:noFill/>
          </a:ln>
        </p:spPr>
        <p:txBody>
          <a:bodyPr anchor="ctr" bIns="0" lIns="0" rIns="0" tIns="0" vert="horz" wrap="none"/>
          <a:p>
            <a:endParaRPr altLang="en-US"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rgbClr val="FFFFFF"/>
        </a:solidFill>
      </p:bgPr>
    </p:bg>
    <p:spTree>
      <p:nvGrpSpPr>
        <p:cNvPr id="5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1" name="Rectangle 6"/>
          <p:cNvSpPr txBox="1"/>
          <p:nvPr/>
        </p:nvSpPr>
        <p:spPr>
          <a:xfrm rot="0">
            <a:off x="4398962" y="9555162"/>
            <a:ext cx="3371850" cy="501650"/>
          </a:xfrm>
          <a:prstGeom prst="rect"/>
          <a:noFill/>
          <a:ln>
            <a:noFill/>
          </a:ln>
        </p:spPr>
        <p:txBody>
          <a:bodyPr anchor="b" bIns="0" lIns="0" rIns="0" tIns="0" vert="horz"/>
          <a:p>
            <a:pPr algn="r" ea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</a:pPr>
            <a:fld id="{566ABCEB-ACFC-4714-9973-3DA970169C29}" type="slidenum">
              <a:rPr altLang="en-US" sz="1400" lang="en-US">
                <a:solidFill>
                  <a:srgbClr val="000000"/>
                </a:solidFill>
                <a:latin typeface="Times New Roman" pitchFamily="18" charset="0"/>
                <a:ea typeface="DejaVu Sans" pitchFamily="0" charset="1"/>
              </a:rPr>
              <a:pPr algn="r" eaLnBrk="1" lvl="0">
                <a:lnSpc>
                  <a:spcPct val="93000"/>
                </a:lnSpc>
                <a:buClr>
                  <a:srgbClr val="000000"/>
                </a:buClr>
                <a:buFont typeface="Times New Roman" pitchFamily="18" charset="0"/>
                <a:buNone/>
                <a:tabLst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</a:tabLst>
              </a:pPr>
            </a:fld>
            <a:endParaRPr altLang="en-US" sz="1400" lang="en-US">
              <a:solidFill>
                <a:srgbClr val="000000"/>
              </a:solidFill>
              <a:latin typeface="Times New Roman" pitchFamily="18" charset="0"/>
              <a:ea typeface="DejaVu Sans" pitchFamily="0" charset="1"/>
            </a:endParaRPr>
          </a:p>
        </p:txBody>
      </p:sp>
      <p:sp>
        <p:nvSpPr>
          <p:cNvPr id="1048622" name="Rectangle 1"/>
          <p:cNvSpPr/>
          <p:nvPr>
            <p:ph type="sldImg" sz="full" idx="0"/>
          </p:nvPr>
        </p:nvSpPr>
        <p:spPr>
          <a:xfrm rot="0">
            <a:off x="533400" y="763587"/>
            <a:ext cx="6704012" cy="3771900"/>
          </a:xfrm>
          <a:prstGeom prst="rect"/>
          <a:solidFill>
            <a:srgbClr val="FFFFFF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t" bIns="45720" lIns="91440" rIns="91440" tIns="45720" vert="horz"/>
          <a:p/>
        </p:txBody>
      </p:sp>
      <p:sp>
        <p:nvSpPr>
          <p:cNvPr id="1048623" name="Rectangle 2"/>
          <p:cNvSpPr/>
          <p:nvPr>
            <p:ph type="body" sz="full" idx="1"/>
          </p:nvPr>
        </p:nvSpPr>
        <p:spPr>
          <a:xfrm rot="0">
            <a:off x="777875" y="4776787"/>
            <a:ext cx="6218237" cy="4525962"/>
          </a:xfrm>
          <a:prstGeom prst="rect"/>
          <a:noFill/>
          <a:ln>
            <a:noFill/>
          </a:ln>
        </p:spPr>
        <p:txBody>
          <a:bodyPr anchor="ctr" bIns="0" lIns="0" rIns="0" tIns="0" vert="horz" wrap="none"/>
          <a:p>
            <a:endParaRPr altLang="en-US"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rgbClr val="FFFFFF"/>
        </a:solidFill>
      </p:bgPr>
    </p:bg>
    <p:spTree>
      <p:nvGrpSpPr>
        <p:cNvPr id="5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8" name="Rectangle 6"/>
          <p:cNvSpPr txBox="1"/>
          <p:nvPr/>
        </p:nvSpPr>
        <p:spPr>
          <a:xfrm rot="0">
            <a:off x="4398962" y="9555162"/>
            <a:ext cx="3371850" cy="501650"/>
          </a:xfrm>
          <a:prstGeom prst="rect"/>
          <a:noFill/>
          <a:ln>
            <a:noFill/>
          </a:ln>
        </p:spPr>
        <p:txBody>
          <a:bodyPr anchor="b" bIns="0" lIns="0" rIns="0" tIns="0" vert="horz"/>
          <a:p>
            <a:pPr algn="r" ea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</a:pPr>
            <a:fld id="{566ABCEB-ACFC-4714-9973-3DA970169C29}" type="slidenum">
              <a:rPr altLang="en-US" sz="1400" lang="en-US">
                <a:solidFill>
                  <a:srgbClr val="000000"/>
                </a:solidFill>
                <a:latin typeface="Times New Roman" pitchFamily="18" charset="0"/>
                <a:ea typeface="DejaVu Sans" pitchFamily="0" charset="1"/>
              </a:rPr>
              <a:pPr algn="r" eaLnBrk="1" lvl="0">
                <a:lnSpc>
                  <a:spcPct val="93000"/>
                </a:lnSpc>
                <a:buClr>
                  <a:srgbClr val="000000"/>
                </a:buClr>
                <a:buFont typeface="Times New Roman" pitchFamily="18" charset="0"/>
                <a:buNone/>
                <a:tabLst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</a:tabLst>
              </a:pPr>
            </a:fld>
            <a:endParaRPr altLang="en-US" sz="1400" lang="en-US">
              <a:solidFill>
                <a:srgbClr val="000000"/>
              </a:solidFill>
              <a:latin typeface="Times New Roman" pitchFamily="18" charset="0"/>
              <a:ea typeface="DejaVu Sans" pitchFamily="0" charset="1"/>
            </a:endParaRPr>
          </a:p>
        </p:txBody>
      </p:sp>
      <p:sp>
        <p:nvSpPr>
          <p:cNvPr id="1048629" name="Rectangle 1"/>
          <p:cNvSpPr/>
          <p:nvPr>
            <p:ph type="sldImg" sz="full" idx="0"/>
          </p:nvPr>
        </p:nvSpPr>
        <p:spPr>
          <a:xfrm rot="0">
            <a:off x="533400" y="763587"/>
            <a:ext cx="6704012" cy="3771900"/>
          </a:xfrm>
          <a:prstGeom prst="rect"/>
          <a:solidFill>
            <a:srgbClr val="FFFFFF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t" bIns="45720" lIns="91440" rIns="91440" tIns="45720" vert="horz"/>
          <a:p/>
        </p:txBody>
      </p:sp>
      <p:sp>
        <p:nvSpPr>
          <p:cNvPr id="1048630" name="Rectangle 2"/>
          <p:cNvSpPr/>
          <p:nvPr>
            <p:ph type="body" sz="full" idx="1"/>
          </p:nvPr>
        </p:nvSpPr>
        <p:spPr>
          <a:xfrm rot="0">
            <a:off x="777875" y="4776787"/>
            <a:ext cx="6218237" cy="4525962"/>
          </a:xfrm>
          <a:prstGeom prst="rect"/>
          <a:noFill/>
          <a:ln>
            <a:noFill/>
          </a:ln>
        </p:spPr>
        <p:txBody>
          <a:bodyPr anchor="ctr" bIns="0" lIns="0" rIns="0" tIns="0" vert="horz" wrap="none"/>
          <a:p>
            <a:endParaRPr altLang="en-US"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rgbClr val="FFFFFF"/>
        </a:solidFill>
      </p:bgPr>
    </p:bg>
    <p:spTree>
      <p:nvGrpSpPr>
        <p:cNvPr id="6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3" name="Rectangle 6"/>
          <p:cNvSpPr txBox="1"/>
          <p:nvPr/>
        </p:nvSpPr>
        <p:spPr>
          <a:xfrm rot="0">
            <a:off x="4398962" y="9555162"/>
            <a:ext cx="3371850" cy="501650"/>
          </a:xfrm>
          <a:prstGeom prst="rect"/>
          <a:noFill/>
          <a:ln>
            <a:noFill/>
          </a:ln>
        </p:spPr>
        <p:txBody>
          <a:bodyPr anchor="b" bIns="0" lIns="0" rIns="0" tIns="0" vert="horz"/>
          <a:p>
            <a:pPr algn="r" ea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</a:pPr>
            <a:fld id="{566ABCEB-ACFC-4714-9973-3DA970169C29}" type="slidenum">
              <a:rPr altLang="en-US" sz="1400" lang="en-US">
                <a:solidFill>
                  <a:srgbClr val="000000"/>
                </a:solidFill>
                <a:latin typeface="Times New Roman" pitchFamily="18" charset="0"/>
                <a:ea typeface="DejaVu Sans" pitchFamily="0" charset="1"/>
              </a:rPr>
              <a:pPr algn="r" eaLnBrk="1" lvl="0">
                <a:lnSpc>
                  <a:spcPct val="93000"/>
                </a:lnSpc>
                <a:buClr>
                  <a:srgbClr val="000000"/>
                </a:buClr>
                <a:buFont typeface="Times New Roman" pitchFamily="18" charset="0"/>
                <a:buNone/>
                <a:tabLst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</a:tabLst>
              </a:pPr>
            </a:fld>
            <a:endParaRPr altLang="en-US" sz="1400" lang="en-US">
              <a:solidFill>
                <a:srgbClr val="000000"/>
              </a:solidFill>
              <a:latin typeface="Times New Roman" pitchFamily="18" charset="0"/>
              <a:ea typeface="DejaVu Sans" pitchFamily="0" charset="1"/>
            </a:endParaRPr>
          </a:p>
        </p:txBody>
      </p:sp>
      <p:sp>
        <p:nvSpPr>
          <p:cNvPr id="1048634" name="Rectangle 1"/>
          <p:cNvSpPr/>
          <p:nvPr>
            <p:ph type="sldImg" sz="full" idx="0"/>
          </p:nvPr>
        </p:nvSpPr>
        <p:spPr>
          <a:xfrm rot="0">
            <a:off x="533400" y="763587"/>
            <a:ext cx="6704012" cy="3771900"/>
          </a:xfrm>
          <a:prstGeom prst="rect"/>
          <a:solidFill>
            <a:srgbClr val="FFFFFF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t" bIns="45720" lIns="91440" rIns="91440" tIns="45720" vert="horz"/>
          <a:p/>
        </p:txBody>
      </p:sp>
      <p:sp>
        <p:nvSpPr>
          <p:cNvPr id="1048635" name="Rectangle 2"/>
          <p:cNvSpPr/>
          <p:nvPr>
            <p:ph type="body" sz="full" idx="1"/>
          </p:nvPr>
        </p:nvSpPr>
        <p:spPr>
          <a:xfrm rot="0">
            <a:off x="777875" y="4776787"/>
            <a:ext cx="6218237" cy="4525962"/>
          </a:xfrm>
          <a:prstGeom prst="rect"/>
          <a:noFill/>
          <a:ln>
            <a:noFill/>
          </a:ln>
        </p:spPr>
        <p:txBody>
          <a:bodyPr anchor="ctr" bIns="0" lIns="0" rIns="0" tIns="0" vert="horz" wrap="none"/>
          <a:p>
            <a:endParaRPr altLang="en-US"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rgbClr val="FFFFFF"/>
        </a:solidFill>
      </p:bgPr>
    </p:bg>
    <p:spTree>
      <p:nvGrpSpPr>
        <p:cNvPr id="6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0" name="Rectangle 6"/>
          <p:cNvSpPr txBox="1"/>
          <p:nvPr/>
        </p:nvSpPr>
        <p:spPr>
          <a:xfrm rot="0">
            <a:off x="4398962" y="9555162"/>
            <a:ext cx="3371850" cy="501650"/>
          </a:xfrm>
          <a:prstGeom prst="rect"/>
          <a:noFill/>
          <a:ln>
            <a:noFill/>
          </a:ln>
        </p:spPr>
        <p:txBody>
          <a:bodyPr anchor="b" bIns="0" lIns="0" rIns="0" tIns="0" vert="horz"/>
          <a:p>
            <a:pPr algn="r" ea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</a:pPr>
            <a:fld id="{566ABCEB-ACFC-4714-9973-3DA970169C29}" type="slidenum">
              <a:rPr altLang="en-US" sz="1400" lang="en-US">
                <a:solidFill>
                  <a:srgbClr val="000000"/>
                </a:solidFill>
                <a:latin typeface="Times New Roman" pitchFamily="18" charset="0"/>
                <a:ea typeface="DejaVu Sans" pitchFamily="0" charset="1"/>
              </a:rPr>
              <a:pPr algn="r" eaLnBrk="1" lvl="0">
                <a:lnSpc>
                  <a:spcPct val="93000"/>
                </a:lnSpc>
                <a:buClr>
                  <a:srgbClr val="000000"/>
                </a:buClr>
                <a:buFont typeface="Times New Roman" pitchFamily="18" charset="0"/>
                <a:buNone/>
                <a:tabLst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</a:tabLst>
              </a:pPr>
            </a:fld>
            <a:endParaRPr altLang="en-US" sz="1400" lang="en-US">
              <a:solidFill>
                <a:srgbClr val="000000"/>
              </a:solidFill>
              <a:latin typeface="Times New Roman" pitchFamily="18" charset="0"/>
              <a:ea typeface="DejaVu Sans" pitchFamily="0" charset="1"/>
            </a:endParaRPr>
          </a:p>
        </p:txBody>
      </p:sp>
      <p:sp>
        <p:nvSpPr>
          <p:cNvPr id="1048641" name="Rectangle 1"/>
          <p:cNvSpPr/>
          <p:nvPr>
            <p:ph type="sldImg" sz="full" idx="0"/>
          </p:nvPr>
        </p:nvSpPr>
        <p:spPr>
          <a:xfrm rot="0">
            <a:off x="533400" y="763587"/>
            <a:ext cx="6704012" cy="3771900"/>
          </a:xfrm>
          <a:prstGeom prst="rect"/>
          <a:solidFill>
            <a:srgbClr val="FFFFFF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t" bIns="45720" lIns="91440" rIns="91440" tIns="45720" vert="horz"/>
          <a:p/>
        </p:txBody>
      </p:sp>
      <p:sp>
        <p:nvSpPr>
          <p:cNvPr id="1048642" name="Rectangle 2"/>
          <p:cNvSpPr/>
          <p:nvPr>
            <p:ph type="body" sz="full" idx="1"/>
          </p:nvPr>
        </p:nvSpPr>
        <p:spPr>
          <a:xfrm rot="0">
            <a:off x="777875" y="4776787"/>
            <a:ext cx="6218237" cy="4525962"/>
          </a:xfrm>
          <a:prstGeom prst="rect"/>
          <a:noFill/>
          <a:ln>
            <a:noFill/>
          </a:ln>
        </p:spPr>
        <p:txBody>
          <a:bodyPr anchor="ctr" bIns="0" lIns="0" rIns="0" tIns="0" vert="horz" wrap="none"/>
          <a:p>
            <a:endParaRPr altLang="en-US"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rgbClr val="FFFFFF"/>
        </a:solidFill>
      </p:bgPr>
    </p:bg>
    <p:spTree>
      <p:nvGrpSpPr>
        <p:cNvPr id="6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7" name="Rectangle 6"/>
          <p:cNvSpPr txBox="1"/>
          <p:nvPr/>
        </p:nvSpPr>
        <p:spPr>
          <a:xfrm rot="0">
            <a:off x="4398962" y="9555162"/>
            <a:ext cx="3371850" cy="501650"/>
          </a:xfrm>
          <a:prstGeom prst="rect"/>
          <a:noFill/>
          <a:ln>
            <a:noFill/>
          </a:ln>
        </p:spPr>
        <p:txBody>
          <a:bodyPr anchor="b" bIns="0" lIns="0" rIns="0" tIns="0" vert="horz"/>
          <a:p>
            <a:pPr algn="r" ea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</a:pPr>
            <a:fld id="{566ABCEB-ACFC-4714-9973-3DA970169C29}" type="slidenum">
              <a:rPr altLang="en-US" sz="1400" lang="en-US">
                <a:solidFill>
                  <a:srgbClr val="000000"/>
                </a:solidFill>
                <a:latin typeface="Times New Roman" pitchFamily="18" charset="0"/>
                <a:ea typeface="DejaVu Sans" pitchFamily="0" charset="1"/>
              </a:rPr>
              <a:pPr algn="r" eaLnBrk="1" lvl="0">
                <a:lnSpc>
                  <a:spcPct val="93000"/>
                </a:lnSpc>
                <a:buClr>
                  <a:srgbClr val="000000"/>
                </a:buClr>
                <a:buFont typeface="Times New Roman" pitchFamily="18" charset="0"/>
                <a:buNone/>
                <a:tabLst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</a:tabLst>
              </a:pPr>
            </a:fld>
            <a:endParaRPr altLang="en-US" sz="1400" lang="en-US">
              <a:solidFill>
                <a:srgbClr val="000000"/>
              </a:solidFill>
              <a:latin typeface="Times New Roman" pitchFamily="18" charset="0"/>
              <a:ea typeface="DejaVu Sans" pitchFamily="0" charset="1"/>
            </a:endParaRPr>
          </a:p>
        </p:txBody>
      </p:sp>
      <p:sp>
        <p:nvSpPr>
          <p:cNvPr id="1048648" name="Rectangle 1"/>
          <p:cNvSpPr/>
          <p:nvPr>
            <p:ph type="sldImg" sz="full" idx="0"/>
          </p:nvPr>
        </p:nvSpPr>
        <p:spPr>
          <a:xfrm rot="0">
            <a:off x="533400" y="763587"/>
            <a:ext cx="6704012" cy="3771900"/>
          </a:xfrm>
          <a:prstGeom prst="rect"/>
          <a:solidFill>
            <a:srgbClr val="FFFFFF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t" bIns="45720" lIns="91440" rIns="91440" tIns="45720" vert="horz"/>
          <a:p/>
        </p:txBody>
      </p:sp>
      <p:sp>
        <p:nvSpPr>
          <p:cNvPr id="1048649" name="Rectangle 2"/>
          <p:cNvSpPr/>
          <p:nvPr>
            <p:ph type="body" sz="full" idx="1"/>
          </p:nvPr>
        </p:nvSpPr>
        <p:spPr>
          <a:xfrm rot="0">
            <a:off x="777875" y="4776787"/>
            <a:ext cx="6218237" cy="4525962"/>
          </a:xfrm>
          <a:prstGeom prst="rect"/>
          <a:noFill/>
          <a:ln>
            <a:noFill/>
          </a:ln>
        </p:spPr>
        <p:txBody>
          <a:bodyPr anchor="ctr" bIns="0" lIns="0" rIns="0" tIns="0" vert="horz" wrap="none"/>
          <a:p>
            <a:endParaRPr altLang="en-US"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705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706" name="Rectangle 2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</a:tabLst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t>2/7/20</a:t>
            </a:r>
          </a:p>
        </p:txBody>
      </p:sp>
      <p:sp>
        <p:nvSpPr>
          <p:cNvPr id="1048707" name="Rectangle 4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1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72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26" name="Rectangle 2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</a:tabLst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t>2/7/20</a:t>
            </a:r>
          </a:p>
        </p:txBody>
      </p:sp>
      <p:sp>
        <p:nvSpPr>
          <p:cNvPr id="1048727" name="Rectangle 4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1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1604963"/>
            <a:ext cx="2741084" cy="3975100"/>
          </a:xfrm>
        </p:spPr>
        <p:txBody>
          <a:bodyPr vert="eaVert"/>
          <a:p>
            <a:r>
              <a:rPr lang="en-US"/>
              <a:t>Click to edit Master title style</a:t>
            </a:r>
          </a:p>
        </p:txBody>
      </p:sp>
      <p:sp>
        <p:nvSpPr>
          <p:cNvPr id="10487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4963"/>
            <a:ext cx="8026400" cy="3975100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13" name="Rectangle 2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</a:tabLst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t>2/7/20</a:t>
            </a:r>
          </a:p>
        </p:txBody>
      </p:sp>
      <p:sp>
        <p:nvSpPr>
          <p:cNvPr id="1048714" name="Rectangle 4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1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>
          <a:xfrm>
            <a:off x="914401" y="2130425"/>
            <a:ext cx="10361084" cy="1468438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82" name="Rectangle 2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</a:tabLst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t>2/7/20</a:t>
            </a:r>
          </a:p>
        </p:txBody>
      </p:sp>
      <p:sp>
        <p:nvSpPr>
          <p:cNvPr id="1048583" name="Rectangle 4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1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65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666" name="Rectangle 3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</a:tabLst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t>2/7/20</a:t>
            </a:r>
          </a:p>
        </p:txBody>
      </p:sp>
      <p:sp>
        <p:nvSpPr>
          <p:cNvPr id="1048667" name="Rectangle 5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1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9" name="Rectangle 3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</a:tabLst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t>2/7/20</a:t>
            </a:r>
          </a:p>
        </p:txBody>
      </p:sp>
      <p:sp>
        <p:nvSpPr>
          <p:cNvPr id="1048600" name="Rectangle 5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1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87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8" name="Rectangle 3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</a:tabLst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t>2/7/20</a:t>
            </a:r>
          </a:p>
        </p:txBody>
      </p:sp>
      <p:sp>
        <p:nvSpPr>
          <p:cNvPr id="1048689" name="Rectangle 5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1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700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600201"/>
            <a:ext cx="5382684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01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1600201"/>
            <a:ext cx="53848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02" name="Rectangle 3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</a:tabLst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t>2/7/20</a:t>
            </a:r>
          </a:p>
        </p:txBody>
      </p:sp>
      <p:sp>
        <p:nvSpPr>
          <p:cNvPr id="1048703" name="Rectangle 5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1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9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9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97" name="Rectangle 3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</a:tabLst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t>2/7/20</a:t>
            </a:r>
          </a:p>
        </p:txBody>
      </p:sp>
      <p:sp>
        <p:nvSpPr>
          <p:cNvPr id="1048698" name="Rectangle 5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1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62" name="Rectangle 3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</a:tabLst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t>2/7/20</a:t>
            </a:r>
          </a:p>
        </p:txBody>
      </p:sp>
      <p:sp>
        <p:nvSpPr>
          <p:cNvPr id="1048663" name="Rectangle 5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1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Rectangle 3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</a:tabLst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t>2/7/20</a:t>
            </a:r>
          </a:p>
        </p:txBody>
      </p:sp>
      <p:sp>
        <p:nvSpPr>
          <p:cNvPr id="1048691" name="Rectangle 5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1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71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17" name="Rectangle 2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</a:tabLst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t>2/7/20</a:t>
            </a:r>
          </a:p>
        </p:txBody>
      </p:sp>
      <p:sp>
        <p:nvSpPr>
          <p:cNvPr id="1048718" name="Rectangle 4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1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7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5" name="Rectangle 3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</a:tabLst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t>2/7/20</a:t>
            </a:r>
          </a:p>
        </p:txBody>
      </p:sp>
      <p:sp>
        <p:nvSpPr>
          <p:cNvPr id="1048676" name="Rectangle 5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1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78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anchor="t" anchorCtr="0" bIns="45720" compatLnSpc="1" lIns="91440" numCol="1" rIns="91440" tIns="45720" vert="horz" wrap="square">
            <a:prstTxWarp prst="textNoShape"/>
          </a:bodyPr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algn="l" defTabSz="457200" eaLnBrk="0" fontAlgn="base" hangingPunct="0" indent="0" latinLnBrk="0" lvl="0" marL="0" marR="0" rtl="0">
              <a:lnSpc>
                <a:spcPct val="8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baseline="0" b="0" cap="none" sz="3200" i="0" kern="0" kumimoji="0" lang="en-US" noProof="0" normalizeH="0" spc="0" strike="noStrike" u="none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79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0" name="Rectangle 3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</a:tabLst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t>2/7/20</a:t>
            </a:r>
          </a:p>
        </p:txBody>
      </p:sp>
      <p:sp>
        <p:nvSpPr>
          <p:cNvPr id="1048681" name="Rectangle 5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1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8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84" name="Rectangle 3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</a:tabLst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t>2/7/20</a:t>
            </a:r>
          </a:p>
        </p:txBody>
      </p:sp>
      <p:sp>
        <p:nvSpPr>
          <p:cNvPr id="1048685" name="Rectangle 5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1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274639"/>
            <a:ext cx="2741084" cy="5849937"/>
          </a:xfrm>
        </p:spPr>
        <p:txBody>
          <a:bodyPr vert="eaVert"/>
          <a:p>
            <a:r>
              <a:rPr lang="en-US"/>
              <a:t>Click to edit Master title style</a:t>
            </a:r>
          </a:p>
        </p:txBody>
      </p:sp>
      <p:sp>
        <p:nvSpPr>
          <p:cNvPr id="104866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49937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0" name="Rectangle 3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</a:tabLst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t>2/7/20</a:t>
            </a:r>
          </a:p>
        </p:txBody>
      </p:sp>
      <p:sp>
        <p:nvSpPr>
          <p:cNvPr id="1048671" name="Rectangle 5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1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29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0" name="Rectangle 2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</a:tabLst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t>2/7/20</a:t>
            </a:r>
          </a:p>
        </p:txBody>
      </p:sp>
      <p:sp>
        <p:nvSpPr>
          <p:cNvPr id="1048731" name="Rectangle 4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1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73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604963"/>
            <a:ext cx="5382684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3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1604963"/>
            <a:ext cx="5384800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35" name="Rectangle 2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</a:tabLst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t>2/7/20</a:t>
            </a:r>
          </a:p>
        </p:txBody>
      </p:sp>
      <p:sp>
        <p:nvSpPr>
          <p:cNvPr id="1048736" name="Rectangle 4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1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738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9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4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1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42" name="Rectangle 2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</a:tabLst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t>2/7/20</a:t>
            </a:r>
          </a:p>
        </p:txBody>
      </p:sp>
      <p:sp>
        <p:nvSpPr>
          <p:cNvPr id="1048743" name="Rectangle 4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1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709" name="Rectangle 2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</a:tabLst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t>2/7/20</a:t>
            </a:r>
          </a:p>
        </p:txBody>
      </p:sp>
      <p:sp>
        <p:nvSpPr>
          <p:cNvPr id="1048710" name="Rectangle 4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1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Rectangle 2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</a:tabLst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t>2/7/20</a:t>
            </a:r>
          </a:p>
        </p:txBody>
      </p:sp>
      <p:sp>
        <p:nvSpPr>
          <p:cNvPr id="1048745" name="Rectangle 4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1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6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47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48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9" name="Rectangle 2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</a:tabLst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t>2/7/20</a:t>
            </a:r>
          </a:p>
        </p:txBody>
      </p:sp>
      <p:sp>
        <p:nvSpPr>
          <p:cNvPr id="1048750" name="Rectangle 4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1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20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anchor="t" anchorCtr="0" bIns="0" compatLnSpc="1" lIns="0" numCol="1" rIns="0" tIns="69088" vert="horz" wrap="square">
            <a:prstTxWarp prst="textNoShape"/>
          </a:bodyPr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algn="l" defTabSz="457200" eaLnBrk="0" fontAlgn="base" hangingPunct="0" indent="0" latinLnBrk="0" lvl="0" marL="0" marR="0" rtl="0">
              <a:lnSpc>
                <a:spcPct val="8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baseline="0" b="0" cap="none" sz="3200" i="0" kern="0" kumimoji="0" lang="en-US" noProof="0" normalizeH="0" spc="0" strike="noStrike" u="none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721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2" name="Rectangle 2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</a:tabLst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t>2/7/20</a:t>
            </a:r>
          </a:p>
        </p:txBody>
      </p:sp>
      <p:sp>
        <p:nvSpPr>
          <p:cNvPr id="1048723" name="Rectangle 4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1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_rels/slideMaster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rgbClr val="FFFFFF"/>
        </a:solidFill>
      </p:bgPr>
    </p:bg>
    <p:spTree>
      <p:nvGrpSpPr>
        <p:cNvPr id="1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76" name="Rectangle 1"/>
          <p:cNvSpPr/>
          <p:nvPr>
            <p:ph type="title" sz="full" idx="0"/>
          </p:nvPr>
        </p:nvSpPr>
        <p:spPr>
          <a:xfrm rot="0">
            <a:off x="914400" y="2130425"/>
            <a:ext cx="10361612" cy="14684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p>
            <a:pPr lvl="0"/>
            <a:r>
              <a:rPr altLang="en-US" lang="en-GB"/>
              <a:t>Click to edit Master title style</a:t>
            </a:r>
          </a:p>
        </p:txBody>
      </p:sp>
      <p:sp>
        <p:nvSpPr>
          <p:cNvPr id="1048577" name="Rectangle 2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</a:tabLst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t>2/7/20</a:t>
            </a:r>
          </a:p>
        </p:txBody>
      </p:sp>
      <p:sp>
        <p:nvSpPr>
          <p:cNvPr id="1048578" name="Text Box 3"/>
          <p:cNvSpPr txBox="1"/>
          <p:nvPr/>
        </p:nvSpPr>
        <p:spPr>
          <a:xfrm rot="0">
            <a:off x="4165600" y="6356350"/>
            <a:ext cx="3860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ea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</a:pPr>
            <a:endParaRPr altLang="en-US" lang="en-US"/>
          </a:p>
        </p:txBody>
      </p:sp>
      <p:sp>
        <p:nvSpPr>
          <p:cNvPr id="1048579" name="Rectangle 4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1"/>
            </a:endParaRPr>
          </a:p>
        </p:txBody>
      </p:sp>
      <p:sp>
        <p:nvSpPr>
          <p:cNvPr id="1048580" name="Rectangle 5"/>
          <p:cNvSpPr/>
          <p:nvPr>
            <p:ph type="body" sz="full" idx="1"/>
          </p:nvPr>
        </p:nvSpPr>
        <p:spPr>
          <a:xfrm rot="0">
            <a:off x="609600" y="1604962"/>
            <a:ext cx="10971212" cy="3975100"/>
          </a:xfrm>
          <a:prstGeom prst="rect"/>
          <a:noFill/>
          <a:ln>
            <a:noFill/>
          </a:ln>
        </p:spPr>
        <p:txBody>
          <a:bodyPr anchor="t" bIns="0" lIns="0" rIns="0" tIns="69088" vert="horz"/>
          <a:p>
            <a:pPr lvl="0"/>
            <a:r>
              <a:rPr altLang="en-US" lang="en-GB"/>
              <a:t>Click to edit the outline text format</a:t>
            </a:r>
          </a:p>
          <a:p>
            <a:pPr lvl="1"/>
            <a:r>
              <a:rPr altLang="en-US" lang="en-GB"/>
              <a:t>Second Outline Level</a:t>
            </a:r>
          </a:p>
          <a:p>
            <a:pPr lvl="2"/>
            <a:r>
              <a:rPr altLang="en-US" lang="en-GB"/>
              <a:t>Third Outline Level</a:t>
            </a:r>
          </a:p>
          <a:p>
            <a:pPr lvl="3"/>
            <a:r>
              <a:rPr altLang="en-US" lang="en-GB"/>
              <a:t>Fourth Outline Level</a:t>
            </a:r>
          </a:p>
          <a:p>
            <a:pPr lvl="4"/>
            <a:r>
              <a:rPr altLang="en-US" lang="en-GB"/>
              <a:t>Fifth Outline Level</a:t>
            </a:r>
          </a:p>
          <a:p>
            <a:pPr lvl="4"/>
            <a:r>
              <a:rPr altLang="en-US" lang="en-GB"/>
              <a:t>Sixth Outline Level</a:t>
            </a:r>
          </a:p>
          <a:p>
            <a:pPr lvl="4"/>
            <a:r>
              <a:rPr altLang="en-US" lang="en-GB"/>
              <a:t>Seventh Outline Level</a:t>
            </a: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dt="1" ftr="0" hdr="0" sldNum="0"/>
  <p:txStyles>
    <p:titleStyle>
      <a:lvl1pPr algn="l" defTabSz="457200" eaLnBrk="0" fontAlgn="base" hangingPunct="0" rtl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eaLnBrk="0" fontAlgn="base" hangingPunct="0" rtl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2pPr>
      <a:lvl3pPr algn="l" defTabSz="457200" eaLnBrk="0" fontAlgn="base" hangingPunct="0" rtl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3pPr>
      <a:lvl4pPr algn="l" defTabSz="457200" eaLnBrk="0" fontAlgn="base" hangingPunct="0" rtl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4pPr>
      <a:lvl5pPr algn="l" defTabSz="457200" eaLnBrk="0" fontAlgn="base" hangingPunct="0" rtl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5pPr>
      <a:lvl6pPr algn="l" defTabSz="457200" fontAlgn="base" indent="-228600" marL="2514600" rtl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6pPr>
      <a:lvl7pPr algn="l" defTabSz="457200" fontAlgn="base" indent="-228600" marL="2971800" rtl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7pPr>
      <a:lvl8pPr algn="l" defTabSz="457200" fontAlgn="base" indent="-228600" marL="3429000" rtl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8pPr>
      <a:lvl9pPr algn="l" defTabSz="457200" fontAlgn="base" indent="-228600" marL="3886200" rtl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9pPr>
    </p:titleStyle>
    <p:bodyStyle>
      <a:lvl1pPr algn="l" defTabSz="457200" eaLnBrk="0" fontAlgn="base" hangingPunct="0" indent="-342900" marL="342900" rtl="0">
        <a:lnSpc>
          <a:spcPct val="8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algn="l" defTabSz="457200" eaLnBrk="0" fontAlgn="base" hangingPunct="0" indent="-285750" marL="742950" rtl="0">
        <a:lnSpc>
          <a:spcPct val="8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algn="l" defTabSz="457200" eaLnBrk="0" fontAlgn="base" hangingPunct="0" indent="-228600" marL="1143000" rtl="0">
        <a:lnSpc>
          <a:spcPct val="8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algn="l" defTabSz="457200" eaLnBrk="0" fontAlgn="base" hangingPunct="0" indent="-228600" marL="1600200" rtl="0">
        <a:lnSpc>
          <a:spcPct val="8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algn="l" defTabSz="457200" eaLnBrk="0" fontAlgn="base" hangingPunct="0" indent="-228600" marL="2057400" rtl="0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algn="l" defTabSz="457200" fontAlgn="base" indent="-228600" marL="2514600" rtl="0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algn="l" defTabSz="457200" fontAlgn="base" indent="-228600" marL="2971800" rtl="0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algn="l" defTabSz="457200" fontAlgn="base" indent="-228600" marL="3429000" rtl="0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algn="l" defTabSz="457200" fontAlgn="base" indent="-228600" marL="3886200" rtl="0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rgbClr val="FFFFFF"/>
        </a:solidFill>
      </p:bgPr>
    </p:bg>
    <p:spTree>
      <p:nvGrpSpPr>
        <p:cNvPr id="3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2" name="Rectangle 1"/>
          <p:cNvSpPr/>
          <p:nvPr>
            <p:ph type="title" sz="full" idx="0"/>
          </p:nvPr>
        </p:nvSpPr>
        <p:spPr>
          <a:xfrm rot="0">
            <a:off x="609600" y="274637"/>
            <a:ext cx="10971212" cy="114141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p>
            <a:pPr lvl="0"/>
            <a:r>
              <a:rPr altLang="en-US" lang="en-GB"/>
              <a:t>Click to edit Master title style</a:t>
            </a:r>
          </a:p>
        </p:txBody>
      </p:sp>
      <p:sp>
        <p:nvSpPr>
          <p:cNvPr id="1048593" name="Rectangle 2"/>
          <p:cNvSpPr/>
          <p:nvPr>
            <p:ph type="body" sz="full" idx="1"/>
          </p:nvPr>
        </p:nvSpPr>
        <p:spPr>
          <a:xfrm rot="0">
            <a:off x="609600" y="1600200"/>
            <a:ext cx="10971212" cy="45243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en-GB"/>
              <a:t>Click to edit Master text styles</a:t>
            </a:r>
          </a:p>
          <a:p>
            <a:pPr lvl="1"/>
            <a:r>
              <a:rPr altLang="en-US" lang="en-GB"/>
              <a:t>Second level</a:t>
            </a:r>
          </a:p>
          <a:p>
            <a:pPr lvl="2"/>
            <a:r>
              <a:rPr altLang="en-US" lang="en-GB"/>
              <a:t>Third level</a:t>
            </a:r>
          </a:p>
          <a:p>
            <a:pPr lvl="3"/>
            <a:r>
              <a:rPr altLang="en-US" lang="en-GB"/>
              <a:t>Fourth level</a:t>
            </a:r>
          </a:p>
          <a:p>
            <a:pPr lvl="4"/>
            <a:r>
              <a:rPr altLang="en-US" lang="en-GB"/>
              <a:t>Fifth level</a:t>
            </a:r>
          </a:p>
        </p:txBody>
      </p:sp>
      <p:sp>
        <p:nvSpPr>
          <p:cNvPr id="1048594" name="Rectangle 3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</a:tabLst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t>2/7/20</a:t>
            </a:r>
          </a:p>
        </p:txBody>
      </p:sp>
      <p:sp>
        <p:nvSpPr>
          <p:cNvPr id="1048595" name="Text Box 4"/>
          <p:cNvSpPr txBox="1"/>
          <p:nvPr/>
        </p:nvSpPr>
        <p:spPr>
          <a:xfrm rot="0">
            <a:off x="4165600" y="6356350"/>
            <a:ext cx="3860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ea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</a:pPr>
            <a:endParaRPr altLang="en-US" lang="en-US"/>
          </a:p>
        </p:txBody>
      </p:sp>
      <p:sp>
        <p:nvSpPr>
          <p:cNvPr id="1048596" name="Rectangle 5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1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1"/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dt="1" ftr="0" hdr="0" sldNum="0"/>
  <p:txStyles>
    <p:titleStyle>
      <a:lvl1pPr algn="l" defTabSz="457200" eaLnBrk="0" fontAlgn="base" hangingPunct="0" rtl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eaLnBrk="0" fontAlgn="base" hangingPunct="0" rtl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2pPr>
      <a:lvl3pPr algn="l" defTabSz="457200" eaLnBrk="0" fontAlgn="base" hangingPunct="0" rtl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3pPr>
      <a:lvl4pPr algn="l" defTabSz="457200" eaLnBrk="0" fontAlgn="base" hangingPunct="0" rtl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4pPr>
      <a:lvl5pPr algn="l" defTabSz="457200" eaLnBrk="0" fontAlgn="base" hangingPunct="0" rtl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5pPr>
      <a:lvl6pPr algn="l" defTabSz="457200" fontAlgn="base" indent="-228600" marL="2514600" rtl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6pPr>
      <a:lvl7pPr algn="l" defTabSz="457200" fontAlgn="base" indent="-228600" marL="2971800" rtl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7pPr>
      <a:lvl8pPr algn="l" defTabSz="457200" fontAlgn="base" indent="-228600" marL="3429000" rtl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8pPr>
      <a:lvl9pPr algn="l" defTabSz="457200" fontAlgn="base" indent="-228600" marL="3886200" rtl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9pPr>
    </p:titleStyle>
    <p:bodyStyle>
      <a:lvl1pPr algn="l" defTabSz="457200" eaLnBrk="0" fontAlgn="base" hangingPunct="0" indent="-342900" marL="342900" rtl="0">
        <a:lnSpc>
          <a:spcPct val="8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algn="l" defTabSz="457200" eaLnBrk="0" fontAlgn="base" hangingPunct="0" indent="-285750" marL="742950" rtl="0">
        <a:lnSpc>
          <a:spcPct val="8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algn="l" defTabSz="457200" eaLnBrk="0" fontAlgn="base" hangingPunct="0" indent="-228600" marL="1143000" rtl="0">
        <a:lnSpc>
          <a:spcPct val="8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algn="l" defTabSz="457200" eaLnBrk="0" fontAlgn="base" hangingPunct="0" indent="-228600" marL="1600200" rtl="0">
        <a:lnSpc>
          <a:spcPct val="8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algn="l" defTabSz="457200" eaLnBrk="0" fontAlgn="base" hangingPunct="0" indent="-228600" marL="2057400" rtl="0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algn="l" defTabSz="457200" fontAlgn="base" indent="-228600" marL="2514600" rtl="0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algn="l" defTabSz="457200" fontAlgn="base" indent="-228600" marL="2971800" rtl="0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algn="l" defTabSz="457200" fontAlgn="base" indent="-228600" marL="3429000" rtl="0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algn="l" defTabSz="457200" fontAlgn="base" indent="-228600" marL="3886200" rtl="0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2.xml"/><Relationship Id="rId6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2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2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4" name="Rectangle 2"/>
          <p:cNvSpPr/>
          <p:nvPr/>
        </p:nvSpPr>
        <p:spPr>
          <a:xfrm rot="0">
            <a:off x="1679575" y="-1684337"/>
            <a:ext cx="3543300" cy="3514725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ea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</a:pPr>
            <a:endParaRPr altLang="en-US" lang="en-US"/>
          </a:p>
        </p:txBody>
      </p:sp>
      <p:pic>
        <p:nvPicPr>
          <p:cNvPr id="2097152" name="Picture 3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831850" y="300037"/>
            <a:ext cx="1066800" cy="1057275"/>
          </a:xfrm>
          <a:prstGeom prst="rect"/>
          <a:noFill/>
          <a:ln>
            <a:noFill/>
          </a:ln>
        </p:spPr>
      </p:pic>
      <p:sp>
        <p:nvSpPr>
          <p:cNvPr id="1048585" name="Rectangle 4"/>
          <p:cNvSpPr/>
          <p:nvPr/>
        </p:nvSpPr>
        <p:spPr>
          <a:xfrm rot="0">
            <a:off x="1898650" y="214312"/>
            <a:ext cx="8437562" cy="2325200"/>
          </a:xfrm>
          <a:prstGeom prst="rect"/>
          <a:noFill/>
          <a:ln>
            <a:noFill/>
          </a:ln>
        </p:spPr>
        <p:txBody>
          <a:bodyPr anchor="t" bIns="45000" lIns="90000" rIns="90000" tIns="4500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algn="ctr" eaLnBrk="1" hangingPunct="1" lvl="0"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</a:tabLst>
            </a:pPr>
            <a:r>
              <a:rPr altLang="en-US" b="1" sz="2000" lang="en-US">
                <a:solidFill>
                  <a:srgbClr val="FF0066"/>
                </a:solidFill>
                <a:ea typeface="Arial" pitchFamily="34" charset="0"/>
              </a:rPr>
              <a:t>K.RAMAKRISHNAN COLLEGE OF TECHNOLOGY</a:t>
            </a:r>
          </a:p>
          <a:p>
            <a:pPr algn="ctr" eaLnBrk="1" hangingPunct="1" lvl="0"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</a:tabLst>
            </a:pPr>
            <a:r>
              <a:rPr altLang="en-US" b="1" sz="2000" lang="en-US">
                <a:solidFill>
                  <a:srgbClr val="FF0066"/>
                </a:solidFill>
                <a:ea typeface="Arial" pitchFamily="34" charset="0"/>
              </a:rPr>
              <a:t>(AUTONOMOUS), TRICHY</a:t>
            </a:r>
            <a:br>
              <a:rPr altLang="en-US" b="1" sz="2000" lang="en-US">
                <a:solidFill>
                  <a:srgbClr val="FF0066"/>
                </a:solidFill>
                <a:ea typeface="Arial" pitchFamily="34" charset="0"/>
              </a:rPr>
            </a:br>
            <a:endParaRPr altLang="en-US" b="1" sz="2000" lang="en-US">
              <a:solidFill>
                <a:srgbClr val="FF0066"/>
              </a:solidFill>
              <a:ea typeface="Arial" pitchFamily="34" charset="0"/>
            </a:endParaRPr>
          </a:p>
          <a:p>
            <a:pPr algn="ctr" eaLnBrk="1" hangingPunct="1" lvl="0"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</a:tabLst>
            </a:pPr>
            <a:endParaRPr altLang="en-US" b="1" sz="3600" lang="en-US">
              <a:solidFill>
                <a:srgbClr val="FF0066"/>
              </a:solidFill>
              <a:ea typeface="Arial" pitchFamily="34" charset="0"/>
            </a:endParaRPr>
          </a:p>
          <a:p>
            <a:pPr algn="ctr" eaLnBrk="1" hangingPunct="1" lvl="0"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</a:tabLst>
            </a:pPr>
            <a:endParaRPr altLang="en-US" b="1" sz="1600" lang="en-US">
              <a:solidFill>
                <a:srgbClr val="FF0066"/>
              </a:solidFill>
              <a:ea typeface="Arial" pitchFamily="34" charset="0"/>
            </a:endParaRPr>
          </a:p>
          <a:p>
            <a:pPr algn="ctr" eaLnBrk="1" hangingPunct="1" lvl="0"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</a:tabLst>
            </a:pPr>
            <a:endParaRPr altLang="en-US" b="1" sz="1600" lang="en-US">
              <a:solidFill>
                <a:srgbClr val="FF0066"/>
              </a:solidFill>
              <a:ea typeface="Arial" pitchFamily="34" charset="0"/>
            </a:endParaRPr>
          </a:p>
          <a:p>
            <a:pPr algn="ctr" eaLnBrk="1" hangingPunct="1" lvl="0"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</a:tabLst>
            </a:pPr>
            <a:r>
              <a:rPr altLang="en-US" b="1" sz="2000" lang="en-US">
                <a:solidFill>
                  <a:srgbClr val="0000FF"/>
                </a:solidFill>
                <a:ea typeface="Arial" pitchFamily="34" charset="0"/>
              </a:rPr>
              <a:t> </a:t>
            </a:r>
          </a:p>
        </p:txBody>
      </p:sp>
      <p:pic>
        <p:nvPicPr>
          <p:cNvPr id="2097153" name="Picture 5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10336212" y="258762"/>
            <a:ext cx="1154112" cy="1103312"/>
          </a:xfrm>
          <a:prstGeom prst="rect"/>
          <a:noFill/>
          <a:ln>
            <a:noFill/>
          </a:ln>
        </p:spPr>
      </p:pic>
      <p:sp>
        <p:nvSpPr>
          <p:cNvPr id="1048586" name="TextBox 5"/>
          <p:cNvSpPr txBox="1"/>
          <p:nvPr/>
        </p:nvSpPr>
        <p:spPr>
          <a:xfrm rot="0">
            <a:off x="2619375" y="2565400"/>
            <a:ext cx="6381750" cy="128524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algn="ctr" lvl="0"/>
            <a:r>
              <a:rPr altLang="en-US" b="1" sz="4000" lang="en-IN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</a:rPr>
              <a:t>Weather Forecasting System</a:t>
            </a:r>
          </a:p>
        </p:txBody>
      </p:sp>
      <p:sp>
        <p:nvSpPr>
          <p:cNvPr id="1048587" name="Rectangle 1"/>
          <p:cNvSpPr txBox="1"/>
          <p:nvPr/>
        </p:nvSpPr>
        <p:spPr>
          <a:xfrm rot="0">
            <a:off x="7608887" y="5468937"/>
            <a:ext cx="4032250" cy="1082675"/>
          </a:xfrm>
          <a:prstGeom prst="rect"/>
          <a:solidFill>
            <a:srgbClr val="FFFFFF"/>
          </a:solidFill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342900" latinLnBrk="0" marL="342900" rtl="0">
              <a:lnSpc>
                <a:spcPct val="8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baseline="0" b="0" sz="3200" i="0" u="none">
                <a:solidFill>
                  <a:srgbClr val="000000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0" fontAlgn="base" hangingPunct="0" indent="-285750" latinLnBrk="0" marL="742950" rtl="0">
              <a:lnSpc>
                <a:spcPct val="83000"/>
              </a:lnSpc>
              <a:spcBef>
                <a:spcPts val="1137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–"/>
              <a:defRPr baseline="0" b="0" sz="2400" i="0" u="none">
                <a:solidFill>
                  <a:srgbClr val="000000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0" fontAlgn="base" hangingPunct="0" indent="-228600" latinLnBrk="0" marL="1143000" rtl="0">
              <a:lnSpc>
                <a:spcPct val="83000"/>
              </a:lnSpc>
              <a:spcBef>
                <a:spcPts val="8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baseline="0" b="0" sz="2000" i="0" u="none">
                <a:solidFill>
                  <a:srgbClr val="000000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0" fontAlgn="base" hangingPunct="0" indent="-228600" latinLnBrk="0" marL="1600200" rtl="0">
              <a:lnSpc>
                <a:spcPct val="83000"/>
              </a:lnSpc>
              <a:spcBef>
                <a:spcPts val="5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–"/>
              <a:defRPr baseline="0" b="0" sz="2000" i="0" u="none">
                <a:solidFill>
                  <a:srgbClr val="000000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0" fontAlgn="base" hangingPunct="0" indent="-228600" latinLnBrk="0" marL="2057400" rtl="0">
              <a:lnSpc>
                <a:spcPct val="83000"/>
              </a:lnSpc>
              <a:spcBef>
                <a:spcPts val="287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baseline="0" b="0" sz="2000" i="0" u="none">
                <a:solidFill>
                  <a:srgbClr val="000000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algn="just" eaLnBrk="1" hangingPunct="1" indent="0" lvl="0" marL="0">
              <a:lnSpc>
                <a:spcPct val="100000"/>
              </a:lnSpc>
              <a:spcBef>
                <a:spcPct val="0"/>
              </a:spcBef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altLang="en-US" b="1" sz="2400" lang="en-US">
                <a:solidFill>
                  <a:srgbClr val="000000"/>
                </a:solidFill>
                <a:latin typeface="Arial Narrow" pitchFamily="34" charset="0"/>
                <a:ea typeface="Arial" pitchFamily="34" charset="0"/>
              </a:rPr>
              <a:t>SUPERVISOR</a:t>
            </a:r>
          </a:p>
          <a:p>
            <a:pPr algn="just" eaLnBrk="1" hangingPunct="1" indent="0" lvl="0" marL="0">
              <a:lnSpc>
                <a:spcPct val="100000"/>
              </a:lnSpc>
              <a:spcBef>
                <a:spcPct val="0"/>
              </a:spcBef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altLang="en-US" b="1" sz="2400" lang="en-US">
                <a:solidFill>
                  <a:srgbClr val="000000"/>
                </a:solidFill>
                <a:latin typeface="Arial Narrow" pitchFamily="34" charset="0"/>
                <a:ea typeface="Arial" pitchFamily="34" charset="0"/>
              </a:rPr>
              <a:t>M</a:t>
            </a:r>
            <a:r>
              <a:rPr altLang="en-US" b="1" sz="2400" lang="en-US">
                <a:solidFill>
                  <a:srgbClr val="000000"/>
                </a:solidFill>
                <a:latin typeface="Arial Narrow" pitchFamily="34" charset="0"/>
                <a:ea typeface="Arial" pitchFamily="34" charset="0"/>
              </a:rPr>
              <a:t>s</a:t>
            </a:r>
            <a:r>
              <a:rPr altLang="en-US" b="1" sz="2400" lang="en-US">
                <a:solidFill>
                  <a:srgbClr val="000000"/>
                </a:solidFill>
                <a:latin typeface="Arial Narrow" pitchFamily="34" charset="0"/>
                <a:ea typeface="Arial" pitchFamily="34" charset="0"/>
              </a:rPr>
              <a:t>.S.UMA MAGESHWARI, </a:t>
            </a:r>
            <a:r>
              <a:rPr altLang="en-US" b="1" sz="2400" lang="en-US">
                <a:solidFill>
                  <a:srgbClr val="000000"/>
                </a:solidFill>
                <a:latin typeface="Arial Narrow" pitchFamily="34" charset="0"/>
                <a:ea typeface="Arial" pitchFamily="34" charset="0"/>
              </a:rPr>
              <a:t>M.E.,</a:t>
            </a:r>
          </a:p>
          <a:p>
            <a:pPr algn="just" eaLnBrk="1" hangingPunct="1" indent="0" lvl="0" marL="0">
              <a:lnSpc>
                <a:spcPct val="100000"/>
              </a:lnSpc>
              <a:spcBef>
                <a:spcPct val="0"/>
              </a:spcBef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altLang="en-US" b="1" sz="2400" lang="en-US">
                <a:solidFill>
                  <a:srgbClr val="000000"/>
                </a:solidFill>
                <a:latin typeface="Arial Narrow" pitchFamily="34" charset="0"/>
                <a:ea typeface="Arial" pitchFamily="34" charset="0"/>
              </a:rPr>
              <a:t>AP/CSE.</a:t>
            </a:r>
          </a:p>
        </p:txBody>
      </p:sp>
      <p:sp>
        <p:nvSpPr>
          <p:cNvPr id="1048588" name="Rectangle 1"/>
          <p:cNvSpPr/>
          <p:nvPr/>
        </p:nvSpPr>
        <p:spPr>
          <a:xfrm rot="0">
            <a:off x="95250" y="5600700"/>
            <a:ext cx="3168650" cy="1057275"/>
          </a:xfrm>
          <a:prstGeom prst="rect"/>
          <a:solidFill>
            <a:srgbClr val="FFFFFF">
              <a:alpha val="100000"/>
            </a:srgbClr>
          </a:solidFill>
          <a:ln>
            <a:noFill/>
          </a:ln>
        </p:spPr>
        <p:txBody>
          <a:bodyPr anchor="t" bIns="45720" lIns="91440" rIns="91440" tIns="45720" vert="horz"/>
          <a:lstStyle>
            <a:lvl1pPr algn="ctr" defTabSz="457200" fontAlgn="base" indent="-342900" marL="0">
              <a:lnSpc>
                <a:spcPct val="8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ctr" defTabSz="457200" fontAlgn="base" indent="-285750" marL="457200">
              <a:lnSpc>
                <a:spcPct val="83000"/>
              </a:lnSpc>
              <a:spcBef>
                <a:spcPts val="113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ctr" defTabSz="457200" fontAlgn="base" indent="-228600" marL="914400">
              <a:lnSpc>
                <a:spcPct val="83000"/>
              </a:lnSpc>
              <a:spcBef>
                <a:spcPts val="8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ctr" defTabSz="457200" fontAlgn="base" indent="-228600" marL="1371600">
              <a:lnSpc>
                <a:spcPct val="83000"/>
              </a:lnSpc>
              <a:spcBef>
                <a:spcPts val="5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ctr" defTabSz="457200" fontAlgn="base" indent="-228600" marL="182880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457200" fontAlgn="base" indent="-228600" marL="2514600" rtl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457200" fontAlgn="base" indent="-228600" marL="2971800" rtl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457200" fontAlgn="base" indent="-228600" marL="3429000" rtl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457200" fontAlgn="base" indent="-228600" marL="3886200" rtl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 lvl="0">
              <a:lnSpc>
                <a:spcPct val="100000"/>
              </a:lnSpc>
              <a:spcBef>
                <a:spcPct val="0"/>
              </a:spcBef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altLang="en-US" b="1" sz="2400" lang="en-US">
                <a:solidFill>
                  <a:srgbClr val="000000"/>
                </a:solidFill>
                <a:latin typeface="Arial Narrow" pitchFamily="34" charset="0"/>
                <a:ea typeface="Arial" pitchFamily="34" charset="0"/>
              </a:rPr>
              <a:t>PRESENTED</a:t>
            </a:r>
          </a:p>
          <a:p>
            <a:pPr algn="just" eaLnBrk="1" hangingPunct="1" lvl="0">
              <a:lnSpc>
                <a:spcPct val="100000"/>
              </a:lnSpc>
              <a:spcBef>
                <a:spcPct val="0"/>
              </a:spcBef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altLang="en-US" b="1" sz="2400" lang="en-US">
                <a:solidFill>
                  <a:srgbClr val="000000"/>
                </a:solidFill>
                <a:latin typeface="Arial Narrow" pitchFamily="34" charset="0"/>
                <a:ea typeface="Arial" pitchFamily="34" charset="0"/>
              </a:rPr>
              <a:t>R</a:t>
            </a:r>
            <a:r>
              <a:rPr altLang="en-US" b="1" sz="2400" lang="en-US">
                <a:solidFill>
                  <a:srgbClr val="000000"/>
                </a:solidFill>
                <a:latin typeface="Arial Narrow" pitchFamily="34" charset="0"/>
                <a:ea typeface="Arial" pitchFamily="34" charset="0"/>
              </a:rPr>
              <a:t>.</a:t>
            </a:r>
            <a:r>
              <a:rPr altLang="en-US" b="1" sz="2400" lang="en-US">
                <a:solidFill>
                  <a:srgbClr val="000000"/>
                </a:solidFill>
                <a:latin typeface="Arial Narrow" pitchFamily="34" charset="0"/>
                <a:ea typeface="Arial" pitchFamily="34" charset="0"/>
              </a:rPr>
              <a:t> </a:t>
            </a:r>
            <a:r>
              <a:rPr altLang="en-US" b="1" sz="2400" lang="en-US">
                <a:solidFill>
                  <a:srgbClr val="000000"/>
                </a:solidFill>
                <a:latin typeface="Arial Narrow" pitchFamily="34" charset="0"/>
                <a:ea typeface="Arial" pitchFamily="34" charset="0"/>
              </a:rPr>
              <a:t>M</a:t>
            </a:r>
            <a:r>
              <a:rPr altLang="en-US" b="1" sz="2400" lang="en-US">
                <a:solidFill>
                  <a:srgbClr val="000000"/>
                </a:solidFill>
                <a:latin typeface="Arial Narrow" pitchFamily="34" charset="0"/>
                <a:ea typeface="Arial" pitchFamily="34" charset="0"/>
              </a:rPr>
              <a:t>O</a:t>
            </a:r>
            <a:r>
              <a:rPr altLang="en-US" b="1" sz="2400" lang="en-US">
                <a:solidFill>
                  <a:srgbClr val="000000"/>
                </a:solidFill>
                <a:latin typeface="Arial Narrow" pitchFamily="34" charset="0"/>
                <a:ea typeface="Arial" pitchFamily="34" charset="0"/>
              </a:rPr>
              <a:t>H</a:t>
            </a:r>
            <a:r>
              <a:rPr altLang="en-US" b="1" sz="2400" lang="en-US">
                <a:solidFill>
                  <a:srgbClr val="000000"/>
                </a:solidFill>
                <a:latin typeface="Arial Narrow" pitchFamily="34" charset="0"/>
                <a:ea typeface="Arial" pitchFamily="34" charset="0"/>
              </a:rPr>
              <a:t>A</a:t>
            </a:r>
            <a:r>
              <a:rPr altLang="en-US" b="1" sz="2400" lang="en-US">
                <a:solidFill>
                  <a:srgbClr val="000000"/>
                </a:solidFill>
                <a:latin typeface="Arial Narrow" pitchFamily="34" charset="0"/>
                <a:ea typeface="Arial" pitchFamily="34" charset="0"/>
              </a:rPr>
              <a:t>M</a:t>
            </a:r>
            <a:r>
              <a:rPr altLang="en-US" b="1" sz="2400" lang="en-US">
                <a:solidFill>
                  <a:srgbClr val="000000"/>
                </a:solidFill>
                <a:latin typeface="Arial Narrow" pitchFamily="34" charset="0"/>
                <a:ea typeface="Arial" pitchFamily="34" charset="0"/>
              </a:rPr>
              <a:t>E</a:t>
            </a:r>
            <a:r>
              <a:rPr altLang="en-US" b="1" sz="2400" lang="en-US">
                <a:solidFill>
                  <a:srgbClr val="000000"/>
                </a:solidFill>
                <a:latin typeface="Arial Narrow" pitchFamily="34" charset="0"/>
                <a:ea typeface="Arial" pitchFamily="34" charset="0"/>
              </a:rPr>
              <a:t>D</a:t>
            </a:r>
            <a:r>
              <a:rPr altLang="en-US" b="1" sz="2400" lang="en-US">
                <a:solidFill>
                  <a:srgbClr val="000000"/>
                </a:solidFill>
                <a:latin typeface="Arial Narrow" pitchFamily="34" charset="0"/>
                <a:ea typeface="Arial" pitchFamily="34" charset="0"/>
              </a:rPr>
              <a:t> </a:t>
            </a:r>
            <a:r>
              <a:rPr altLang="en-US" b="1" sz="2400" lang="en-US">
                <a:solidFill>
                  <a:srgbClr val="000000"/>
                </a:solidFill>
                <a:latin typeface="Arial Narrow" pitchFamily="34" charset="0"/>
                <a:ea typeface="Arial" pitchFamily="34" charset="0"/>
              </a:rPr>
              <a:t>A</a:t>
            </a:r>
            <a:r>
              <a:rPr altLang="en-US" b="1" sz="2400" lang="en-US">
                <a:solidFill>
                  <a:srgbClr val="000000"/>
                </a:solidFill>
                <a:latin typeface="Arial Narrow" pitchFamily="34" charset="0"/>
                <a:ea typeface="Arial" pitchFamily="34" charset="0"/>
              </a:rPr>
              <a:t>F</a:t>
            </a:r>
            <a:r>
              <a:rPr altLang="en-US" b="1" sz="2400" lang="en-US">
                <a:solidFill>
                  <a:srgbClr val="000000"/>
                </a:solidFill>
                <a:latin typeface="Arial Narrow" pitchFamily="34" charset="0"/>
                <a:ea typeface="Arial" pitchFamily="34" charset="0"/>
              </a:rPr>
              <a:t>S</a:t>
            </a:r>
            <a:r>
              <a:rPr altLang="en-US" b="1" sz="2400" lang="en-US">
                <a:solidFill>
                  <a:srgbClr val="000000"/>
                </a:solidFill>
                <a:latin typeface="Arial Narrow" pitchFamily="34" charset="0"/>
                <a:ea typeface="Arial" pitchFamily="34" charset="0"/>
              </a:rPr>
              <a:t>A</a:t>
            </a:r>
            <a:r>
              <a:rPr altLang="en-US" b="1" sz="2400" lang="en-US">
                <a:solidFill>
                  <a:srgbClr val="000000"/>
                </a:solidFill>
                <a:latin typeface="Arial Narrow" pitchFamily="34" charset="0"/>
                <a:ea typeface="Arial" pitchFamily="34" charset="0"/>
              </a:rPr>
              <a:t>L</a:t>
            </a:r>
            <a:endParaRPr altLang="en-US" lang="zh-CN"/>
          </a:p>
          <a:p>
            <a:pPr algn="just" eaLnBrk="1" hangingPunct="1" lvl="0">
              <a:lnSpc>
                <a:spcPct val="100000"/>
              </a:lnSpc>
              <a:spcBef>
                <a:spcPct val="0"/>
              </a:spcBef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altLang="en-US" b="1" sz="2400" lang="en-US">
                <a:solidFill>
                  <a:srgbClr val="000000"/>
                </a:solidFill>
                <a:latin typeface="Arial Narrow" pitchFamily="34" charset="0"/>
                <a:ea typeface="Arial" pitchFamily="34" charset="0"/>
              </a:rPr>
              <a:t>2</a:t>
            </a:r>
            <a:r>
              <a:rPr altLang="en-US" b="1" sz="2400" lang="en-US">
                <a:solidFill>
                  <a:srgbClr val="000000"/>
                </a:solidFill>
                <a:latin typeface="Arial Narrow" pitchFamily="34" charset="0"/>
                <a:ea typeface="Arial" pitchFamily="34" charset="0"/>
              </a:rPr>
              <a:t>3</a:t>
            </a:r>
            <a:r>
              <a:rPr altLang="en-US" b="1" sz="2400" lang="en-US">
                <a:solidFill>
                  <a:srgbClr val="000000"/>
                </a:solidFill>
                <a:latin typeface="Arial Narrow" pitchFamily="34" charset="0"/>
                <a:ea typeface="Arial" pitchFamily="34" charset="0"/>
              </a:rPr>
              <a:t>0</a:t>
            </a:r>
            <a:r>
              <a:rPr altLang="en-US" b="1" sz="2400" lang="en-US">
                <a:solidFill>
                  <a:srgbClr val="000000"/>
                </a:solidFill>
                <a:latin typeface="Arial Narrow" pitchFamily="34" charset="0"/>
                <a:ea typeface="Arial" pitchFamily="34" charset="0"/>
              </a:rPr>
              <a:t>3</a:t>
            </a:r>
            <a:r>
              <a:rPr altLang="en-US" b="1" sz="2400" lang="en-US">
                <a:solidFill>
                  <a:srgbClr val="000000"/>
                </a:solidFill>
                <a:latin typeface="Arial Narrow" pitchFamily="34" charset="0"/>
                <a:ea typeface="Arial" pitchFamily="34" charset="0"/>
              </a:rPr>
              <a:t>8</a:t>
            </a:r>
            <a:r>
              <a:rPr altLang="en-US" b="1" sz="2400" lang="en-US">
                <a:solidFill>
                  <a:srgbClr val="000000"/>
                </a:solidFill>
                <a:latin typeface="Arial Narrow" pitchFamily="34" charset="0"/>
                <a:ea typeface="Arial" pitchFamily="34" charset="0"/>
              </a:rPr>
              <a:t>1</a:t>
            </a:r>
            <a:r>
              <a:rPr altLang="en-US" b="1" sz="2400" lang="en-US">
                <a:solidFill>
                  <a:srgbClr val="000000"/>
                </a:solidFill>
                <a:latin typeface="Arial Narrow" pitchFamily="34" charset="0"/>
                <a:ea typeface="Arial" pitchFamily="34" charset="0"/>
              </a:rPr>
              <a:t>1</a:t>
            </a:r>
            <a:r>
              <a:rPr altLang="en-US" b="1" sz="2400" lang="en-US">
                <a:solidFill>
                  <a:srgbClr val="000000"/>
                </a:solidFill>
                <a:latin typeface="Arial Narrow" pitchFamily="34" charset="0"/>
                <a:ea typeface="Arial" pitchFamily="34" charset="0"/>
              </a:rPr>
              <a:t>7</a:t>
            </a:r>
            <a:r>
              <a:rPr altLang="en-US" b="1" sz="2400" lang="en-US">
                <a:solidFill>
                  <a:srgbClr val="000000"/>
                </a:solidFill>
                <a:latin typeface="Arial Narrow" pitchFamily="34" charset="0"/>
                <a:ea typeface="Arial" pitchFamily="34" charset="0"/>
              </a:rPr>
              <a:t>2</a:t>
            </a:r>
            <a:r>
              <a:rPr altLang="en-US" b="1" sz="2400" lang="en-US">
                <a:solidFill>
                  <a:srgbClr val="000000"/>
                </a:solidFill>
                <a:latin typeface="Arial Narrow" pitchFamily="34" charset="0"/>
                <a:ea typeface="Arial" pitchFamily="34" charset="0"/>
              </a:rPr>
              <a:t>0</a:t>
            </a:r>
            <a:r>
              <a:rPr altLang="en-US" b="1" sz="2400" lang="en-US">
                <a:solidFill>
                  <a:srgbClr val="000000"/>
                </a:solidFill>
                <a:latin typeface="Arial Narrow" pitchFamily="34" charset="0"/>
                <a:ea typeface="Arial" pitchFamily="34" charset="0"/>
              </a:rPr>
              <a:t>5</a:t>
            </a:r>
            <a:r>
              <a:rPr altLang="en-US" b="1" sz="2400" lang="en-US">
                <a:solidFill>
                  <a:srgbClr val="000000"/>
                </a:solidFill>
                <a:latin typeface="Arial Narrow" pitchFamily="34" charset="0"/>
                <a:ea typeface="Arial" pitchFamily="34" charset="0"/>
              </a:rPr>
              <a:t>2</a:t>
            </a:r>
            <a:r>
              <a:rPr altLang="en-US" b="1" sz="2400" lang="en-US">
                <a:solidFill>
                  <a:srgbClr val="000000"/>
                </a:solidFill>
                <a:latin typeface="Arial Narrow" pitchFamily="34" charset="0"/>
                <a:ea typeface="Arial" pitchFamily="34" charset="0"/>
              </a:rPr>
              <a:t>1</a:t>
            </a:r>
            <a:r>
              <a:rPr altLang="en-US" b="1" sz="2400" lang="en-US">
                <a:solidFill>
                  <a:srgbClr val="000000"/>
                </a:solidFill>
                <a:latin typeface="Arial Narrow" pitchFamily="34" charset="0"/>
                <a:ea typeface="Arial" pitchFamily="34" charset="0"/>
              </a:rPr>
              <a:t>0</a:t>
            </a:r>
            <a:r>
              <a:rPr altLang="en-US" b="1" sz="2400" lang="en-US">
                <a:solidFill>
                  <a:srgbClr val="000000"/>
                </a:solidFill>
                <a:latin typeface="Arial Narrow" pitchFamily="34" charset="0"/>
                <a:ea typeface="Arial" pitchFamily="34" charset="0"/>
              </a:rPr>
              <a:t>2</a:t>
            </a:r>
            <a:r>
              <a:rPr altLang="en-US" b="1" sz="2400" lang="en-US">
                <a:solidFill>
                  <a:srgbClr val="000000"/>
                </a:solidFill>
                <a:latin typeface="Arial Narrow" pitchFamily="34" charset="0"/>
                <a:ea typeface="Arial" pitchFamily="34" charset="0"/>
              </a:rPr>
              <a:t>9</a:t>
            </a:r>
            <a:endParaRPr altLang="en-US" lang="zh-CN"/>
          </a:p>
        </p:txBody>
      </p:sp>
    </p:spTree>
  </p:cSld>
  <p:clrMapOvr>
    <a:masterClrMapping/>
  </p:clrMapOvr>
  <p:transition spd="slow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6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0" name="Rectangle 2"/>
          <p:cNvSpPr/>
          <p:nvPr/>
        </p:nvSpPr>
        <p:spPr>
          <a:xfrm rot="0">
            <a:off x="1679575" y="-1684337"/>
            <a:ext cx="3543300" cy="3514725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ea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</a:pPr>
            <a:endParaRPr altLang="en-US" lang="en-US"/>
          </a:p>
        </p:txBody>
      </p:sp>
      <p:pic>
        <p:nvPicPr>
          <p:cNvPr id="2097171" name="Picture 3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831850" y="300037"/>
            <a:ext cx="1066800" cy="1057275"/>
          </a:xfrm>
          <a:prstGeom prst="rect"/>
          <a:noFill/>
          <a:ln>
            <a:noFill/>
          </a:ln>
        </p:spPr>
      </p:pic>
      <p:pic>
        <p:nvPicPr>
          <p:cNvPr id="2097172" name="Picture 5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10336212" y="258762"/>
            <a:ext cx="1154112" cy="1103312"/>
          </a:xfrm>
          <a:prstGeom prst="rect"/>
          <a:noFill/>
          <a:ln>
            <a:noFill/>
          </a:ln>
        </p:spPr>
      </p:pic>
      <p:sp>
        <p:nvSpPr>
          <p:cNvPr id="1048651" name="TextBox 1"/>
          <p:cNvSpPr txBox="1"/>
          <p:nvPr/>
        </p:nvSpPr>
        <p:spPr>
          <a:xfrm rot="0">
            <a:off x="1992312" y="258762"/>
            <a:ext cx="8280400" cy="584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algn="ctr" lvl="0"/>
            <a:r>
              <a:rPr altLang="en-US" b="1" sz="3200" lang="en-IN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</a:rPr>
              <a:t>Results and Discussion</a:t>
            </a:r>
          </a:p>
        </p:txBody>
      </p:sp>
      <p:pic>
        <p:nvPicPr>
          <p:cNvPr id="2097173" name="Picture 2" descr="A screen shot of a computer  Description automatically generated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0" b="0"/>
          <a:stretch>
            <a:fillRect/>
          </a:stretch>
        </p:blipFill>
        <p:spPr>
          <a:xfrm rot="0">
            <a:off x="982662" y="2470150"/>
            <a:ext cx="4591050" cy="3268662"/>
          </a:xfrm>
          <a:prstGeom prst="rect"/>
          <a:noFill/>
          <a:ln>
            <a:noFill/>
          </a:ln>
        </p:spPr>
      </p:pic>
      <p:pic>
        <p:nvPicPr>
          <p:cNvPr id="2097174" name="Picture 3" descr="A screenshot of a weather system  Description automatically generated"/>
          <p:cNvPicPr>
            <a:picLocks/>
          </p:cNvPicPr>
          <p:nvPr/>
        </p:nvPicPr>
        <p:blipFill>
          <a:blip xmlns:r="http://schemas.openxmlformats.org/officeDocument/2006/relationships" r:embed="rId4"/>
          <a:srcRect l="0" t="0" r="0" b="0"/>
          <a:stretch>
            <a:fillRect/>
          </a:stretch>
        </p:blipFill>
        <p:spPr>
          <a:xfrm rot="0">
            <a:off x="5976937" y="2571750"/>
            <a:ext cx="4918075" cy="3170237"/>
          </a:xfrm>
          <a:prstGeom prst="rect"/>
          <a:noFill/>
          <a:ln>
            <a:noFill/>
          </a:ln>
        </p:spPr>
      </p:pic>
    </p:spTree>
  </p:cSld>
  <p:clrMapOvr>
    <a:masterClrMapping/>
  </p:clrMapOvr>
  <p:transition spd="slow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7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5" name="Rectangle 2"/>
          <p:cNvSpPr/>
          <p:nvPr/>
        </p:nvSpPr>
        <p:spPr>
          <a:xfrm rot="0">
            <a:off x="1679575" y="-1684337"/>
            <a:ext cx="3543300" cy="3514725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ea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</a:pPr>
            <a:endParaRPr altLang="en-US" lang="en-US"/>
          </a:p>
        </p:txBody>
      </p:sp>
      <p:pic>
        <p:nvPicPr>
          <p:cNvPr id="2097175" name="Picture 3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831850" y="300037"/>
            <a:ext cx="1066800" cy="1057275"/>
          </a:xfrm>
          <a:prstGeom prst="rect"/>
          <a:noFill/>
          <a:ln>
            <a:noFill/>
          </a:ln>
        </p:spPr>
      </p:pic>
      <p:pic>
        <p:nvPicPr>
          <p:cNvPr id="2097176" name="Picture 5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10336212" y="258762"/>
            <a:ext cx="1154112" cy="1103312"/>
          </a:xfrm>
          <a:prstGeom prst="rect"/>
          <a:noFill/>
          <a:ln>
            <a:noFill/>
          </a:ln>
        </p:spPr>
      </p:pic>
      <p:sp>
        <p:nvSpPr>
          <p:cNvPr id="1048656" name="TextBox 1"/>
          <p:cNvSpPr txBox="1"/>
          <p:nvPr/>
        </p:nvSpPr>
        <p:spPr>
          <a:xfrm rot="0">
            <a:off x="2424112" y="300037"/>
            <a:ext cx="7488237" cy="584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algn="ctr" lvl="0"/>
            <a:r>
              <a:rPr altLang="en-US" sz="3200" lang="en-IN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</a:rPr>
              <a:t>	</a:t>
            </a:r>
          </a:p>
        </p:txBody>
      </p:sp>
      <p:sp>
        <p:nvSpPr>
          <p:cNvPr id="1048657" name="Rectangle 1"/>
          <p:cNvSpPr/>
          <p:nvPr/>
        </p:nvSpPr>
        <p:spPr>
          <a:xfrm rot="0">
            <a:off x="2363983" y="1633737"/>
            <a:ext cx="7548363" cy="3781434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defTabSz="457200" eaLnBrk="0" fontAlgn="base" hangingPunct="0" indent="0" latinLnBrk="0" marL="0" rtl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 baseline="0" b="0" sz="4400" i="0" u="none">
                <a:solidFill>
                  <a:srgbClr val="000000"/>
                </a:solidFill>
                <a:latin typeface="Calibri" pitchFamily="34" charset="0"/>
                <a:ea typeface="WenQuanYi Micro Hei" pitchFamily="0" charset="1"/>
                <a:cs typeface="+mj-cs"/>
                <a:sym typeface="Arial" pitchFamily="34" charset="0"/>
              </a:defRPr>
            </a:lvl1pPr>
            <a:lvl2pPr algn="l" defTabSz="457200" eaLnBrk="0" fontAlgn="base" hangingPunct="0" rtl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2pPr>
            <a:lvl3pPr algn="l" defTabSz="457200" eaLnBrk="0" fontAlgn="base" hangingPunct="0" rtl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3pPr>
            <a:lvl4pPr algn="l" defTabSz="457200" eaLnBrk="0" fontAlgn="base" hangingPunct="0" rtl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4pPr>
            <a:lvl5pPr algn="l" defTabSz="457200" eaLnBrk="0" fontAlgn="base" hangingPunct="0" rtl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5pPr>
            <a:lvl6pPr algn="l" defTabSz="457200" fontAlgn="base" indent="-228600" marL="2514600" rtl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6pPr>
            <a:lvl7pPr algn="l" defTabSz="457200" fontAlgn="base" indent="-228600" marL="2971800" rtl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7pPr>
            <a:lvl8pPr algn="l" defTabSz="457200" fontAlgn="base" indent="-228600" marL="3429000" rtl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8pPr>
            <a:lvl9pPr algn="l" defTabSz="457200" fontAlgn="base" indent="-228600" marL="3886200" rtl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 lvl="0">
              <a:lnSpc>
                <a:spcPct val="150000"/>
              </a:lnSpc>
            </a:pPr>
            <a:r>
              <a:rPr altLang="en-US" b="1" sz="4800" lang="en-US">
                <a:latin typeface="Arial"/>
              </a:rPr>
              <a:t>QUERIES ?</a:t>
            </a:r>
          </a:p>
        </p:txBody>
      </p:sp>
    </p:spTree>
  </p:cSld>
  <p:clrMapOvr>
    <a:masterClrMapping/>
  </p:clrMapOvr>
  <p:transition spd="slow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4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1" name="Rectangle 1"/>
          <p:cNvSpPr/>
          <p:nvPr>
            <p:ph type="title" sz="full" idx="4294967295"/>
          </p:nvPr>
        </p:nvSpPr>
        <p:spPr>
          <a:xfrm rot="0">
            <a:off x="1981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0" latinLnBrk="0" marL="0" rtl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imes New Roman" pitchFamily="18" charset="0"/>
              <a:buNone/>
              <a:defRPr baseline="0" b="0" sz="4400" i="0" u="none">
                <a:solidFill>
                  <a:srgbClr val="000000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</a:lstStyle>
          <a:p>
            <a:pPr algn="ctr" eaLnBrk="1" hangingPunct="1" lvl="0">
              <a:lnSpc>
                <a:spcPct val="100000"/>
              </a:lnSpc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</a:tabLst>
            </a:pPr>
            <a:r>
              <a:rPr altLang="en-US" b="1" sz="3000" lang="en-US">
                <a:latin typeface="Arial" pitchFamily="34" charset="0"/>
                <a:ea typeface="Arial" pitchFamily="34" charset="0"/>
              </a:rPr>
              <a:t>PRESENTATION OVERVIEW</a:t>
            </a:r>
          </a:p>
        </p:txBody>
      </p:sp>
      <p:sp>
        <p:nvSpPr>
          <p:cNvPr id="1048602" name="Text Box 2"/>
          <p:cNvSpPr txBox="1"/>
          <p:nvPr/>
        </p:nvSpPr>
        <p:spPr>
          <a:xfrm rot="0">
            <a:off x="822325" y="1362075"/>
            <a:ext cx="10520362" cy="5410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342900" latinLnBrk="0" marL="342900" rtl="0">
              <a:lnSpc>
                <a:spcPct val="8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baseline="0" b="0" sz="3200" i="0" u="none">
                <a:solidFill>
                  <a:srgbClr val="000000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1pPr>
            <a:lvl2pPr algn="l" eaLnBrk="0" fontAlgn="base" hangingPunct="0" indent="-285750" latinLnBrk="0" marL="742950" rtl="0">
              <a:lnSpc>
                <a:spcPct val="83000"/>
              </a:lnSpc>
              <a:spcBef>
                <a:spcPts val="1137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–"/>
              <a:defRPr baseline="0" b="0" sz="2400" i="0" u="none">
                <a:solidFill>
                  <a:srgbClr val="000000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2pPr>
            <a:lvl3pPr algn="l" eaLnBrk="0" fontAlgn="base" hangingPunct="0" indent="-228600" latinLnBrk="0" marL="1143000" rtl="0">
              <a:lnSpc>
                <a:spcPct val="83000"/>
              </a:lnSpc>
              <a:spcBef>
                <a:spcPts val="8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baseline="0" b="0" sz="2000" i="0" u="none">
                <a:solidFill>
                  <a:srgbClr val="000000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3pPr>
            <a:lvl4pPr algn="l" eaLnBrk="0" fontAlgn="base" hangingPunct="0" indent="-228600" latinLnBrk="0" marL="1600200" rtl="0">
              <a:lnSpc>
                <a:spcPct val="83000"/>
              </a:lnSpc>
              <a:spcBef>
                <a:spcPts val="5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–"/>
              <a:defRPr baseline="0" b="0" sz="2000" i="0" u="none">
                <a:solidFill>
                  <a:srgbClr val="000000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4pPr>
            <a:lvl5pPr algn="l" eaLnBrk="0" fontAlgn="base" hangingPunct="0" indent="-228600" latinLnBrk="0" marL="2057400" rtl="0">
              <a:lnSpc>
                <a:spcPct val="83000"/>
              </a:lnSpc>
              <a:spcBef>
                <a:spcPts val="287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baseline="0" b="0" sz="2000" i="0" u="none">
                <a:solidFill>
                  <a:srgbClr val="000000"/>
                </a:solidFill>
                <a:latin typeface="Calibri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algn="just" eaLnBrk="1" hangingPunct="1" indent="-457200" lvl="0" marL="457200">
              <a:lnSpc>
                <a:spcPct val="150000"/>
              </a:lnSpc>
              <a:spcBef>
                <a:spcPts val="325"/>
              </a:spcBef>
              <a:buFont typeface="Calibri" pitchFamily="34" charset="0"/>
              <a:buAutoNum type="arabicPeriod" startAt="1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</a:tabLst>
            </a:pPr>
            <a:r>
              <a:rPr altLang="en-US" b="1" sz="1800" lang="en-US">
                <a:latin typeface="Arial" pitchFamily="34" charset="0"/>
                <a:ea typeface="Arial" pitchFamily="34" charset="0"/>
              </a:rPr>
              <a:t>Objective</a:t>
            </a:r>
          </a:p>
          <a:p>
            <a:pPr algn="just" eaLnBrk="1" hangingPunct="1" indent="-457200" lvl="0" marL="457200">
              <a:lnSpc>
                <a:spcPct val="150000"/>
              </a:lnSpc>
              <a:spcBef>
                <a:spcPts val="325"/>
              </a:spcBef>
              <a:buFont typeface="Calibri" pitchFamily="34" charset="0"/>
              <a:buAutoNum type="arabicPeriod" startAt="1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</a:tabLst>
            </a:pPr>
            <a:r>
              <a:rPr altLang="en-US" b="1" sz="1800" lang="en-US">
                <a:latin typeface="Arial" pitchFamily="34" charset="0"/>
                <a:ea typeface="Arial" pitchFamily="34" charset="0"/>
              </a:rPr>
              <a:t>Project Introduction</a:t>
            </a:r>
          </a:p>
          <a:p>
            <a:pPr algn="just" eaLnBrk="1" hangingPunct="1" indent="-457200" lvl="0" marL="457200">
              <a:lnSpc>
                <a:spcPct val="150000"/>
              </a:lnSpc>
              <a:spcBef>
                <a:spcPts val="325"/>
              </a:spcBef>
              <a:buFont typeface="Calibri" pitchFamily="34" charset="0"/>
              <a:buAutoNum type="arabicPeriod" startAt="1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</a:tabLst>
            </a:pPr>
            <a:r>
              <a:rPr altLang="en-US" b="1" sz="1800" lang="en-US">
                <a:latin typeface="Arial" pitchFamily="34" charset="0"/>
                <a:ea typeface="Arial" pitchFamily="34" charset="0"/>
              </a:rPr>
              <a:t>Problem Statement</a:t>
            </a:r>
          </a:p>
          <a:p>
            <a:pPr algn="just" eaLnBrk="1" hangingPunct="1" indent="-457200" lvl="0" marL="457200">
              <a:lnSpc>
                <a:spcPct val="150000"/>
              </a:lnSpc>
              <a:spcBef>
                <a:spcPts val="325"/>
              </a:spcBef>
              <a:buFont typeface="Calibri" pitchFamily="34" charset="0"/>
              <a:buAutoNum type="arabicPeriod" startAt="1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</a:tabLst>
            </a:pPr>
            <a:r>
              <a:rPr altLang="en-US" b="1" sz="1800" lang="en-US">
                <a:latin typeface="Arial" pitchFamily="34" charset="0"/>
                <a:ea typeface="Arial" pitchFamily="34" charset="0"/>
              </a:rPr>
              <a:t>Methodologies (Programming concepts relevant to problem statement)</a:t>
            </a:r>
          </a:p>
          <a:p>
            <a:pPr algn="just" eaLnBrk="1" hangingPunct="1" indent="-457200" lvl="0" marL="457200">
              <a:lnSpc>
                <a:spcPct val="150000"/>
              </a:lnSpc>
              <a:spcBef>
                <a:spcPts val="325"/>
              </a:spcBef>
              <a:buFontTx/>
              <a:buAutoNum type="arabicPeriod" startAt="5"/>
            </a:pPr>
            <a:r>
              <a:rPr altLang="en-US" b="1" sz="1800" lang="en-US">
                <a:solidFill>
                  <a:schemeClr val="dk1"/>
                </a:solidFill>
                <a:latin typeface="Arial" pitchFamily="34" charset="0"/>
              </a:rPr>
              <a:t>Architecture of the proposed system </a:t>
            </a:r>
          </a:p>
          <a:p>
            <a:pPr algn="just" eaLnBrk="1" hangingPunct="1" indent="-457200" lvl="0" marL="457200">
              <a:lnSpc>
                <a:spcPct val="150000"/>
              </a:lnSpc>
              <a:spcBef>
                <a:spcPts val="325"/>
              </a:spcBef>
              <a:buFontTx/>
              <a:buAutoNum type="arabicPeriod" startAt="5"/>
            </a:pPr>
            <a:r>
              <a:rPr altLang="en-US" b="1" sz="1800" lang="en-US">
                <a:latin typeface="Arial" pitchFamily="34" charset="0"/>
                <a:ea typeface="Arial" pitchFamily="34" charset="0"/>
              </a:rPr>
              <a:t>List of Modules</a:t>
            </a:r>
          </a:p>
          <a:p>
            <a:pPr algn="just" eaLnBrk="1" hangingPunct="1" indent="-457200" lvl="0" marL="457200">
              <a:lnSpc>
                <a:spcPct val="150000"/>
              </a:lnSpc>
              <a:spcBef>
                <a:spcPts val="325"/>
              </a:spcBef>
              <a:buFontTx/>
              <a:buNone/>
            </a:pPr>
            <a:r>
              <a:rPr altLang="en-US" b="1" sz="1800" lang="en-US">
                <a:solidFill>
                  <a:schemeClr val="dk1"/>
                </a:solidFill>
                <a:latin typeface="Arial" pitchFamily="34" charset="0"/>
              </a:rPr>
              <a:t>7.</a:t>
            </a:r>
            <a:r>
              <a:rPr altLang="en-US" b="1" sz="1800" lang="en-US">
                <a:solidFill>
                  <a:schemeClr val="dk1"/>
                </a:solidFill>
                <a:latin typeface="Arial" pitchFamily="34" charset="0"/>
              </a:rPr>
              <a:t> </a:t>
            </a:r>
            <a:r>
              <a:rPr altLang="en-US" b="1" sz="1800" lang="en-US">
                <a:solidFill>
                  <a:schemeClr val="dk1"/>
                </a:solidFill>
                <a:latin typeface="Arial" pitchFamily="34" charset="0"/>
              </a:rPr>
              <a:t> </a:t>
            </a:r>
            <a:r>
              <a:rPr altLang="en-US" b="1" sz="1800" lang="en-US">
                <a:solidFill>
                  <a:schemeClr val="dk1"/>
                </a:solidFill>
                <a:latin typeface="Arial" pitchFamily="34" charset="0"/>
              </a:rPr>
              <a:t> </a:t>
            </a:r>
            <a:r>
              <a:rPr altLang="en-US" b="1" sz="1800" lang="en-US">
                <a:solidFill>
                  <a:schemeClr val="dk1"/>
                </a:solidFill>
                <a:latin typeface="Arial" pitchFamily="34" charset="0"/>
              </a:rPr>
              <a:t> </a:t>
            </a:r>
            <a:r>
              <a:rPr altLang="en-US" b="1" sz="1800" lang="en-US">
                <a:solidFill>
                  <a:schemeClr val="dk1"/>
                </a:solidFill>
                <a:latin typeface="Arial" pitchFamily="34" charset="0"/>
              </a:rPr>
              <a:t> Merits </a:t>
            </a:r>
            <a:endParaRPr altLang="en-US" lang="zh-CN"/>
          </a:p>
          <a:p>
            <a:pPr algn="just" eaLnBrk="1" hangingPunct="1" indent="-457200" lvl="0" marL="457200">
              <a:lnSpc>
                <a:spcPct val="150000"/>
              </a:lnSpc>
              <a:spcBef>
                <a:spcPts val="325"/>
              </a:spcBef>
              <a:buFontTx/>
              <a:buNone/>
            </a:pPr>
            <a:r>
              <a:rPr altLang="en-US" b="1" sz="1800" lang="en-US">
                <a:solidFill>
                  <a:schemeClr val="dk1"/>
                </a:solidFill>
                <a:latin typeface="Arial" pitchFamily="34" charset="0"/>
              </a:rPr>
              <a:t>8. </a:t>
            </a:r>
            <a:r>
              <a:rPr altLang="en-US" b="1" sz="1800" lang="en-US">
                <a:solidFill>
                  <a:schemeClr val="dk1"/>
                </a:solidFill>
                <a:latin typeface="Arial" pitchFamily="34" charset="0"/>
              </a:rPr>
              <a:t> </a:t>
            </a:r>
            <a:r>
              <a:rPr altLang="en-US" b="1" sz="1800" lang="en-US">
                <a:solidFill>
                  <a:schemeClr val="dk1"/>
                </a:solidFill>
                <a:latin typeface="Arial" pitchFamily="34" charset="0"/>
              </a:rPr>
              <a:t> </a:t>
            </a:r>
            <a:r>
              <a:rPr altLang="en-US" b="1" sz="1800" lang="en-US">
                <a:solidFill>
                  <a:schemeClr val="dk1"/>
                </a:solidFill>
                <a:latin typeface="Arial" pitchFamily="34" charset="0"/>
              </a:rPr>
              <a:t> </a:t>
            </a:r>
            <a:r>
              <a:rPr altLang="en-US" b="1" sz="1800" lang="en-US">
                <a:solidFill>
                  <a:schemeClr val="dk1"/>
                </a:solidFill>
                <a:latin typeface="Arial" pitchFamily="34" charset="0"/>
              </a:rPr>
              <a:t> </a:t>
            </a:r>
            <a:r>
              <a:rPr altLang="en-US" b="1" sz="1800" lang="en-US">
                <a:solidFill>
                  <a:schemeClr val="dk1"/>
                </a:solidFill>
                <a:latin typeface="Arial" pitchFamily="34" charset="0"/>
              </a:rPr>
              <a:t>Results and Discussion</a:t>
            </a:r>
            <a:endParaRPr altLang="en-US" lang="zh-CN"/>
          </a:p>
          <a:p>
            <a:pPr algn="just" eaLnBrk="1" hangingPunct="1" indent="-457200" lvl="0" marL="457200">
              <a:lnSpc>
                <a:spcPct val="150000"/>
              </a:lnSpc>
              <a:spcBef>
                <a:spcPts val="325"/>
              </a:spcBef>
              <a:buFontTx/>
              <a:buNone/>
            </a:pPr>
            <a:r>
              <a:rPr altLang="en-US" b="1" sz="1800" lang="en-US">
                <a:solidFill>
                  <a:schemeClr val="dk1"/>
                </a:solidFill>
                <a:latin typeface="Arial" pitchFamily="34" charset="0"/>
              </a:rPr>
              <a:t>9.</a:t>
            </a:r>
            <a:r>
              <a:rPr altLang="en-US" b="1" sz="1800" lang="en-US">
                <a:solidFill>
                  <a:schemeClr val="dk1"/>
                </a:solidFill>
                <a:latin typeface="Arial" pitchFamily="34" charset="0"/>
              </a:rPr>
              <a:t> </a:t>
            </a:r>
            <a:r>
              <a:rPr altLang="en-US" b="1" sz="1800" lang="en-US">
                <a:solidFill>
                  <a:schemeClr val="dk1"/>
                </a:solidFill>
                <a:latin typeface="Arial" pitchFamily="34" charset="0"/>
              </a:rPr>
              <a:t> </a:t>
            </a:r>
            <a:r>
              <a:rPr altLang="en-US" b="1" sz="1800" lang="en-US">
                <a:solidFill>
                  <a:schemeClr val="dk1"/>
                </a:solidFill>
                <a:latin typeface="Arial" pitchFamily="34" charset="0"/>
              </a:rPr>
              <a:t> </a:t>
            </a:r>
            <a:r>
              <a:rPr altLang="en-US" b="1" sz="1800" lang="en-US">
                <a:solidFill>
                  <a:schemeClr val="dk1"/>
                </a:solidFill>
                <a:latin typeface="Arial" pitchFamily="34" charset="0"/>
              </a:rPr>
              <a:t> </a:t>
            </a:r>
            <a:r>
              <a:rPr altLang="en-US" b="1" sz="1800" lang="en-US">
                <a:solidFill>
                  <a:schemeClr val="dk1"/>
                </a:solidFill>
                <a:latin typeface="Arial" pitchFamily="34" charset="0"/>
              </a:rPr>
              <a:t> Queries</a:t>
            </a:r>
            <a:endParaRPr altLang="en-US" lang="zh-CN"/>
          </a:p>
          <a:p>
            <a:pPr algn="just" eaLnBrk="1" hangingPunct="1" indent="-457200" lvl="0" marL="457200">
              <a:lnSpc>
                <a:spcPct val="150000"/>
              </a:lnSpc>
              <a:spcBef>
                <a:spcPts val="325"/>
              </a:spcBef>
              <a:buFontTx/>
              <a:buNone/>
            </a:pPr>
            <a:endParaRPr altLang="en-US" b="1" sz="2000" lang="en-US">
              <a:solidFill>
                <a:schemeClr val="dk1"/>
              </a:solidFill>
              <a:latin typeface="Arial" pitchFamily="34" charset="0"/>
            </a:endParaRPr>
          </a:p>
        </p:txBody>
      </p:sp>
      <p:pic>
        <p:nvPicPr>
          <p:cNvPr id="2097154" name="Picture 3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831850" y="214312"/>
            <a:ext cx="1066800" cy="1057275"/>
          </a:xfrm>
          <a:prstGeom prst="rect"/>
          <a:noFill/>
          <a:ln>
            <a:noFill/>
          </a:ln>
        </p:spPr>
      </p:pic>
      <p:pic>
        <p:nvPicPr>
          <p:cNvPr id="2097155" name="Picture 5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10336212" y="258762"/>
            <a:ext cx="1154112" cy="1103312"/>
          </a:xfrm>
          <a:prstGeom prst="rect"/>
          <a:noFill/>
          <a:ln>
            <a:noFill/>
          </a:ln>
        </p:spPr>
      </p:pic>
    </p:spTree>
  </p:cSld>
  <p:clrMapOvr>
    <a:masterClrMapping/>
  </p:clrMapOvr>
  <p:transition spd="slow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4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6" name="Rectangle 2"/>
          <p:cNvSpPr/>
          <p:nvPr/>
        </p:nvSpPr>
        <p:spPr>
          <a:xfrm rot="0">
            <a:off x="1679575" y="-1684337"/>
            <a:ext cx="3543300" cy="3514725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ea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</a:pPr>
            <a:endParaRPr altLang="en-US" lang="en-US"/>
          </a:p>
        </p:txBody>
      </p:sp>
      <p:pic>
        <p:nvPicPr>
          <p:cNvPr id="2097156" name="Picture 3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831850" y="300037"/>
            <a:ext cx="1066800" cy="1057275"/>
          </a:xfrm>
          <a:prstGeom prst="rect"/>
          <a:noFill/>
          <a:ln>
            <a:noFill/>
          </a:ln>
        </p:spPr>
      </p:pic>
      <p:pic>
        <p:nvPicPr>
          <p:cNvPr id="2097157" name="Picture 5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10336212" y="258762"/>
            <a:ext cx="1154112" cy="1103312"/>
          </a:xfrm>
          <a:prstGeom prst="rect"/>
          <a:noFill/>
          <a:ln>
            <a:noFill/>
          </a:ln>
        </p:spPr>
      </p:pic>
      <p:sp>
        <p:nvSpPr>
          <p:cNvPr id="1048607" name="TextBox 1"/>
          <p:cNvSpPr txBox="1"/>
          <p:nvPr/>
        </p:nvSpPr>
        <p:spPr>
          <a:xfrm rot="0">
            <a:off x="1927225" y="403225"/>
            <a:ext cx="7850187" cy="128524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algn="ctr" lvl="0"/>
            <a:r>
              <a:rPr altLang="en-US" b="1" sz="4000" lang="en-IN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</a:rPr>
              <a:t>Objective</a:t>
            </a:r>
          </a:p>
          <a:p>
            <a:pPr algn="ctr" lvl="0"/>
            <a:endParaRPr altLang="en-US" sz="4000" lang="en-IN">
              <a:latin typeface="Times New Roman" pitchFamily="18" charset="0"/>
              <a:ea typeface="Times New Roman" pitchFamily="18" charset="0"/>
            </a:endParaRPr>
          </a:p>
        </p:txBody>
      </p:sp>
      <p:sp>
        <p:nvSpPr>
          <p:cNvPr id="1048608" name="TextBox 2"/>
          <p:cNvSpPr txBox="1"/>
          <p:nvPr/>
        </p:nvSpPr>
        <p:spPr>
          <a:xfrm rot="0">
            <a:off x="831850" y="1628775"/>
            <a:ext cx="10377488" cy="553974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lvl="0"/>
            <a:r>
              <a:rPr altLang="en-US" sz="2800" lang="en-US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The objective of this project is to develop a </a:t>
            </a:r>
            <a:r>
              <a:rPr altLang="en-US" b="1" sz="2800" lang="en-US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Weather Forecasting System</a:t>
            </a:r>
            <a:r>
              <a:rPr altLang="en-US" sz="2800" lang="en-US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 that provides accurate and real-time weather predictions for various locations. </a:t>
            </a:r>
            <a:br>
              <a:rPr altLang="en-US" sz="2800" lang="en-US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</a:br>
            <a:br>
              <a:rPr altLang="en-US" sz="2800" lang="en-US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</a:br>
            <a:r>
              <a:rPr altLang="en-US" sz="2800" lang="en-US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It aims to assist both general users and specialized industries in making informed decisions by offering 10-day forecasts, weather conditions.</a:t>
            </a:r>
            <a:br>
              <a:rPr altLang="en-US" sz="2800" lang="en-US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</a:br>
            <a:br>
              <a:rPr altLang="en-US" sz="2800" lang="en-US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</a:br>
            <a:r>
              <a:rPr altLang="en-US" sz="2800" lang="en-US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By catering to general users and specialized industries such as agriculture, logistics, and aviation, the system supports informed decision-making</a:t>
            </a:r>
          </a:p>
          <a:p>
            <a:pPr lvl="0"/>
            <a:br>
              <a:rPr altLang="en-US" sz="2800" lang="en-US">
                <a:latin typeface="Times New Roman" pitchFamily="18" charset="0"/>
                <a:ea typeface="Times New Roman" pitchFamily="18" charset="0"/>
              </a:rPr>
            </a:br>
            <a:endParaRPr altLang="en-US" sz="2800" lang="en-IN">
              <a:latin typeface="Times New Roman" pitchFamily="18" charset="0"/>
              <a:ea typeface="Times New Roman" pitchFamily="18" charset="0"/>
            </a:endParaRPr>
          </a:p>
        </p:txBody>
      </p:sp>
    </p:spTree>
  </p:cSld>
  <p:clrMapOvr>
    <a:masterClrMapping/>
  </p:clrMapOvr>
  <p:transition spd="slow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5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2" name="Rectangle 2"/>
          <p:cNvSpPr/>
          <p:nvPr/>
        </p:nvSpPr>
        <p:spPr>
          <a:xfrm rot="0">
            <a:off x="1679575" y="-1684337"/>
            <a:ext cx="3543300" cy="3514725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ea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</a:pPr>
            <a:endParaRPr altLang="en-US" lang="en-US"/>
          </a:p>
        </p:txBody>
      </p:sp>
      <p:pic>
        <p:nvPicPr>
          <p:cNvPr id="2097158" name="Picture 3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831850" y="300037"/>
            <a:ext cx="1066800" cy="1057275"/>
          </a:xfrm>
          <a:prstGeom prst="rect"/>
          <a:noFill/>
          <a:ln>
            <a:noFill/>
          </a:ln>
        </p:spPr>
      </p:pic>
      <p:pic>
        <p:nvPicPr>
          <p:cNvPr id="2097159" name="Picture 5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10336212" y="258762"/>
            <a:ext cx="1154112" cy="1103312"/>
          </a:xfrm>
          <a:prstGeom prst="rect"/>
          <a:noFill/>
          <a:ln>
            <a:noFill/>
          </a:ln>
        </p:spPr>
      </p:pic>
      <p:sp>
        <p:nvSpPr>
          <p:cNvPr id="1048613" name="TextBox 1"/>
          <p:cNvSpPr txBox="1"/>
          <p:nvPr/>
        </p:nvSpPr>
        <p:spPr>
          <a:xfrm rot="0">
            <a:off x="2135187" y="258762"/>
            <a:ext cx="7921625" cy="107791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algn="ctr" lvl="0"/>
            <a:r>
              <a:rPr altLang="en-US" b="1" sz="3200" lang="en-IN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</a:rPr>
              <a:t>Project Introduction</a:t>
            </a:r>
          </a:p>
          <a:p>
            <a:pPr algn="ctr" lvl="0"/>
            <a:endParaRPr altLang="en-US" sz="3200" lang="en-IN">
              <a:solidFill>
                <a:srgbClr val="FF0000"/>
              </a:solidFill>
              <a:latin typeface="Times New Roman" pitchFamily="18" charset="0"/>
              <a:ea typeface="Times New Roman" pitchFamily="18" charset="0"/>
            </a:endParaRPr>
          </a:p>
        </p:txBody>
      </p:sp>
      <p:sp>
        <p:nvSpPr>
          <p:cNvPr id="1048614" name="TextBox 2"/>
          <p:cNvSpPr txBox="1"/>
          <p:nvPr/>
        </p:nvSpPr>
        <p:spPr>
          <a:xfrm rot="0">
            <a:off x="550862" y="1484312"/>
            <a:ext cx="10729912" cy="428244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indent="-457200" lvl="0" marL="457200">
              <a:buFont typeface="Wingdings" pitchFamily="2" charset="2"/>
              <a:buChar char="§"/>
            </a:pPr>
            <a:r>
              <a:rPr altLang="en-US" sz="2800" lang="en-US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This Weather Forecasting System is a Java-based desktop application that simulates a weather prediction tool. </a:t>
            </a:r>
            <a:br>
              <a:rPr altLang="en-US" sz="2800" lang="en-US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</a:br>
            <a:endParaRPr altLang="en-US" sz="2800" lang="en-US">
              <a:solidFill>
                <a:srgbClr val="0D0D0D"/>
              </a:solidFill>
              <a:latin typeface="Times New Roman" pitchFamily="18" charset="0"/>
              <a:ea typeface="Times New Roman" pitchFamily="18" charset="0"/>
            </a:endParaRPr>
          </a:p>
          <a:p>
            <a:pPr indent="-457200" lvl="0" marL="457200">
              <a:buFont typeface="Wingdings" pitchFamily="2" charset="2"/>
              <a:buChar char="§"/>
            </a:pPr>
            <a:r>
              <a:rPr altLang="en-US" sz="2800" lang="en-US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It allows users to input a location and retrieve weather details such as temperature, humidity, and condition for the next 10 days. </a:t>
            </a:r>
            <a:br>
              <a:rPr altLang="en-US" sz="2800" lang="en-US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</a:br>
            <a:endParaRPr altLang="en-US" sz="2800" lang="en-US">
              <a:solidFill>
                <a:srgbClr val="0D0D0D"/>
              </a:solidFill>
              <a:latin typeface="Times New Roman" pitchFamily="18" charset="0"/>
              <a:ea typeface="Times New Roman" pitchFamily="18" charset="0"/>
            </a:endParaRPr>
          </a:p>
          <a:p>
            <a:pPr indent="-457200" lvl="0" marL="457200">
              <a:buFont typeface="Wingdings" pitchFamily="2" charset="2"/>
              <a:buChar char="§"/>
            </a:pPr>
            <a:r>
              <a:rPr altLang="en-US" sz="2800" lang="en-US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The system uses graphical components from the </a:t>
            </a:r>
            <a:r>
              <a:rPr altLang="en-US" b="1" sz="2800" lang="en-US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AWT</a:t>
            </a:r>
            <a:r>
              <a:rPr altLang="en-US" sz="2800" lang="en-US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 library to create an interactive and user-friendly interface.</a:t>
            </a:r>
            <a:br>
              <a:rPr altLang="en-US" sz="2800" lang="en-IN">
                <a:latin typeface="Times New Roman" pitchFamily="18" charset="0"/>
                <a:ea typeface="Times New Roman" pitchFamily="18" charset="0"/>
              </a:rPr>
            </a:br>
            <a:endParaRPr altLang="en-US" sz="2800" lang="en-IN">
              <a:latin typeface="Times New Roman" pitchFamily="18" charset="0"/>
              <a:ea typeface="Times New Roman" pitchFamily="18" charset="0"/>
            </a:endParaRPr>
          </a:p>
        </p:txBody>
      </p:sp>
    </p:spTree>
  </p:cSld>
  <p:clrMapOvr>
    <a:masterClrMapping/>
  </p:clrMapOvr>
  <p:transition spd="slow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5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8" name="Rectangle 2"/>
          <p:cNvSpPr/>
          <p:nvPr/>
        </p:nvSpPr>
        <p:spPr>
          <a:xfrm rot="0">
            <a:off x="1679575" y="-1684337"/>
            <a:ext cx="3543300" cy="3514725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ea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</a:pPr>
            <a:endParaRPr altLang="en-US" lang="en-US"/>
          </a:p>
        </p:txBody>
      </p:sp>
      <p:pic>
        <p:nvPicPr>
          <p:cNvPr id="2097160" name="Picture 3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831850" y="300037"/>
            <a:ext cx="1066800" cy="1057275"/>
          </a:xfrm>
          <a:prstGeom prst="rect"/>
          <a:noFill/>
          <a:ln>
            <a:noFill/>
          </a:ln>
        </p:spPr>
      </p:pic>
      <p:pic>
        <p:nvPicPr>
          <p:cNvPr id="2097161" name="Picture 5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10336212" y="258762"/>
            <a:ext cx="1154112" cy="1103312"/>
          </a:xfrm>
          <a:prstGeom prst="rect"/>
          <a:noFill/>
          <a:ln>
            <a:noFill/>
          </a:ln>
        </p:spPr>
      </p:pic>
      <p:sp>
        <p:nvSpPr>
          <p:cNvPr id="1048619" name="TextBox 1"/>
          <p:cNvSpPr txBox="1"/>
          <p:nvPr/>
        </p:nvSpPr>
        <p:spPr>
          <a:xfrm rot="0">
            <a:off x="2135187" y="404812"/>
            <a:ext cx="7921625" cy="107632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algn="ctr" lvl="0"/>
            <a:r>
              <a:rPr altLang="en-US" b="1" sz="3200" lang="en-US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</a:rPr>
              <a:t>Problem Statement</a:t>
            </a:r>
          </a:p>
          <a:p>
            <a:pPr algn="ctr" lvl="0"/>
            <a:endParaRPr altLang="en-US" sz="3200" lang="en-IN">
              <a:solidFill>
                <a:srgbClr val="FF0000"/>
              </a:solidFill>
              <a:latin typeface="Times New Roman" pitchFamily="18" charset="0"/>
              <a:ea typeface="Times New Roman" pitchFamily="18" charset="0"/>
            </a:endParaRPr>
          </a:p>
        </p:txBody>
      </p:sp>
      <p:sp>
        <p:nvSpPr>
          <p:cNvPr id="1048620" name="TextBox 2"/>
          <p:cNvSpPr txBox="1"/>
          <p:nvPr/>
        </p:nvSpPr>
        <p:spPr>
          <a:xfrm rot="0">
            <a:off x="708025" y="2106612"/>
            <a:ext cx="11449050" cy="3291841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lvl="0">
              <a:buFont typeface="Calibri" pitchFamily="34" charset="0"/>
              <a:buAutoNum type="arabicPeriod" startAt="1"/>
            </a:pPr>
            <a:r>
              <a:rPr altLang="en-US" b="1" sz="2400" lang="en-US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Unavailability of localized weather data</a:t>
            </a:r>
            <a:r>
              <a:rPr altLang="en-US" sz="2400" lang="en-US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: Users often lack accessible and tailored weather forecasts for specific locations.</a:t>
            </a:r>
            <a:br>
              <a:rPr altLang="en-US" sz="2400" lang="en-US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</a:br>
            <a:endParaRPr altLang="en-US" sz="2400" lang="en-US">
              <a:solidFill>
                <a:srgbClr val="0D0D0D"/>
              </a:solidFill>
              <a:latin typeface="Times New Roman" pitchFamily="18" charset="0"/>
              <a:ea typeface="Times New Roman" pitchFamily="18" charset="0"/>
            </a:endParaRPr>
          </a:p>
          <a:p>
            <a:pPr lvl="0">
              <a:buFont typeface="Calibri" pitchFamily="34" charset="0"/>
              <a:buAutoNum type="arabicPeriod" startAt="1"/>
            </a:pPr>
            <a:r>
              <a:rPr altLang="en-US" b="1" sz="2400" lang="en-US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Decision-making challenges</a:t>
            </a:r>
            <a:r>
              <a:rPr altLang="en-US" sz="2400" lang="en-US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: Industries like agriculture, aviation, and logistics rely on precise weather predictions but face limitations in easily accessible tools.</a:t>
            </a:r>
            <a:br>
              <a:rPr altLang="en-US" sz="2400" lang="en-US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</a:br>
            <a:endParaRPr altLang="en-US" sz="2400" lang="en-US">
              <a:solidFill>
                <a:srgbClr val="0D0D0D"/>
              </a:solidFill>
              <a:latin typeface="Times New Roman" pitchFamily="18" charset="0"/>
              <a:ea typeface="Times New Roman" pitchFamily="18" charset="0"/>
            </a:endParaRPr>
          </a:p>
          <a:p>
            <a:pPr lvl="0">
              <a:buFont typeface="Calibri" pitchFamily="34" charset="0"/>
              <a:buAutoNum type="arabicPeriod" startAt="1"/>
            </a:pPr>
            <a:r>
              <a:rPr altLang="en-US" b="1" sz="2400" lang="en-US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Data complexity</a:t>
            </a:r>
            <a:r>
              <a:rPr altLang="en-US" sz="2400" lang="en-US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: Real-time weather details need an easy-to-understand and structured representation.</a:t>
            </a:r>
          </a:p>
          <a:p>
            <a:pPr lvl="0"/>
            <a:endParaRPr altLang="en-US" sz="2400" lang="en-IN">
              <a:latin typeface="Times New Roman" pitchFamily="18" charset="0"/>
              <a:ea typeface="Times New Roman" pitchFamily="18" charset="0"/>
            </a:endParaRPr>
          </a:p>
        </p:txBody>
      </p:sp>
    </p:spTree>
  </p:cSld>
  <p:clrMapOvr>
    <a:masterClrMapping/>
  </p:clrMapOvr>
  <p:transition spd="slow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5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4" name="Rectangle 2"/>
          <p:cNvSpPr/>
          <p:nvPr/>
        </p:nvSpPr>
        <p:spPr>
          <a:xfrm rot="0">
            <a:off x="3440112" y="2247900"/>
            <a:ext cx="3543300" cy="3514725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ea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</a:pPr>
            <a:endParaRPr altLang="en-US" lang="en-US"/>
          </a:p>
        </p:txBody>
      </p:sp>
      <p:pic>
        <p:nvPicPr>
          <p:cNvPr id="2097162" name="Picture 3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831850" y="300037"/>
            <a:ext cx="1066800" cy="1057275"/>
          </a:xfrm>
          <a:prstGeom prst="rect"/>
          <a:noFill/>
          <a:ln>
            <a:noFill/>
          </a:ln>
        </p:spPr>
      </p:pic>
      <p:pic>
        <p:nvPicPr>
          <p:cNvPr id="2097163" name="Picture 5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10336212" y="258762"/>
            <a:ext cx="1154112" cy="1103312"/>
          </a:xfrm>
          <a:prstGeom prst="rect"/>
          <a:noFill/>
          <a:ln>
            <a:noFill/>
          </a:ln>
        </p:spPr>
      </p:pic>
      <p:sp>
        <p:nvSpPr>
          <p:cNvPr id="1048625" name="TextBox 1"/>
          <p:cNvSpPr txBox="1"/>
          <p:nvPr/>
        </p:nvSpPr>
        <p:spPr>
          <a:xfrm rot="0">
            <a:off x="2063750" y="404812"/>
            <a:ext cx="8064500" cy="107632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algn="ctr" lvl="0"/>
            <a:r>
              <a:rPr altLang="en-US" b="1" sz="3200" lang="en-IN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</a:rPr>
              <a:t>Methodologies (Programming Concepts)</a:t>
            </a:r>
          </a:p>
          <a:p>
            <a:pPr algn="ctr" lvl="0"/>
            <a:endParaRPr altLang="en-US" sz="3200" lang="en-IN">
              <a:solidFill>
                <a:srgbClr val="FF0000"/>
              </a:solidFill>
              <a:latin typeface="Times New Roman" pitchFamily="18" charset="0"/>
              <a:ea typeface="Times New Roman" pitchFamily="18" charset="0"/>
            </a:endParaRPr>
          </a:p>
        </p:txBody>
      </p:sp>
      <p:sp>
        <p:nvSpPr>
          <p:cNvPr id="1048626" name="Rectangle 1"/>
          <p:cNvSpPr/>
          <p:nvPr/>
        </p:nvSpPr>
        <p:spPr>
          <a:xfrm rot="0">
            <a:off x="5211762" y="3295649"/>
            <a:ext cx="182881" cy="266701"/>
          </a:xfrm>
          <a:prstGeom prst="rect"/>
          <a:solidFill>
            <a:srgbClr val="FFFFFF"/>
          </a:solidFill>
          <a:ln>
            <a:noFill/>
          </a:ln>
        </p:spPr>
        <p:txBody>
          <a:bodyPr anchor="ctr" bIns="0" lIns="91440" rIns="91440" tIns="0" vert="horz" wrap="none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lvl="0">
              <a:buFontTx/>
              <a:buChar char="•"/>
            </a:pPr>
            <a:endParaRPr altLang="en-US" lang="en-GB"/>
          </a:p>
        </p:txBody>
      </p:sp>
      <p:sp>
        <p:nvSpPr>
          <p:cNvPr id="1048627" name="Rectangle 2"/>
          <p:cNvSpPr/>
          <p:nvPr/>
        </p:nvSpPr>
        <p:spPr>
          <a:xfrm rot="0">
            <a:off x="1271587" y="2196305"/>
            <a:ext cx="10264745" cy="2743201"/>
          </a:xfrm>
          <a:prstGeom prst="rect"/>
          <a:solidFill>
            <a:srgbClr val="FFFFFF"/>
          </a:solidFill>
          <a:ln>
            <a:noFill/>
          </a:ln>
        </p:spPr>
        <p:txBody>
          <a:bodyPr anchor="ctr" bIns="0" lIns="91440" rIns="91440" tIns="0" vert="horz" wrap="none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lvl="0">
              <a:buFontTx/>
              <a:buChar char="•"/>
            </a:pPr>
            <a:r>
              <a:rPr altLang="en-US" b="1" sz="2000" lang="en-GB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Object-Oriented Programming (OOP)</a:t>
            </a:r>
            <a:r>
              <a:rPr altLang="en-US" sz="2000" lang="en-GB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: Utilized for modular code structure and reusability.</a:t>
            </a:r>
            <a:br>
              <a:rPr altLang="en-US" sz="2000" lang="en-GB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</a:br>
            <a:endParaRPr altLang="en-US" sz="2000" lang="en-GB">
              <a:solidFill>
                <a:srgbClr val="0D0D0D"/>
              </a:solidFill>
              <a:latin typeface="Times New Roman" pitchFamily="18" charset="0"/>
              <a:ea typeface="Times New Roman" pitchFamily="18" charset="0"/>
            </a:endParaRPr>
          </a:p>
          <a:p>
            <a:pPr lvl="0">
              <a:buFontTx/>
              <a:buChar char="•"/>
            </a:pPr>
            <a:r>
              <a:rPr altLang="en-US" b="1" sz="2000" lang="en-GB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Event Handling</a:t>
            </a:r>
            <a:r>
              <a:rPr altLang="en-US" sz="2000" lang="en-GB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: Implemented for user interaction with buttons and text fields.</a:t>
            </a:r>
            <a:br>
              <a:rPr altLang="en-US" sz="2000" lang="en-GB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</a:br>
            <a:endParaRPr altLang="en-US" sz="2000" lang="en-GB">
              <a:solidFill>
                <a:srgbClr val="0D0D0D"/>
              </a:solidFill>
              <a:latin typeface="Times New Roman" pitchFamily="18" charset="0"/>
              <a:ea typeface="Times New Roman" pitchFamily="18" charset="0"/>
            </a:endParaRPr>
          </a:p>
          <a:p>
            <a:pPr lvl="0">
              <a:buFontTx/>
              <a:buChar char="•"/>
            </a:pPr>
            <a:r>
              <a:rPr altLang="en-US" b="1" sz="2000" lang="en-GB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AWT Components</a:t>
            </a:r>
            <a:r>
              <a:rPr altLang="en-US" sz="2000" lang="en-GB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: Used for GUI creation, including labels, buttons, and text areas.</a:t>
            </a:r>
            <a:br>
              <a:rPr altLang="en-US" sz="2000" lang="en-GB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</a:br>
            <a:endParaRPr altLang="en-US" sz="2000" lang="en-GB">
              <a:solidFill>
                <a:srgbClr val="0D0D0D"/>
              </a:solidFill>
              <a:latin typeface="Times New Roman" pitchFamily="18" charset="0"/>
              <a:ea typeface="Times New Roman" pitchFamily="18" charset="0"/>
            </a:endParaRPr>
          </a:p>
          <a:p>
            <a:pPr lvl="0">
              <a:buFontTx/>
              <a:buChar char="•"/>
            </a:pPr>
            <a:r>
              <a:rPr altLang="en-US" b="1" sz="2000" lang="en-GB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Validation</a:t>
            </a:r>
            <a:r>
              <a:rPr altLang="en-US" sz="2000" lang="en-GB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: Input validation ensures meaningful and accurate results.</a:t>
            </a:r>
            <a:br>
              <a:rPr altLang="en-US" sz="2000" lang="en-GB">
                <a:latin typeface="Times New Roman" pitchFamily="18" charset="0"/>
                <a:ea typeface="Times New Roman" pitchFamily="18" charset="0"/>
              </a:rPr>
            </a:br>
            <a:endParaRPr altLang="en-US" sz="2000" lang="en-GB">
              <a:latin typeface="Times New Roman" pitchFamily="18" charset="0"/>
              <a:ea typeface="Times New Roman" pitchFamily="18" charset="0"/>
            </a:endParaRPr>
          </a:p>
          <a:p>
            <a:pPr lvl="0">
              <a:buFontTx/>
              <a:buChar char="•"/>
            </a:pPr>
            <a:r>
              <a:rPr altLang="en-US" b="1" sz="2000" lang="en-GB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Data Simulation</a:t>
            </a:r>
            <a:r>
              <a:rPr altLang="en-US" sz="2000" lang="en-GB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: Randomized weather generation using the Random class.</a:t>
            </a:r>
          </a:p>
        </p:txBody>
      </p:sp>
    </p:spTree>
  </p:cSld>
  <p:clrMapOvr>
    <a:masterClrMapping/>
  </p:clrMapOvr>
  <p:transition spd="slow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5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1" name="Rectangle 2"/>
          <p:cNvSpPr/>
          <p:nvPr/>
        </p:nvSpPr>
        <p:spPr>
          <a:xfrm rot="0">
            <a:off x="1679575" y="-1684337"/>
            <a:ext cx="3543300" cy="3514725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ea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</a:pPr>
            <a:endParaRPr altLang="en-US" lang="en-US"/>
          </a:p>
        </p:txBody>
      </p:sp>
      <p:pic>
        <p:nvPicPr>
          <p:cNvPr id="2097164" name="Picture 3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831850" y="300037"/>
            <a:ext cx="1066800" cy="1057275"/>
          </a:xfrm>
          <a:prstGeom prst="rect"/>
          <a:noFill/>
          <a:ln>
            <a:noFill/>
          </a:ln>
        </p:spPr>
      </p:pic>
      <p:pic>
        <p:nvPicPr>
          <p:cNvPr id="2097165" name="Picture 5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10336212" y="258762"/>
            <a:ext cx="1154112" cy="1103312"/>
          </a:xfrm>
          <a:prstGeom prst="rect"/>
          <a:noFill/>
          <a:ln>
            <a:noFill/>
          </a:ln>
        </p:spPr>
      </p:pic>
      <p:sp>
        <p:nvSpPr>
          <p:cNvPr id="1048632" name="TextBox 1"/>
          <p:cNvSpPr txBox="1"/>
          <p:nvPr/>
        </p:nvSpPr>
        <p:spPr>
          <a:xfrm rot="0">
            <a:off x="1774825" y="300037"/>
            <a:ext cx="8066087" cy="107791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algn="ctr" lvl="0"/>
            <a:r>
              <a:rPr altLang="en-US" b="1" sz="3200" lang="en-US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</a:rPr>
              <a:t>Architecture of the Proposed System</a:t>
            </a:r>
          </a:p>
          <a:p>
            <a:pPr algn="ctr" lvl="0"/>
            <a:endParaRPr altLang="en-US" sz="3200" lang="en-IN">
              <a:solidFill>
                <a:srgbClr val="FF0000"/>
              </a:solidFill>
              <a:latin typeface="Times New Roman" pitchFamily="18" charset="0"/>
              <a:ea typeface="Times New Roman" pitchFamily="18" charset="0"/>
            </a:endParaRPr>
          </a:p>
        </p:txBody>
      </p:sp>
      <p:pic>
        <p:nvPicPr>
          <p:cNvPr id="2097166" name="Picture 3" descr="dataflowdrawio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0" b="0"/>
          <a:stretch>
            <a:fillRect/>
          </a:stretch>
        </p:blipFill>
        <p:spPr>
          <a:xfrm rot="0">
            <a:off x="3046412" y="1390650"/>
            <a:ext cx="6099175" cy="4076700"/>
          </a:xfrm>
          <a:prstGeom prst="rect"/>
          <a:noFill/>
          <a:ln>
            <a:noFill/>
          </a:ln>
        </p:spPr>
      </p:pic>
    </p:spTree>
  </p:cSld>
  <p:clrMapOvr>
    <a:masterClrMapping/>
  </p:clrMapOvr>
  <p:transition spd="slow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6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6" name="Rectangle 2"/>
          <p:cNvSpPr/>
          <p:nvPr/>
        </p:nvSpPr>
        <p:spPr>
          <a:xfrm rot="0">
            <a:off x="1679575" y="-1684337"/>
            <a:ext cx="3543300" cy="3514725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ea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</a:pPr>
            <a:endParaRPr altLang="en-US" lang="en-US"/>
          </a:p>
        </p:txBody>
      </p:sp>
      <p:pic>
        <p:nvPicPr>
          <p:cNvPr id="2097167" name="Picture 3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831850" y="300037"/>
            <a:ext cx="1066800" cy="1057275"/>
          </a:xfrm>
          <a:prstGeom prst="rect"/>
          <a:noFill/>
          <a:ln>
            <a:noFill/>
          </a:ln>
        </p:spPr>
      </p:pic>
      <p:pic>
        <p:nvPicPr>
          <p:cNvPr id="2097168" name="Picture 5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10336212" y="258762"/>
            <a:ext cx="1154112" cy="1103312"/>
          </a:xfrm>
          <a:prstGeom prst="rect"/>
          <a:noFill/>
          <a:ln>
            <a:noFill/>
          </a:ln>
        </p:spPr>
      </p:pic>
      <p:sp>
        <p:nvSpPr>
          <p:cNvPr id="1048637" name="TextBox 2"/>
          <p:cNvSpPr txBox="1"/>
          <p:nvPr/>
        </p:nvSpPr>
        <p:spPr>
          <a:xfrm rot="0">
            <a:off x="2135187" y="404812"/>
            <a:ext cx="7848600" cy="107632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algn="ctr" lvl="0"/>
            <a:r>
              <a:rPr altLang="en-US" b="1" sz="3200" lang="en-IN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</a:rPr>
              <a:t>List of Modules</a:t>
            </a:r>
          </a:p>
          <a:p>
            <a:pPr algn="ctr" lvl="0"/>
            <a:endParaRPr altLang="en-US" sz="3200" lang="en-IN">
              <a:solidFill>
                <a:srgbClr val="FF0000"/>
              </a:solidFill>
              <a:latin typeface="Times New Roman" pitchFamily="18" charset="0"/>
              <a:ea typeface="Times New Roman" pitchFamily="18" charset="0"/>
            </a:endParaRPr>
          </a:p>
        </p:txBody>
      </p:sp>
      <p:sp>
        <p:nvSpPr>
          <p:cNvPr id="1048638" name="Rectangle 1"/>
          <p:cNvSpPr/>
          <p:nvPr/>
        </p:nvSpPr>
        <p:spPr>
          <a:xfrm rot="0">
            <a:off x="3143250" y="2963068"/>
            <a:ext cx="182880" cy="355601"/>
          </a:xfrm>
          <a:prstGeom prst="rect"/>
          <a:solidFill>
            <a:srgbClr val="FFFFFF"/>
          </a:solidFill>
          <a:ln>
            <a:noFill/>
          </a:ln>
        </p:spPr>
        <p:txBody>
          <a:bodyPr anchor="ctr" bIns="0" lIns="91440" rIns="91440" tIns="0" vert="horz" wrap="none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lvl="0">
              <a:buFontTx/>
              <a:buChar char="•"/>
            </a:pPr>
            <a:endParaRPr altLang="en-US" sz="2400" lang="en-GB"/>
          </a:p>
        </p:txBody>
      </p:sp>
      <p:sp>
        <p:nvSpPr>
          <p:cNvPr id="1048639" name="TextBox 6"/>
          <p:cNvSpPr txBox="1"/>
          <p:nvPr/>
        </p:nvSpPr>
        <p:spPr>
          <a:xfrm rot="0">
            <a:off x="839787" y="1700212"/>
            <a:ext cx="9728200" cy="4003041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lvl="0">
              <a:buFontTx/>
              <a:buChar char="•"/>
            </a:pPr>
            <a:r>
              <a:rPr altLang="en-US" b="1" sz="2400" lang="en-GB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Input Module</a:t>
            </a:r>
            <a:r>
              <a:rPr altLang="en-US" sz="2400" lang="en-GB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: Handles user input for location.</a:t>
            </a:r>
            <a:br>
              <a:rPr altLang="en-US" sz="2400" lang="en-GB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</a:br>
            <a:endParaRPr altLang="en-US" sz="2400" lang="en-GB">
              <a:solidFill>
                <a:srgbClr val="0D0D0D"/>
              </a:solidFill>
              <a:latin typeface="Times New Roman" pitchFamily="18" charset="0"/>
              <a:ea typeface="Times New Roman" pitchFamily="18" charset="0"/>
            </a:endParaRPr>
          </a:p>
          <a:p>
            <a:pPr lvl="0">
              <a:buFontTx/>
              <a:buChar char="•"/>
            </a:pPr>
            <a:r>
              <a:rPr altLang="en-US" b="1" sz="2400" lang="en-GB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Validation Module</a:t>
            </a:r>
            <a:r>
              <a:rPr altLang="en-US" sz="2400" lang="en-GB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: Ensures location input meets specified criteria.</a:t>
            </a:r>
            <a:br>
              <a:rPr altLang="en-US" sz="2400" lang="en-GB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</a:br>
            <a:endParaRPr altLang="en-US" sz="2400" lang="en-GB">
              <a:solidFill>
                <a:srgbClr val="0D0D0D"/>
              </a:solidFill>
              <a:latin typeface="Times New Roman" pitchFamily="18" charset="0"/>
              <a:ea typeface="Times New Roman" pitchFamily="18" charset="0"/>
            </a:endParaRPr>
          </a:p>
          <a:p>
            <a:pPr lvl="0">
              <a:buFontTx/>
              <a:buChar char="•"/>
            </a:pPr>
            <a:r>
              <a:rPr altLang="en-US" b="1" sz="2400" lang="en-GB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Weather Generation Module</a:t>
            </a:r>
            <a:r>
              <a:rPr altLang="en-US" sz="2400" lang="en-GB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: Creates forecast data using simulation.</a:t>
            </a:r>
            <a:br>
              <a:rPr altLang="en-US" sz="2400" lang="en-GB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</a:br>
            <a:endParaRPr altLang="en-US" sz="2400" lang="en-GB">
              <a:solidFill>
                <a:srgbClr val="0D0D0D"/>
              </a:solidFill>
              <a:latin typeface="Times New Roman" pitchFamily="18" charset="0"/>
              <a:ea typeface="Times New Roman" pitchFamily="18" charset="0"/>
            </a:endParaRPr>
          </a:p>
          <a:p>
            <a:pPr lvl="0">
              <a:buFontTx/>
              <a:buChar char="•"/>
            </a:pPr>
            <a:r>
              <a:rPr altLang="en-US" b="1" sz="2400" lang="en-GB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Output Module</a:t>
            </a:r>
            <a:r>
              <a:rPr altLang="en-US" sz="2400" lang="en-GB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: Displays weather forecasts in a readable format.</a:t>
            </a:r>
            <a:br>
              <a:rPr altLang="en-US" sz="2400" lang="en-GB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</a:br>
            <a:endParaRPr altLang="en-US" sz="2400" lang="en-GB">
              <a:solidFill>
                <a:srgbClr val="0D0D0D"/>
              </a:solidFill>
              <a:latin typeface="Times New Roman" pitchFamily="18" charset="0"/>
              <a:ea typeface="Times New Roman" pitchFamily="18" charset="0"/>
            </a:endParaRPr>
          </a:p>
          <a:p>
            <a:pPr lvl="0">
              <a:buFontTx/>
              <a:buChar char="•"/>
            </a:pPr>
            <a:r>
              <a:rPr altLang="en-US" b="1" sz="2400" lang="en-GB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Event Handling Module</a:t>
            </a:r>
            <a:r>
              <a:rPr altLang="en-US" sz="2400" lang="en-GB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: Facilitates user interaction with buttons and window events.</a:t>
            </a:r>
            <a:br>
              <a:rPr altLang="en-US" sz="2400" lang="en-GB">
                <a:latin typeface="Times New Roman" pitchFamily="18" charset="0"/>
                <a:ea typeface="Times New Roman" pitchFamily="18" charset="0"/>
              </a:rPr>
            </a:br>
            <a:endParaRPr altLang="en-US" sz="2400" lang="en-GB">
              <a:latin typeface="Times New Roman" pitchFamily="18" charset="0"/>
              <a:ea typeface="Times New Roman" pitchFamily="18" charset="0"/>
            </a:endParaRPr>
          </a:p>
        </p:txBody>
      </p:sp>
    </p:spTree>
  </p:cSld>
  <p:clrMapOvr>
    <a:masterClrMapping/>
  </p:clrMapOvr>
  <p:transition spd="slow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6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3" name="Rectangle 2"/>
          <p:cNvSpPr/>
          <p:nvPr/>
        </p:nvSpPr>
        <p:spPr>
          <a:xfrm rot="0">
            <a:off x="1679575" y="-1684337"/>
            <a:ext cx="3543300" cy="3514725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ea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</a:pPr>
            <a:endParaRPr altLang="en-US" lang="en-US"/>
          </a:p>
        </p:txBody>
      </p:sp>
      <p:pic>
        <p:nvPicPr>
          <p:cNvPr id="2097169" name="Picture 3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831850" y="300037"/>
            <a:ext cx="1066800" cy="1057275"/>
          </a:xfrm>
          <a:prstGeom prst="rect"/>
          <a:noFill/>
          <a:ln>
            <a:noFill/>
          </a:ln>
        </p:spPr>
      </p:pic>
      <p:pic>
        <p:nvPicPr>
          <p:cNvPr id="2097170" name="Picture 5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10336212" y="258762"/>
            <a:ext cx="1154112" cy="1103312"/>
          </a:xfrm>
          <a:prstGeom prst="rect"/>
          <a:noFill/>
          <a:ln>
            <a:noFill/>
          </a:ln>
        </p:spPr>
      </p:pic>
      <p:sp>
        <p:nvSpPr>
          <p:cNvPr id="1048644" name="TextBox 2"/>
          <p:cNvSpPr txBox="1"/>
          <p:nvPr/>
        </p:nvSpPr>
        <p:spPr>
          <a:xfrm rot="0">
            <a:off x="2279650" y="300037"/>
            <a:ext cx="7561262" cy="153924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algn="ctr" lvl="0"/>
            <a:r>
              <a:rPr altLang="en-US" b="1" sz="3200" lang="en-IN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</a:rPr>
              <a:t>Merits</a:t>
            </a:r>
          </a:p>
          <a:p>
            <a:pPr algn="ctr" lvl="0"/>
            <a:br>
              <a:rPr altLang="en-US" sz="3200" lang="en-IN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</a:br>
            <a:endParaRPr altLang="en-US" sz="3200" lang="en-IN">
              <a:latin typeface="Times New Roman" pitchFamily="18" charset="0"/>
              <a:ea typeface="Times New Roman" pitchFamily="18" charset="0"/>
            </a:endParaRPr>
          </a:p>
        </p:txBody>
      </p:sp>
      <p:sp>
        <p:nvSpPr>
          <p:cNvPr id="1048645" name="Rectangle 1"/>
          <p:cNvSpPr/>
          <p:nvPr/>
        </p:nvSpPr>
        <p:spPr>
          <a:xfrm rot="0">
            <a:off x="0" y="-133350"/>
            <a:ext cx="182880" cy="266701"/>
          </a:xfrm>
          <a:prstGeom prst="rect"/>
          <a:solidFill>
            <a:srgbClr val="FFFFFF"/>
          </a:solidFill>
          <a:ln>
            <a:noFill/>
          </a:ln>
        </p:spPr>
        <p:txBody>
          <a:bodyPr anchor="ctr" bIns="0" lIns="91440" rIns="91440" tIns="0" vert="horz" wrap="none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lvl="0">
              <a:buFontTx/>
              <a:buChar char="•"/>
            </a:pPr>
            <a:endParaRPr altLang="en-US" lang="en-GB"/>
          </a:p>
        </p:txBody>
      </p:sp>
      <p:sp>
        <p:nvSpPr>
          <p:cNvPr id="1048646" name="TextBox 9"/>
          <p:cNvSpPr txBox="1"/>
          <p:nvPr/>
        </p:nvSpPr>
        <p:spPr>
          <a:xfrm rot="0">
            <a:off x="831850" y="1830387"/>
            <a:ext cx="10017125" cy="435864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WenQuanYi Micro Hei" pitchFamily="0" charset="1"/>
                <a:sym typeface="Arial" pitchFamily="34" charset="0"/>
              </a:defRPr>
            </a:lvl5pPr>
          </a:lstStyle>
          <a:p>
            <a:pPr lvl="0">
              <a:buFontTx/>
              <a:buChar char="•"/>
            </a:pPr>
            <a:r>
              <a:rPr altLang="en-US" b="1" sz="2400" lang="en-GB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User-Friendly Interface</a:t>
            </a:r>
            <a:r>
              <a:rPr altLang="en-US" sz="2400" lang="en-GB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: Simplified design for seamless interaction.</a:t>
            </a:r>
            <a:br>
              <a:rPr altLang="en-US" sz="2400" lang="en-GB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</a:br>
            <a:endParaRPr altLang="en-US" sz="2400" lang="en-GB">
              <a:solidFill>
                <a:srgbClr val="0D0D0D"/>
              </a:solidFill>
              <a:latin typeface="Times New Roman" pitchFamily="18" charset="0"/>
              <a:ea typeface="Times New Roman" pitchFamily="18" charset="0"/>
            </a:endParaRPr>
          </a:p>
          <a:p>
            <a:pPr lvl="0">
              <a:buFontTx/>
              <a:buChar char="•"/>
            </a:pPr>
            <a:r>
              <a:rPr altLang="en-US" b="1" sz="2400" lang="en-GB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Simulated Offline Functionality</a:t>
            </a:r>
            <a:r>
              <a:rPr altLang="en-US" sz="2400" lang="en-GB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: Provides weather forecasts without internet reliance.</a:t>
            </a:r>
            <a:br>
              <a:rPr altLang="en-US" sz="2400" lang="en-GB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</a:br>
            <a:endParaRPr altLang="en-US" sz="2400" lang="en-GB">
              <a:solidFill>
                <a:srgbClr val="0D0D0D"/>
              </a:solidFill>
              <a:latin typeface="Times New Roman" pitchFamily="18" charset="0"/>
              <a:ea typeface="Times New Roman" pitchFamily="18" charset="0"/>
            </a:endParaRPr>
          </a:p>
          <a:p>
            <a:pPr lvl="0">
              <a:buFontTx/>
              <a:buChar char="•"/>
            </a:pPr>
            <a:r>
              <a:rPr altLang="en-US" b="1" sz="2400" lang="en-GB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Cross-Platform Compatibility</a:t>
            </a:r>
            <a:r>
              <a:rPr altLang="en-US" sz="2400" lang="en-GB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: Built using Java, making it platform-independent.</a:t>
            </a:r>
            <a:br>
              <a:rPr altLang="en-US" sz="2400" lang="en-GB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</a:br>
            <a:endParaRPr altLang="en-US" sz="2400" lang="en-GB">
              <a:solidFill>
                <a:srgbClr val="0D0D0D"/>
              </a:solidFill>
              <a:latin typeface="Times New Roman" pitchFamily="18" charset="0"/>
              <a:ea typeface="Times New Roman" pitchFamily="18" charset="0"/>
            </a:endParaRPr>
          </a:p>
          <a:p>
            <a:pPr lvl="0">
              <a:buFontTx/>
              <a:buChar char="•"/>
            </a:pPr>
            <a:r>
              <a:rPr altLang="en-US" b="1" sz="2400" lang="en-GB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Interactive Features</a:t>
            </a:r>
            <a:r>
              <a:rPr altLang="en-US" sz="2400" lang="en-GB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: Clear, fetch, and close buttons for better control.</a:t>
            </a:r>
            <a:br>
              <a:rPr altLang="en-US" sz="2400" lang="en-GB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</a:br>
            <a:endParaRPr altLang="en-US" sz="2400" lang="en-GB">
              <a:solidFill>
                <a:srgbClr val="0D0D0D"/>
              </a:solidFill>
              <a:latin typeface="Times New Roman" pitchFamily="18" charset="0"/>
              <a:ea typeface="Times New Roman" pitchFamily="18" charset="0"/>
            </a:endParaRPr>
          </a:p>
          <a:p>
            <a:pPr lvl="0">
              <a:buFontTx/>
              <a:buChar char="•"/>
            </a:pPr>
            <a:r>
              <a:rPr altLang="en-US" b="1" sz="2400" lang="en-GB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Scalability</a:t>
            </a:r>
            <a:r>
              <a:rPr altLang="en-US" sz="2400" lang="en-GB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: Potential for integration with real-world weather APIs.</a:t>
            </a:r>
            <a:br>
              <a:rPr altLang="en-US" sz="2400" lang="en-GB">
                <a:latin typeface="Times New Roman" pitchFamily="18" charset="0"/>
                <a:ea typeface="Times New Roman" pitchFamily="18" charset="0"/>
              </a:rPr>
            </a:br>
            <a:endParaRPr altLang="en-US" sz="2400" lang="en-GB">
              <a:latin typeface="Times New Roman" pitchFamily="18" charset="0"/>
              <a:ea typeface="Times New Roman" pitchFamily="18" charset="0"/>
            </a:endParaRPr>
          </a:p>
        </p:txBody>
      </p:sp>
    </p:spTree>
  </p:cSld>
  <p:clrMapOvr>
    <a:masterClrMapping/>
  </p:clrMapOvr>
  <p:transition spd="slow" advClick="1"/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80808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</a:extraClrScheme>
    <a:extraClrScheme>
      <a:clrScheme name="Default Color Scheme 2">
        <a:dk1>
          <a:srgbClr val="FFFFFF"/>
        </a:dk1>
        <a:lt1>
          <a:srgbClr val="0000FF"/>
        </a:lt1>
        <a:dk2>
          <a:srgbClr val="000000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</a:extraClrScheme>
    <a:extraClrScheme>
      <a:clrScheme name="Default Color Scheme 3">
        <a:dk1>
          <a:srgbClr val="000000"/>
        </a:dk1>
        <a:lt1>
          <a:srgbClr val="FFFFCC"/>
        </a:lt1>
        <a:dk2>
          <a:srgbClr val="6666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</a:extraClrScheme>
    <a:extraClrScheme>
      <a:clrScheme name="Default Color Scheme 4">
        <a:dk1>
          <a:srgbClr val="000000"/>
        </a:dk1>
        <a:lt1>
          <a:srgbClr val="FFFFFF"/>
        </a:lt1>
        <a:dk2>
          <a:srgbClr val="333333"/>
        </a:dk2>
        <a:lt2>
          <a:srgbClr val="000000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</a:extraClrScheme>
    <a:extraClrScheme>
      <a:clrScheme name="Default Color Scheme 5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</a:extraClrScheme>
    <a:extraClrScheme>
      <a:clrScheme name="Default Color Scheme 6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</a:extraClrScheme>
    <a:extraClrScheme>
      <a:clrScheme name="Default Color Scheme 7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80808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</a:extraClrScheme>
    <a:extraClrScheme>
      <a:clrScheme name="Default Color Scheme 2">
        <a:dk1>
          <a:srgbClr val="FFFFFF"/>
        </a:dk1>
        <a:lt1>
          <a:srgbClr val="0000FF"/>
        </a:lt1>
        <a:dk2>
          <a:srgbClr val="000000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</a:extraClrScheme>
    <a:extraClrScheme>
      <a:clrScheme name="Default Color Scheme 3">
        <a:dk1>
          <a:srgbClr val="000000"/>
        </a:dk1>
        <a:lt1>
          <a:srgbClr val="FFFFCC"/>
        </a:lt1>
        <a:dk2>
          <a:srgbClr val="6666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</a:extraClrScheme>
    <a:extraClrScheme>
      <a:clrScheme name="Default Color Scheme 4">
        <a:dk1>
          <a:srgbClr val="000000"/>
        </a:dk1>
        <a:lt1>
          <a:srgbClr val="FFFFFF"/>
        </a:lt1>
        <a:dk2>
          <a:srgbClr val="333333"/>
        </a:dk2>
        <a:lt2>
          <a:srgbClr val="000000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</a:extraClrScheme>
    <a:extraClrScheme>
      <a:clrScheme name="Default Color Scheme 5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</a:extraClrScheme>
    <a:extraClrScheme>
      <a:clrScheme name="Default Color Scheme 6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</a:extraClrScheme>
    <a:extraClrScheme>
      <a:clrScheme name="Default Color Scheme 7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4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Prithika Arumugam</dc:creator>
  <cp:lastModifiedBy>PATRICK P</cp:lastModifiedBy>
  <dcterms:created xsi:type="dcterms:W3CDTF">2018-05-02T15:54:28Z</dcterms:created>
  <dcterms:modified xsi:type="dcterms:W3CDTF">2024-12-03T16:02:21Z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str>16.0000</vt:lpstr>
  </property>
  <property fmtid="{D5CDD505-2E9C-101B-9397-08002B2CF9AE}" pid="3" name="HyperlinksChanged">
    <vt:bool>false</vt:bool>
  </property>
  <property fmtid="{D5CDD505-2E9C-101B-9397-08002B2CF9AE}" pid="4" name="LinksUpToDate">
    <vt:bool>false</vt:bool>
  </property>
  <property fmtid="{D5CDD505-2E9C-101B-9397-08002B2CF9AE}" pid="5" name="PresentationFormat">
    <vt:lpstr>On-screen Show (4:3)</vt:lpstr>
  </property>
  <property fmtid="{D5CDD505-2E9C-101B-9397-08002B2CF9AE}" pid="6" name="ScaleCrop">
    <vt:bool>false</vt:bool>
  </property>
  <property fmtid="{D5CDD505-2E9C-101B-9397-08002B2CF9AE}" pid="7" name="ShareDoc">
    <vt:bool>false</vt:bool>
  </property>
  <property fmtid="{D5CDD505-2E9C-101B-9397-08002B2CF9AE}" pid="8" name="ICV">
    <vt:lpwstr>ad30156929bc477f97bb3b005f638a56</vt:lpwstr>
  </property>
</Properties>
</file>