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8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4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40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7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5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082F33-EF48-4E09-A455-C09B96458A4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EC9960-A7E2-41DC-AF6C-DE33C8B7B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3B4B-6744-462C-4E50-E6CB60A5D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339" y="1093180"/>
            <a:ext cx="8987406" cy="639325"/>
          </a:xfrm>
        </p:spPr>
        <p:txBody>
          <a:bodyPr>
            <a:normAutofit fontScale="90000"/>
          </a:bodyPr>
          <a:lstStyle/>
          <a:p>
            <a:r>
              <a:rPr lang="en-IN" sz="4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PROGRAM FOR MATRIX OPERATIONS: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04840-5A4D-6F7C-8735-B1CE35632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894" y="3003259"/>
            <a:ext cx="9104851" cy="2237763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scene3d>
            <a:camera prst="obliqueBottomLef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ADDITION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SUBRACTION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MULTIPLICATION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DIVISION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DETERMIANT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F7302-7040-22AA-C680-AAF9EABFE0E1}"/>
              </a:ext>
            </a:extLst>
          </p:cNvPr>
          <p:cNvSpPr txBox="1"/>
          <p:nvPr/>
        </p:nvSpPr>
        <p:spPr>
          <a:xfrm>
            <a:off x="1909894" y="5671226"/>
            <a:ext cx="875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AT GITHUB LINK:</a:t>
            </a:r>
          </a:p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https://github.com/afsalJ/Cprograms/blob/1419bcc6370615a53707b5a6ca83a7608f6542f2/Matrix%20Operation%20Program/MatrixAdd.c</a:t>
            </a:r>
          </a:p>
        </p:txBody>
      </p:sp>
    </p:spTree>
    <p:extLst>
      <p:ext uri="{BB962C8B-B14F-4D97-AF65-F5344CB8AC3E}">
        <p14:creationId xmlns:p14="http://schemas.microsoft.com/office/powerpoint/2010/main" val="38457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224325-5C66-19B0-0A67-4860382A8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11252" r="19691"/>
          <a:stretch/>
        </p:blipFill>
        <p:spPr>
          <a:xfrm>
            <a:off x="1818640" y="731520"/>
            <a:ext cx="9052560" cy="583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B5A86-798B-F4EF-27DB-EDB02E9A2C4A}"/>
              </a:ext>
            </a:extLst>
          </p:cNvPr>
          <p:cNvSpPr txBox="1"/>
          <p:nvPr/>
        </p:nvSpPr>
        <p:spPr>
          <a:xfrm>
            <a:off x="2042160" y="162560"/>
            <a:ext cx="7792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THE SAMPLE</a:t>
            </a:r>
          </a:p>
        </p:txBody>
      </p:sp>
    </p:spTree>
    <p:extLst>
      <p:ext uri="{BB962C8B-B14F-4D97-AF65-F5344CB8AC3E}">
        <p14:creationId xmlns:p14="http://schemas.microsoft.com/office/powerpoint/2010/main" val="33464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C PROGRAM FOR MATRIX OPERATIONS: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FOR MATRIX OPERATIONS:</dc:title>
  <dc:creator>mohamedafsal.jvf@gmail.com</dc:creator>
  <cp:lastModifiedBy>mohamedafsal.jvf@gmail.com</cp:lastModifiedBy>
  <cp:revision>2</cp:revision>
  <dcterms:created xsi:type="dcterms:W3CDTF">2023-05-20T15:07:13Z</dcterms:created>
  <dcterms:modified xsi:type="dcterms:W3CDTF">2023-05-20T15:23:04Z</dcterms:modified>
</cp:coreProperties>
</file>