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4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9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5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19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4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9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5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2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D839-D95C-4891-94CF-2E766A15DB4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5DB78-0D9C-4077-A1EF-4E90EC32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7C5FB8-5327-4132-8BBA-21266443B9AC}"/>
              </a:ext>
            </a:extLst>
          </p:cNvPr>
          <p:cNvSpPr txBox="1"/>
          <p:nvPr/>
        </p:nvSpPr>
        <p:spPr>
          <a:xfrm>
            <a:off x="1258349" y="453005"/>
            <a:ext cx="9546672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TO CONVERT INTEGERS TO ITS ROMAN NUMERAL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EE7437-6218-CCF8-05EE-ED35EFE23816}"/>
              </a:ext>
            </a:extLst>
          </p:cNvPr>
          <p:cNvSpPr/>
          <p:nvPr/>
        </p:nvSpPr>
        <p:spPr>
          <a:xfrm>
            <a:off x="134224" y="159391"/>
            <a:ext cx="11887200" cy="65350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9BD326-78B6-7AC3-47AA-01F43919E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r="1151"/>
          <a:stretch/>
        </p:blipFill>
        <p:spPr>
          <a:xfrm>
            <a:off x="170576" y="1661615"/>
            <a:ext cx="4323325" cy="4626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0B61C6-4479-52D5-B9F3-95948468DCAA}"/>
              </a:ext>
            </a:extLst>
          </p:cNvPr>
          <p:cNvSpPr txBox="1"/>
          <p:nvPr/>
        </p:nvSpPr>
        <p:spPr>
          <a:xfrm>
            <a:off x="5847126" y="2105637"/>
            <a:ext cx="522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TO CONVERT INTEGERS &lt; 5000 TO ITS CORRESPONDING ROMAN NUMERAL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BB829C-A410-1167-FB9F-186F0D0DFAAF}"/>
              </a:ext>
            </a:extLst>
          </p:cNvPr>
          <p:cNvSpPr txBox="1"/>
          <p:nvPr/>
        </p:nvSpPr>
        <p:spPr>
          <a:xfrm>
            <a:off x="5217952" y="1778466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ABSTARCT:-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ABBF6-41D3-1CEF-1AE4-1A4262918816}"/>
              </a:ext>
            </a:extLst>
          </p:cNvPr>
          <p:cNvSpPr txBox="1"/>
          <p:nvPr/>
        </p:nvSpPr>
        <p:spPr>
          <a:xfrm>
            <a:off x="5217952" y="3556932"/>
            <a:ext cx="373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CORRESPONDING() METHOD:-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80073-1A38-7DE0-18BD-8917F14EF88D}"/>
              </a:ext>
            </a:extLst>
          </p:cNvPr>
          <p:cNvSpPr txBox="1"/>
          <p:nvPr/>
        </p:nvSpPr>
        <p:spPr>
          <a:xfrm>
            <a:off x="5993934" y="3974878"/>
            <a:ext cx="5079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CORRESPONDING() METHOD TO FIND WHETHER THE INPUT INTEGER IS NEARER TO THE NUMERALS HAVING SYMBOL 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EXAMPLE:900 IS NEARER TO 1000 SO WE WILL DEFINE IT AS CM,WHERE C IS 100 AND M IS 1000 .IT IS  SIMILAR TO THAT FOR 9 , IX IS THE NUMERAL WHERE I IS 1 AND X IS 10.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08E05-A4C0-1C97-5C9A-44D36855229B}"/>
              </a:ext>
            </a:extLst>
          </p:cNvPr>
          <p:cNvSpPr txBox="1"/>
          <p:nvPr/>
        </p:nvSpPr>
        <p:spPr>
          <a:xfrm>
            <a:off x="444614" y="6306612"/>
            <a:ext cx="54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GITHUB LINK IS AVAILABLE IN POST DESCRIPTION</a:t>
            </a:r>
          </a:p>
        </p:txBody>
      </p:sp>
    </p:spTree>
    <p:extLst>
      <p:ext uri="{BB962C8B-B14F-4D97-AF65-F5344CB8AC3E}">
        <p14:creationId xmlns:p14="http://schemas.microsoft.com/office/powerpoint/2010/main" val="5860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193A7-E8AF-7025-4BC2-CF21B585D665}"/>
              </a:ext>
            </a:extLst>
          </p:cNvPr>
          <p:cNvSpPr txBox="1"/>
          <p:nvPr/>
        </p:nvSpPr>
        <p:spPr>
          <a:xfrm>
            <a:off x="1258349" y="453005"/>
            <a:ext cx="9546672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TO CONVERT INTEGERS TO ITS ROMAN NUMERAL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9E722-3AA3-7228-94AB-9DC634985EFA}"/>
              </a:ext>
            </a:extLst>
          </p:cNvPr>
          <p:cNvSpPr/>
          <p:nvPr/>
        </p:nvSpPr>
        <p:spPr>
          <a:xfrm>
            <a:off x="134224" y="159391"/>
            <a:ext cx="11887200" cy="65350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96C2D-634D-F43D-BD74-9D69960D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r="1151"/>
          <a:stretch/>
        </p:blipFill>
        <p:spPr>
          <a:xfrm>
            <a:off x="246077" y="1678393"/>
            <a:ext cx="4323325" cy="4626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38DEF-0148-B4C1-CDFF-F551A2829F42}"/>
              </a:ext>
            </a:extLst>
          </p:cNvPr>
          <p:cNvSpPr txBox="1"/>
          <p:nvPr/>
        </p:nvSpPr>
        <p:spPr>
          <a:xfrm>
            <a:off x="4957894" y="1895912"/>
            <a:ext cx="4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ROMAN_IDENTIFIER()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9B69E-5786-7E65-558C-BB52D4A22FD9}"/>
              </a:ext>
            </a:extLst>
          </p:cNvPr>
          <p:cNvSpPr txBox="1"/>
          <p:nvPr/>
        </p:nvSpPr>
        <p:spPr>
          <a:xfrm>
            <a:off x="5780015" y="2453645"/>
            <a:ext cx="502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USED ROMAN_ITENDTIFIER() FUNCTION TO GET THE INPUT AND SHOW THE OUTPUT BY USING THE LOGICS I HAVE IDENTIFIED.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5925-FC44-7A37-052E-06D71C531583}"/>
              </a:ext>
            </a:extLst>
          </p:cNvPr>
          <p:cNvSpPr txBox="1"/>
          <p:nvPr/>
        </p:nvSpPr>
        <p:spPr>
          <a:xfrm>
            <a:off x="4957894" y="3951593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C300B-7E4E-571A-9517-AB028546A072}"/>
              </a:ext>
            </a:extLst>
          </p:cNvPr>
          <p:cNvSpPr txBox="1"/>
          <p:nvPr/>
        </p:nvSpPr>
        <p:spPr>
          <a:xfrm>
            <a:off x="5780015" y="4509326"/>
            <a:ext cx="502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WORK OF MAIN FUNCTION IS TO READ THE INPUT AND SEND IT TO THE ROMAN_IDENTIFIER METHOD.</a:t>
            </a:r>
            <a:endParaRPr lang="en-IN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369AD-2394-3D4C-E392-87D27C33231A}"/>
              </a:ext>
            </a:extLst>
          </p:cNvPr>
          <p:cNvSpPr txBox="1"/>
          <p:nvPr/>
        </p:nvSpPr>
        <p:spPr>
          <a:xfrm>
            <a:off x="3741489" y="5945669"/>
            <a:ext cx="54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GITHUB LINK IS AVAILABLE IN POST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3808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</TotalTime>
  <Words>171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mohamedafsal.jvf@gmail.com</dc:creator>
  <cp:lastModifiedBy>mohamedafsal.jvf@gmail.com</cp:lastModifiedBy>
  <cp:revision>1</cp:revision>
  <dcterms:created xsi:type="dcterms:W3CDTF">2023-05-22T10:56:31Z</dcterms:created>
  <dcterms:modified xsi:type="dcterms:W3CDTF">2023-05-22T11:33:45Z</dcterms:modified>
</cp:coreProperties>
</file>