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9" r:id="rId5"/>
    <p:sldId id="260" r:id="rId6"/>
    <p:sldId id="266" r:id="rId7"/>
    <p:sldId id="25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163A8-6737-9611-3FA5-324E2EBE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1D0BB-C4EE-053E-357B-9EDA5540D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7537D-0CFA-A0DF-C92C-D433113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FCFC4-0477-E5B5-B040-4B83C8AB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252BB-7466-4F85-C55D-891A24ED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3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CEB9-E8F3-FC9F-EA8D-7A06728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EB8FE7-E8FE-311C-B462-9795557A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F6425-436E-265B-745B-5AAB353D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9954F-2D1A-B510-7EA3-F727A873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F800B-F5F7-3796-5E19-57E0136D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9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5F18A-80CA-ACAE-6E2B-E37ECA807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C75F85-309B-C67F-261E-F1689A28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979A6-DB1D-5658-7566-040D895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07ED1-3D2D-3E28-82FF-3877D018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97362-DF83-EDB8-56A0-5E59FD2C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2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5B04C-0033-1E4F-EEFF-D2383CA5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4A1AD-220B-02BE-4C89-3B1BAF21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AF135-0755-897C-5F16-47D8F11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E8C6C-1B3C-C69D-AE22-10A7D7B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ED0A8-D404-2344-9E15-02ECFD9E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3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D3B3-FA16-4664-7F2C-74BB5D2C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2730A-8792-5FA7-C7BC-68594A01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9407D-C585-3AAC-41AD-DF58F518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8DF40-6E1F-5F79-CAF0-F012A96F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8224A-E39C-67AE-D761-091F19D4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6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6622-E71E-294F-3A41-8811D0A5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8F812-B055-80BC-9415-0B4F372EE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309DC8-D97E-CF9C-6421-F9490E4E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2FDD63-696F-7690-97F4-0259B113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AA30C-92B3-DCE1-5494-F0FFD148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48A4D-8740-E4F6-0D2F-55F637E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3764E-51AC-F6E7-64B9-1FC4078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1DDC4-C044-F95E-AAAD-99A6C239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0DECCC-1BDD-DECB-5BD5-1ED4A509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C3FCFC-F133-7AEC-0E66-97F165DD5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FCDCD4-E06C-F346-CD54-CC2717DE3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ED461A-9957-A0CA-21AB-AF7391FA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9F040-1544-970D-3EB4-87483F5D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690E9D-29A8-9045-FFA9-389182DC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4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3F4A-6048-A411-2D57-42B7FF76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CB83C-E80D-5367-2407-E4EEC7C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981773-85C1-F364-6DCE-2F92F33D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09E34C-A2A6-2B7A-2C3A-DE0BED89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4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665C-C830-695C-8864-1C8A5CE0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DCB922-4753-27B4-DBBB-E22F0A0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0D68A2-212E-AB59-AAA3-2FC2E897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8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EDAF7-FA13-8DFA-BF3B-C0E7CEA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A1163-BE13-01DF-4D52-DF2906B0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0457A5-743A-6BD8-311C-9BE6CC37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277AD-F5DA-9D2A-2B74-2441211B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51296-1FD4-7856-256E-1A92E30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5A085-034E-7DC0-2B5F-5F59B23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2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DF34D-C0A5-D387-38F9-0594C26C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9D3774-D5D4-AF93-51CE-2DADF26A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A7287-4536-B016-CCAD-396E1AAA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5A69D-F5DB-44EF-EF7C-8C7B72F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BAC57-0A8F-029B-1A46-8F179B6C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18F87-C15E-F17B-D513-1D13C98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7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3A7248-2126-8935-3B27-4876564D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52411D-0B7E-5AE2-B3A0-587AB988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0FC7C-90A7-391E-0CDC-F2EF584D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02F2-F103-4A71-B90A-38D6E81A54B6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08429-C86B-7A6A-0AE3-C727D45BC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C2317-3239-F06B-CE72-3FA2836C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E3CF-850F-4168-AB2E-57248B4E73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3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B9E9-F46D-D74D-FC1A-7D68A7C9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600 MHz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4CF0C8-F9B0-FEBF-1F5B-1790187E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2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3801"/>
            <a:ext cx="12191998" cy="65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3801"/>
            <a:ext cx="12191998" cy="65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01"/>
            <a:ext cx="12192000" cy="6550397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E66DC6D-F563-DDAB-85C7-8A6573E13950}"/>
              </a:ext>
            </a:extLst>
          </p:cNvPr>
          <p:cNvCxnSpPr>
            <a:cxnSpLocks/>
          </p:cNvCxnSpPr>
          <p:nvPr/>
        </p:nvCxnSpPr>
        <p:spPr>
          <a:xfrm flipH="1">
            <a:off x="2463800" y="1358900"/>
            <a:ext cx="389467" cy="4826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Una persona con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60C3A24F-203C-5C47-5F44-5CE328017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44" y="1534116"/>
            <a:ext cx="2150915" cy="285835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1A2F103-137A-7011-A9FC-531B01C4C673}"/>
              </a:ext>
            </a:extLst>
          </p:cNvPr>
          <p:cNvSpPr/>
          <p:nvPr/>
        </p:nvSpPr>
        <p:spPr>
          <a:xfrm>
            <a:off x="1324039" y="846664"/>
            <a:ext cx="486905" cy="20488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2A755EE-C241-929C-21D8-B9C02F04D123}"/>
              </a:ext>
            </a:extLst>
          </p:cNvPr>
          <p:cNvCxnSpPr>
            <a:cxnSpLocks/>
          </p:cNvCxnSpPr>
          <p:nvPr/>
        </p:nvCxnSpPr>
        <p:spPr>
          <a:xfrm flipV="1">
            <a:off x="3334944" y="3471333"/>
            <a:ext cx="3683923" cy="457200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DA62FC-67B8-1E16-E768-44CAB18CE9B3}"/>
              </a:ext>
            </a:extLst>
          </p:cNvPr>
          <p:cNvSpPr txBox="1"/>
          <p:nvPr/>
        </p:nvSpPr>
        <p:spPr>
          <a:xfrm>
            <a:off x="6059085" y="2939619"/>
            <a:ext cx="21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Coordenada Y</a:t>
            </a:r>
            <a:r>
              <a:rPr lang="en-US" dirty="0"/>
              <a:t>=0,0 m</a:t>
            </a:r>
            <a:endParaRPr lang="es-CO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33122BE-19B4-BC06-B57E-164FD1B89D76}"/>
              </a:ext>
            </a:extLst>
          </p:cNvPr>
          <p:cNvCxnSpPr>
            <a:cxnSpLocks/>
          </p:cNvCxnSpPr>
          <p:nvPr/>
        </p:nvCxnSpPr>
        <p:spPr>
          <a:xfrm flipH="1">
            <a:off x="5517218" y="3201960"/>
            <a:ext cx="541867" cy="45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 descr="Una maleta en el suelo&#10;&#10;Descripción generada automáticamente con confianza media">
            <a:extLst>
              <a:ext uri="{FF2B5EF4-FFF2-40B4-BE49-F238E27FC236}">
                <a16:creationId xmlns:a16="http://schemas.microsoft.com/office/drawing/2014/main" id="{5126DE2B-975A-7705-132A-BE006FDB5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23" y="1410228"/>
            <a:ext cx="2777829" cy="369146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3F19D87-A901-FF46-5255-93EEFA53EC42}"/>
              </a:ext>
            </a:extLst>
          </p:cNvPr>
          <p:cNvCxnSpPr/>
          <p:nvPr/>
        </p:nvCxnSpPr>
        <p:spPr>
          <a:xfrm flipV="1">
            <a:off x="8910338" y="2644129"/>
            <a:ext cx="1135761" cy="2040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2FDF54A-123C-A7E2-36CD-5B12F7C58A51}"/>
              </a:ext>
            </a:extLst>
          </p:cNvPr>
          <p:cNvSpPr txBox="1"/>
          <p:nvPr/>
        </p:nvSpPr>
        <p:spPr>
          <a:xfrm>
            <a:off x="976545" y="2863632"/>
            <a:ext cx="11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somero?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801"/>
            <a:ext cx="12192000" cy="655039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BBC8D11-0975-62A5-4424-7BA588492F0B}"/>
              </a:ext>
            </a:extLst>
          </p:cNvPr>
          <p:cNvCxnSpPr>
            <a:cxnSpLocks/>
          </p:cNvCxnSpPr>
          <p:nvPr/>
        </p:nvCxnSpPr>
        <p:spPr>
          <a:xfrm flipH="1">
            <a:off x="2463800" y="1358900"/>
            <a:ext cx="389467" cy="4826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F378910-C502-B2C9-30B7-5356804BA3F8}"/>
              </a:ext>
            </a:extLst>
          </p:cNvPr>
          <p:cNvCxnSpPr>
            <a:cxnSpLocks/>
          </p:cNvCxnSpPr>
          <p:nvPr/>
        </p:nvCxnSpPr>
        <p:spPr>
          <a:xfrm flipV="1">
            <a:off x="2319863" y="711199"/>
            <a:ext cx="0" cy="561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a maleta en el suelo&#10;&#10;Descripción generada automáticamente con confianza media">
            <a:extLst>
              <a:ext uri="{FF2B5EF4-FFF2-40B4-BE49-F238E27FC236}">
                <a16:creationId xmlns:a16="http://schemas.microsoft.com/office/drawing/2014/main" id="{7111E1E8-3F87-1167-1366-9428458B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0" y="1122363"/>
            <a:ext cx="2777829" cy="369146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D49B6AD-78C9-5FB4-7F73-1E76AF4BDDE8}"/>
              </a:ext>
            </a:extLst>
          </p:cNvPr>
          <p:cNvCxnSpPr>
            <a:cxnSpLocks/>
          </p:cNvCxnSpPr>
          <p:nvPr/>
        </p:nvCxnSpPr>
        <p:spPr>
          <a:xfrm flipV="1">
            <a:off x="6746088" y="3225763"/>
            <a:ext cx="722125" cy="123459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7CC61D-0856-0ED2-737B-B990F5900687}"/>
              </a:ext>
            </a:extLst>
          </p:cNvPr>
          <p:cNvSpPr txBox="1"/>
          <p:nvPr/>
        </p:nvSpPr>
        <p:spPr>
          <a:xfrm>
            <a:off x="6607823" y="332529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1,8 m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44CED8D-C3AF-DD3E-9910-40E634566714}"/>
              </a:ext>
            </a:extLst>
          </p:cNvPr>
          <p:cNvSpPr/>
          <p:nvPr/>
        </p:nvSpPr>
        <p:spPr>
          <a:xfrm>
            <a:off x="7000394" y="3082625"/>
            <a:ext cx="356829" cy="26246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587C77F-1C6A-ABFE-5B7C-F904BEC193D0}"/>
              </a:ext>
            </a:extLst>
          </p:cNvPr>
          <p:cNvSpPr/>
          <p:nvPr/>
        </p:nvSpPr>
        <p:spPr>
          <a:xfrm>
            <a:off x="1324039" y="846664"/>
            <a:ext cx="486905" cy="20488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2283DD3-32AE-24D2-9C8B-CD270ACE07C9}"/>
              </a:ext>
            </a:extLst>
          </p:cNvPr>
          <p:cNvCxnSpPr/>
          <p:nvPr/>
        </p:nvCxnSpPr>
        <p:spPr>
          <a:xfrm flipV="1">
            <a:off x="6779958" y="2408765"/>
            <a:ext cx="1135761" cy="2040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00704D-1C58-D21C-91B8-6DE7B3496B3B}"/>
              </a:ext>
            </a:extLst>
          </p:cNvPr>
          <p:cNvSpPr txBox="1"/>
          <p:nvPr/>
        </p:nvSpPr>
        <p:spPr>
          <a:xfrm>
            <a:off x="976545" y="2863632"/>
            <a:ext cx="11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somero?</a:t>
            </a:r>
            <a:endParaRPr lang="es-CO" b="1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4183B26-960C-A2E9-DAE2-BA9708479722}"/>
              </a:ext>
            </a:extLst>
          </p:cNvPr>
          <p:cNvCxnSpPr>
            <a:cxnSpLocks/>
          </p:cNvCxnSpPr>
          <p:nvPr/>
        </p:nvCxnSpPr>
        <p:spPr>
          <a:xfrm flipH="1">
            <a:off x="7586751" y="2943765"/>
            <a:ext cx="1726587" cy="7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3B7A022-B0BF-8B2F-3777-104162C24460}"/>
              </a:ext>
            </a:extLst>
          </p:cNvPr>
          <p:cNvCxnSpPr>
            <a:cxnSpLocks/>
          </p:cNvCxnSpPr>
          <p:nvPr/>
        </p:nvCxnSpPr>
        <p:spPr>
          <a:xfrm flipH="1">
            <a:off x="7248385" y="3637738"/>
            <a:ext cx="1836000" cy="7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801"/>
            <a:ext cx="12192000" cy="655039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AFCD395-A62F-C158-0649-6E687D9A8FE2}"/>
              </a:ext>
            </a:extLst>
          </p:cNvPr>
          <p:cNvCxnSpPr>
            <a:cxnSpLocks/>
          </p:cNvCxnSpPr>
          <p:nvPr/>
        </p:nvCxnSpPr>
        <p:spPr>
          <a:xfrm flipH="1">
            <a:off x="2463800" y="1358900"/>
            <a:ext cx="389467" cy="4826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2C940D1-8391-F05F-2AAD-2822BD64E4E4}"/>
              </a:ext>
            </a:extLst>
          </p:cNvPr>
          <p:cNvSpPr/>
          <p:nvPr/>
        </p:nvSpPr>
        <p:spPr>
          <a:xfrm>
            <a:off x="1324039" y="846664"/>
            <a:ext cx="486905" cy="20488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9D937D-A990-A19F-D1DB-8BFA9DC44CCF}"/>
              </a:ext>
            </a:extLst>
          </p:cNvPr>
          <p:cNvSpPr/>
          <p:nvPr/>
        </p:nvSpPr>
        <p:spPr>
          <a:xfrm>
            <a:off x="883769" y="846664"/>
            <a:ext cx="486905" cy="20488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 descr="Una maleta en el suelo&#10;&#10;Descripción generada automáticamente con confianza media">
            <a:extLst>
              <a:ext uri="{FF2B5EF4-FFF2-40B4-BE49-F238E27FC236}">
                <a16:creationId xmlns:a16="http://schemas.microsoft.com/office/drawing/2014/main" id="{B0C71054-8A02-7751-F5AF-32EEBD53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0" y="1122363"/>
            <a:ext cx="2777829" cy="3691467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61603E-3626-ED71-35F7-F300920EF5B1}"/>
              </a:ext>
            </a:extLst>
          </p:cNvPr>
          <p:cNvCxnSpPr/>
          <p:nvPr/>
        </p:nvCxnSpPr>
        <p:spPr>
          <a:xfrm flipV="1">
            <a:off x="6966841" y="2442103"/>
            <a:ext cx="1135761" cy="2040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87944FA-97B4-E13E-D6FF-1CB9091E3DCF}"/>
              </a:ext>
            </a:extLst>
          </p:cNvPr>
          <p:cNvSpPr txBox="1"/>
          <p:nvPr/>
        </p:nvSpPr>
        <p:spPr>
          <a:xfrm>
            <a:off x="976545" y="2863632"/>
            <a:ext cx="11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somero?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4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801"/>
            <a:ext cx="12192000" cy="655039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C48821-3D04-8C22-FCBE-063A9D69E730}"/>
              </a:ext>
            </a:extLst>
          </p:cNvPr>
          <p:cNvSpPr/>
          <p:nvPr/>
        </p:nvSpPr>
        <p:spPr>
          <a:xfrm>
            <a:off x="883769" y="846664"/>
            <a:ext cx="486905" cy="20488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Una maleta en el suelo&#10;&#10;Descripción generada automáticamente con confianza media">
            <a:extLst>
              <a:ext uri="{FF2B5EF4-FFF2-40B4-BE49-F238E27FC236}">
                <a16:creationId xmlns:a16="http://schemas.microsoft.com/office/drawing/2014/main" id="{5BFA85B2-8197-46D7-DFDA-6BA941755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0" y="1122363"/>
            <a:ext cx="2777829" cy="3691467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D409D7-4ECD-254D-BE38-991EDD5D31F9}"/>
              </a:ext>
            </a:extLst>
          </p:cNvPr>
          <p:cNvCxnSpPr/>
          <p:nvPr/>
        </p:nvCxnSpPr>
        <p:spPr>
          <a:xfrm flipV="1">
            <a:off x="7139181" y="2488936"/>
            <a:ext cx="1135761" cy="2040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FF5E37-B035-E9A5-54D5-E46F849961F0}"/>
              </a:ext>
            </a:extLst>
          </p:cNvPr>
          <p:cNvSpPr txBox="1"/>
          <p:nvPr/>
        </p:nvSpPr>
        <p:spPr>
          <a:xfrm>
            <a:off x="976545" y="2863632"/>
            <a:ext cx="11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somero?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5F106-4807-2505-62CF-7793EE7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0C7F4-B323-5D28-1396-226F795A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la </a:t>
            </a:r>
            <a:r>
              <a:rPr lang="en-US" dirty="0" err="1"/>
              <a:t>presencia</a:t>
            </a:r>
            <a:r>
              <a:rPr lang="en-US" dirty="0"/>
              <a:t> de </a:t>
            </a:r>
            <a:r>
              <a:rPr lang="en-US" dirty="0" err="1"/>
              <a:t>anomal</a:t>
            </a:r>
            <a:r>
              <a:rPr lang="es-CO" dirty="0" err="1"/>
              <a:t>ías</a:t>
            </a:r>
            <a:r>
              <a:rPr lang="es-CO" dirty="0"/>
              <a:t> de objetos metálicos en gran parte de los radargramas (sin interés forense), que se repiten a lo largo del radargrama</a:t>
            </a:r>
          </a:p>
          <a:p>
            <a:r>
              <a:rPr lang="es-CO" dirty="0"/>
              <a:t>Se observa una anomalía a profundidad posiblemente relacionada a un sitio de disposición marcado (sin interés forense, siguiendo el patrón de disposición)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564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B9E9-F46D-D74D-FC1A-7D68A7C9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200 MHz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4CF0C8-F9B0-FEBF-1F5B-1790187E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88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801"/>
            <a:ext cx="12192000" cy="65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F9D5-4A10-10E3-9753-FCFFCDDB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66AB6-811F-1692-29A0-9C252D9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9B33B-9A1E-80AA-D0DD-7401954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53801"/>
            <a:ext cx="12191998" cy="65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23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600 MHz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200 MHz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salamanca</dc:creator>
  <cp:lastModifiedBy>andres salamanca</cp:lastModifiedBy>
  <cp:revision>2</cp:revision>
  <dcterms:created xsi:type="dcterms:W3CDTF">2022-09-08T21:07:33Z</dcterms:created>
  <dcterms:modified xsi:type="dcterms:W3CDTF">2022-09-09T22:16:06Z</dcterms:modified>
</cp:coreProperties>
</file>