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3935E-39FF-4CF0-8CDB-1500A711C8B9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3E0FB1-3B3A-4EA1-8D4B-67980A83F48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Home page menus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3C57FF-314F-470C-891D-161D98DD7D6B}" type="parTrans" cxnId="{90F58627-3E62-43FA-8B95-26AB5C02F00D}">
      <dgm:prSet/>
      <dgm:spPr/>
      <dgm:t>
        <a:bodyPr/>
        <a:lstStyle/>
        <a:p>
          <a:endParaRPr lang="en-US"/>
        </a:p>
      </dgm:t>
    </dgm:pt>
    <dgm:pt modelId="{FB4631E4-5D25-481F-B2DB-16F371F3AA98}" type="sibTrans" cxnId="{90F58627-3E62-43FA-8B95-26AB5C02F00D}">
      <dgm:prSet/>
      <dgm:spPr/>
      <dgm:t>
        <a:bodyPr/>
        <a:lstStyle/>
        <a:p>
          <a:endParaRPr lang="en-US"/>
        </a:p>
      </dgm:t>
    </dgm:pt>
    <dgm:pt modelId="{8E6564BB-CDB2-4CD8-B053-C23529FA4D7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home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5C787B-E701-48DB-AB83-D8AFF759B3AA}" type="parTrans" cxnId="{D1A67854-2DC0-4799-9929-53372A826D9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A7B0E41-171B-4376-A5AE-63F845728DDE}" type="sibTrans" cxnId="{D1A67854-2DC0-4799-9929-53372A826D90}">
      <dgm:prSet/>
      <dgm:spPr/>
      <dgm:t>
        <a:bodyPr/>
        <a:lstStyle/>
        <a:p>
          <a:endParaRPr lang="en-US"/>
        </a:p>
      </dgm:t>
    </dgm:pt>
    <dgm:pt modelId="{EA5CDA56-2125-4766-8FF3-CD7058CB856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aseline="0" dirty="0">
              <a:latin typeface="Times New Roman" panose="02020603050405020304" pitchFamily="18" charset="0"/>
            </a:rPr>
            <a:t>Projects</a:t>
          </a:r>
        </a:p>
      </dgm:t>
    </dgm:pt>
    <dgm:pt modelId="{09801A83-D4AB-4DA5-B86C-D31F878A8A16}" type="parTrans" cxnId="{18A4CAD4-CEE5-4362-ADA2-7EF910AD92BA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FE63DB8-804C-4C8C-8A40-087C477F92F5}" type="sibTrans" cxnId="{18A4CAD4-CEE5-4362-ADA2-7EF910AD92BA}">
      <dgm:prSet/>
      <dgm:spPr/>
      <dgm:t>
        <a:bodyPr/>
        <a:lstStyle/>
        <a:p>
          <a:endParaRPr lang="en-US"/>
        </a:p>
      </dgm:t>
    </dgm:pt>
    <dgm:pt modelId="{9D90D585-D25C-4362-8370-A3D988122CC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aseline="0" dirty="0">
              <a:latin typeface="Times New Roman" panose="02020603050405020304" pitchFamily="18" charset="0"/>
            </a:rPr>
            <a:t>Browse Projects (By category)</a:t>
          </a:r>
        </a:p>
      </dgm:t>
    </dgm:pt>
    <dgm:pt modelId="{E3EA9F20-34C0-46C1-BAAF-86DB00691B7F}" type="parTrans" cxnId="{0112C9EF-FA47-48C8-A57F-0131501228A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CAB3ADE-3519-42CC-922C-F7260656A46A}" type="sibTrans" cxnId="{0112C9EF-FA47-48C8-A57F-0131501228A4}">
      <dgm:prSet/>
      <dgm:spPr/>
      <dgm:t>
        <a:bodyPr/>
        <a:lstStyle/>
        <a:p>
          <a:endParaRPr lang="en-US"/>
        </a:p>
      </dgm:t>
    </dgm:pt>
    <dgm:pt modelId="{C9286F18-7F59-415C-AB13-427A8695E00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aseline="0" dirty="0">
              <a:latin typeface="Times New Roman" panose="02020603050405020304" pitchFamily="18" charset="0"/>
            </a:rPr>
            <a:t>Register</a:t>
          </a:r>
        </a:p>
      </dgm:t>
    </dgm:pt>
    <dgm:pt modelId="{A19CF929-FA47-4954-9189-62B9A82223D3}" type="parTrans" cxnId="{214CA4C5-CD12-4478-9E7A-17003D658F05}">
      <dgm:prSet/>
      <dgm:spPr/>
      <dgm:t>
        <a:bodyPr/>
        <a:lstStyle/>
        <a:p>
          <a:endParaRPr lang="en-US"/>
        </a:p>
      </dgm:t>
    </dgm:pt>
    <dgm:pt modelId="{BE011632-C75C-4A6D-B1B8-59E29AB98FC3}" type="sibTrans" cxnId="{214CA4C5-CD12-4478-9E7A-17003D658F05}">
      <dgm:prSet/>
      <dgm:spPr/>
      <dgm:t>
        <a:bodyPr/>
        <a:lstStyle/>
        <a:p>
          <a:endParaRPr lang="en-US"/>
        </a:p>
      </dgm:t>
    </dgm:pt>
    <dgm:pt modelId="{2B143660-09B0-42B5-A71A-1AF32370D1E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aseline="0" dirty="0">
              <a:latin typeface="Times New Roman" panose="02020603050405020304" pitchFamily="18" charset="0"/>
            </a:rPr>
            <a:t>login</a:t>
          </a:r>
        </a:p>
      </dgm:t>
    </dgm:pt>
    <dgm:pt modelId="{1685BD90-711F-463C-9741-C77BB933A5FB}" type="parTrans" cxnId="{38088169-28A4-4DD8-83D9-005F70755091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0903897-2643-4EE1-A5F1-D1A1C38C396F}" type="sibTrans" cxnId="{38088169-28A4-4DD8-83D9-005F70755091}">
      <dgm:prSet/>
      <dgm:spPr/>
      <dgm:t>
        <a:bodyPr/>
        <a:lstStyle/>
        <a:p>
          <a:endParaRPr lang="en-US"/>
        </a:p>
      </dgm:t>
    </dgm:pt>
    <dgm:pt modelId="{4F18AAEA-778F-4D17-BD04-093A116F472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aseline="0" dirty="0">
              <a:latin typeface="Times New Roman" panose="02020603050405020304" pitchFamily="18" charset="0"/>
            </a:rPr>
            <a:t>contact	</a:t>
          </a:r>
          <a:endParaRPr lang="en-IN" baseline="0" dirty="0">
            <a:latin typeface="Times New Roman" panose="02020603050405020304" pitchFamily="18" charset="0"/>
          </a:endParaRPr>
        </a:p>
      </dgm:t>
    </dgm:pt>
    <dgm:pt modelId="{65ED9A6B-CF44-4200-B21B-6937F3BBE60A}" type="parTrans" cxnId="{0EDD0EB2-7FA3-4664-9929-C02CCD991146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00167CD-DCB9-4555-8F29-1CE546BAC4AE}" type="sibTrans" cxnId="{0EDD0EB2-7FA3-4664-9929-C02CCD991146}">
      <dgm:prSet/>
      <dgm:spPr/>
      <dgm:t>
        <a:bodyPr/>
        <a:lstStyle/>
        <a:p>
          <a:endParaRPr lang="en-US"/>
        </a:p>
      </dgm:t>
    </dgm:pt>
    <dgm:pt modelId="{969005A8-58EF-4D47-A0D9-914943E8567F}" type="pres">
      <dgm:prSet presAssocID="{ACB3935E-39FF-4CF0-8CDB-1500A711C8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7FC4D9-FBD4-451D-BA7D-2C093E888110}" type="pres">
      <dgm:prSet presAssocID="{0B3E0FB1-3B3A-4EA1-8D4B-67980A83F489}" presName="hierRoot1" presStyleCnt="0">
        <dgm:presLayoutVars>
          <dgm:hierBranch val="init"/>
        </dgm:presLayoutVars>
      </dgm:prSet>
      <dgm:spPr/>
    </dgm:pt>
    <dgm:pt modelId="{13CE6ED1-BC50-4499-BFEB-291FF3B48E19}" type="pres">
      <dgm:prSet presAssocID="{0B3E0FB1-3B3A-4EA1-8D4B-67980A83F489}" presName="rootComposite1" presStyleCnt="0"/>
      <dgm:spPr/>
    </dgm:pt>
    <dgm:pt modelId="{E29D6092-1544-4884-B4CD-D5C3EDB01E0E}" type="pres">
      <dgm:prSet presAssocID="{0B3E0FB1-3B3A-4EA1-8D4B-67980A83F489}" presName="rootText1" presStyleLbl="node0" presStyleIdx="0" presStyleCnt="1" custScaleX="214992">
        <dgm:presLayoutVars>
          <dgm:chPref val="3"/>
        </dgm:presLayoutVars>
      </dgm:prSet>
      <dgm:spPr/>
    </dgm:pt>
    <dgm:pt modelId="{CDB6FED2-583B-42E3-876E-363D909E3E56}" type="pres">
      <dgm:prSet presAssocID="{0B3E0FB1-3B3A-4EA1-8D4B-67980A83F489}" presName="rootConnector1" presStyleLbl="node1" presStyleIdx="0" presStyleCnt="0"/>
      <dgm:spPr/>
    </dgm:pt>
    <dgm:pt modelId="{D5F4CC16-044F-41F7-9771-A3E4EC878853}" type="pres">
      <dgm:prSet presAssocID="{0B3E0FB1-3B3A-4EA1-8D4B-67980A83F489}" presName="hierChild2" presStyleCnt="0"/>
      <dgm:spPr/>
    </dgm:pt>
    <dgm:pt modelId="{738CA41A-67FA-4714-8ED0-7F3CD85CE4F1}" type="pres">
      <dgm:prSet presAssocID="{A15C787B-E701-48DB-AB83-D8AFF759B3AA}" presName="Name37" presStyleLbl="parChTrans1D2" presStyleIdx="0" presStyleCnt="5"/>
      <dgm:spPr/>
    </dgm:pt>
    <dgm:pt modelId="{473D849E-2E72-4C6C-B656-F6B149CBFC80}" type="pres">
      <dgm:prSet presAssocID="{8E6564BB-CDB2-4CD8-B053-C23529FA4D73}" presName="hierRoot2" presStyleCnt="0">
        <dgm:presLayoutVars>
          <dgm:hierBranch val="init"/>
        </dgm:presLayoutVars>
      </dgm:prSet>
      <dgm:spPr/>
    </dgm:pt>
    <dgm:pt modelId="{5FA0A1E0-127A-4884-879F-46B2843CA8D9}" type="pres">
      <dgm:prSet presAssocID="{8E6564BB-CDB2-4CD8-B053-C23529FA4D73}" presName="rootComposite" presStyleCnt="0"/>
      <dgm:spPr/>
    </dgm:pt>
    <dgm:pt modelId="{2375C7D7-CE98-4B2B-B5B8-CEE43E241C63}" type="pres">
      <dgm:prSet presAssocID="{8E6564BB-CDB2-4CD8-B053-C23529FA4D73}" presName="rootText" presStyleLbl="node2" presStyleIdx="0" presStyleCnt="5">
        <dgm:presLayoutVars>
          <dgm:chPref val="3"/>
        </dgm:presLayoutVars>
      </dgm:prSet>
      <dgm:spPr/>
    </dgm:pt>
    <dgm:pt modelId="{39F73456-E099-4E2E-8293-0024B501E449}" type="pres">
      <dgm:prSet presAssocID="{8E6564BB-CDB2-4CD8-B053-C23529FA4D73}" presName="rootConnector" presStyleLbl="node2" presStyleIdx="0" presStyleCnt="5"/>
      <dgm:spPr/>
    </dgm:pt>
    <dgm:pt modelId="{D1DCAF4A-B4A0-44BA-9B1E-213F811A6F05}" type="pres">
      <dgm:prSet presAssocID="{8E6564BB-CDB2-4CD8-B053-C23529FA4D73}" presName="hierChild4" presStyleCnt="0"/>
      <dgm:spPr/>
    </dgm:pt>
    <dgm:pt modelId="{72751A18-9116-4AB5-AEB4-23B66704F1E7}" type="pres">
      <dgm:prSet presAssocID="{8E6564BB-CDB2-4CD8-B053-C23529FA4D73}" presName="hierChild5" presStyleCnt="0"/>
      <dgm:spPr/>
    </dgm:pt>
    <dgm:pt modelId="{93974113-FF6B-45FD-9241-D770BFBEAC0A}" type="pres">
      <dgm:prSet presAssocID="{09801A83-D4AB-4DA5-B86C-D31F878A8A16}" presName="Name37" presStyleLbl="parChTrans1D2" presStyleIdx="1" presStyleCnt="5"/>
      <dgm:spPr/>
    </dgm:pt>
    <dgm:pt modelId="{770422A3-F382-47E2-B890-4DB04BA23CA1}" type="pres">
      <dgm:prSet presAssocID="{EA5CDA56-2125-4766-8FF3-CD7058CB8563}" presName="hierRoot2" presStyleCnt="0">
        <dgm:presLayoutVars>
          <dgm:hierBranch val="init"/>
        </dgm:presLayoutVars>
      </dgm:prSet>
      <dgm:spPr/>
    </dgm:pt>
    <dgm:pt modelId="{1D0B9FAD-7C80-4687-A532-FED071F0F82E}" type="pres">
      <dgm:prSet presAssocID="{EA5CDA56-2125-4766-8FF3-CD7058CB8563}" presName="rootComposite" presStyleCnt="0"/>
      <dgm:spPr/>
    </dgm:pt>
    <dgm:pt modelId="{6436E16D-A5AB-468D-81FF-3F557995112B}" type="pres">
      <dgm:prSet presAssocID="{EA5CDA56-2125-4766-8FF3-CD7058CB8563}" presName="rootText" presStyleLbl="node2" presStyleIdx="1" presStyleCnt="5" custLinFactNeighborX="-1980">
        <dgm:presLayoutVars>
          <dgm:chPref val="3"/>
        </dgm:presLayoutVars>
      </dgm:prSet>
      <dgm:spPr/>
    </dgm:pt>
    <dgm:pt modelId="{49257F13-C478-4566-8547-94A4ADC794E7}" type="pres">
      <dgm:prSet presAssocID="{EA5CDA56-2125-4766-8FF3-CD7058CB8563}" presName="rootConnector" presStyleLbl="node2" presStyleIdx="1" presStyleCnt="5"/>
      <dgm:spPr/>
    </dgm:pt>
    <dgm:pt modelId="{9A365405-AC1D-47D5-A32B-FAE804CA636C}" type="pres">
      <dgm:prSet presAssocID="{EA5CDA56-2125-4766-8FF3-CD7058CB8563}" presName="hierChild4" presStyleCnt="0"/>
      <dgm:spPr/>
    </dgm:pt>
    <dgm:pt modelId="{2EFA830D-C4F7-497F-A285-AC3690423264}" type="pres">
      <dgm:prSet presAssocID="{E3EA9F20-34C0-46C1-BAAF-86DB00691B7F}" presName="Name37" presStyleLbl="parChTrans1D3" presStyleIdx="0" presStyleCnt="1"/>
      <dgm:spPr/>
    </dgm:pt>
    <dgm:pt modelId="{7BFC048D-9E82-4634-943F-9A4418E5B387}" type="pres">
      <dgm:prSet presAssocID="{9D90D585-D25C-4362-8370-A3D988122CC5}" presName="hierRoot2" presStyleCnt="0">
        <dgm:presLayoutVars>
          <dgm:hierBranch val="init"/>
        </dgm:presLayoutVars>
      </dgm:prSet>
      <dgm:spPr/>
    </dgm:pt>
    <dgm:pt modelId="{B9D9AD51-1520-49D6-B916-C2FCBDABE601}" type="pres">
      <dgm:prSet presAssocID="{9D90D585-D25C-4362-8370-A3D988122CC5}" presName="rootComposite" presStyleCnt="0"/>
      <dgm:spPr/>
    </dgm:pt>
    <dgm:pt modelId="{B73BD474-24A4-4D3C-8C44-BB21F3673A3B}" type="pres">
      <dgm:prSet presAssocID="{9D90D585-D25C-4362-8370-A3D988122CC5}" presName="rootText" presStyleLbl="node3" presStyleIdx="0" presStyleCnt="1" custScaleX="136843">
        <dgm:presLayoutVars>
          <dgm:chPref val="3"/>
        </dgm:presLayoutVars>
      </dgm:prSet>
      <dgm:spPr/>
    </dgm:pt>
    <dgm:pt modelId="{F65F6D2B-5F3D-456A-A804-40F47DC89C1B}" type="pres">
      <dgm:prSet presAssocID="{9D90D585-D25C-4362-8370-A3D988122CC5}" presName="rootConnector" presStyleLbl="node3" presStyleIdx="0" presStyleCnt="1"/>
      <dgm:spPr/>
    </dgm:pt>
    <dgm:pt modelId="{1EAE100A-DEEF-4AB3-AE92-4419C08C91ED}" type="pres">
      <dgm:prSet presAssocID="{9D90D585-D25C-4362-8370-A3D988122CC5}" presName="hierChild4" presStyleCnt="0"/>
      <dgm:spPr/>
    </dgm:pt>
    <dgm:pt modelId="{8308F4D5-388E-498C-94AD-16F2F4C82DC3}" type="pres">
      <dgm:prSet presAssocID="{9D90D585-D25C-4362-8370-A3D988122CC5}" presName="hierChild5" presStyleCnt="0"/>
      <dgm:spPr/>
    </dgm:pt>
    <dgm:pt modelId="{D5F0063E-CD4B-4CAC-8290-8CD628ED0D01}" type="pres">
      <dgm:prSet presAssocID="{EA5CDA56-2125-4766-8FF3-CD7058CB8563}" presName="hierChild5" presStyleCnt="0"/>
      <dgm:spPr/>
    </dgm:pt>
    <dgm:pt modelId="{853E0B95-7362-45FD-96B0-595C11411DCD}" type="pres">
      <dgm:prSet presAssocID="{A19CF929-FA47-4954-9189-62B9A82223D3}" presName="Name37" presStyleLbl="parChTrans1D2" presStyleIdx="2" presStyleCnt="5"/>
      <dgm:spPr/>
    </dgm:pt>
    <dgm:pt modelId="{10402BA2-DB88-49CE-93C6-520E26CF2744}" type="pres">
      <dgm:prSet presAssocID="{C9286F18-7F59-415C-AB13-427A8695E00B}" presName="hierRoot2" presStyleCnt="0">
        <dgm:presLayoutVars>
          <dgm:hierBranch val="init"/>
        </dgm:presLayoutVars>
      </dgm:prSet>
      <dgm:spPr/>
    </dgm:pt>
    <dgm:pt modelId="{7B224BF5-D09B-4FA4-A280-083038BB37BA}" type="pres">
      <dgm:prSet presAssocID="{C9286F18-7F59-415C-AB13-427A8695E00B}" presName="rootComposite" presStyleCnt="0"/>
      <dgm:spPr/>
    </dgm:pt>
    <dgm:pt modelId="{0F0C76E1-1E5C-41D3-B2AA-C1668F067803}" type="pres">
      <dgm:prSet presAssocID="{C9286F18-7F59-415C-AB13-427A8695E00B}" presName="rootText" presStyleLbl="node2" presStyleIdx="2" presStyleCnt="5">
        <dgm:presLayoutVars>
          <dgm:chPref val="3"/>
        </dgm:presLayoutVars>
      </dgm:prSet>
      <dgm:spPr/>
    </dgm:pt>
    <dgm:pt modelId="{4D7862D2-2019-4146-B608-33D311163855}" type="pres">
      <dgm:prSet presAssocID="{C9286F18-7F59-415C-AB13-427A8695E00B}" presName="rootConnector" presStyleLbl="node2" presStyleIdx="2" presStyleCnt="5"/>
      <dgm:spPr/>
    </dgm:pt>
    <dgm:pt modelId="{44882C70-5062-4CF4-86B1-D8468F2C73A1}" type="pres">
      <dgm:prSet presAssocID="{C9286F18-7F59-415C-AB13-427A8695E00B}" presName="hierChild4" presStyleCnt="0"/>
      <dgm:spPr/>
    </dgm:pt>
    <dgm:pt modelId="{4FBD843F-136A-451E-AEBE-19F6BA028870}" type="pres">
      <dgm:prSet presAssocID="{C9286F18-7F59-415C-AB13-427A8695E00B}" presName="hierChild5" presStyleCnt="0"/>
      <dgm:spPr/>
    </dgm:pt>
    <dgm:pt modelId="{9CFB72CB-E4FB-45BC-9587-DD74EA1A6C8D}" type="pres">
      <dgm:prSet presAssocID="{1685BD90-711F-463C-9741-C77BB933A5FB}" presName="Name37" presStyleLbl="parChTrans1D2" presStyleIdx="3" presStyleCnt="5"/>
      <dgm:spPr/>
    </dgm:pt>
    <dgm:pt modelId="{CB978ED9-00F2-4190-B706-689FBDCBC9A6}" type="pres">
      <dgm:prSet presAssocID="{2B143660-09B0-42B5-A71A-1AF32370D1E4}" presName="hierRoot2" presStyleCnt="0">
        <dgm:presLayoutVars>
          <dgm:hierBranch val="init"/>
        </dgm:presLayoutVars>
      </dgm:prSet>
      <dgm:spPr/>
    </dgm:pt>
    <dgm:pt modelId="{5A426F23-11B7-4B28-AAD1-09A052DD1A9E}" type="pres">
      <dgm:prSet presAssocID="{2B143660-09B0-42B5-A71A-1AF32370D1E4}" presName="rootComposite" presStyleCnt="0"/>
      <dgm:spPr/>
    </dgm:pt>
    <dgm:pt modelId="{A5613FF9-4C39-4040-96EB-C5A020702323}" type="pres">
      <dgm:prSet presAssocID="{2B143660-09B0-42B5-A71A-1AF32370D1E4}" presName="rootText" presStyleLbl="node2" presStyleIdx="3" presStyleCnt="5">
        <dgm:presLayoutVars>
          <dgm:chPref val="3"/>
        </dgm:presLayoutVars>
      </dgm:prSet>
      <dgm:spPr/>
    </dgm:pt>
    <dgm:pt modelId="{1AEB7882-1CD4-4EC5-8189-8F84E9D6FF74}" type="pres">
      <dgm:prSet presAssocID="{2B143660-09B0-42B5-A71A-1AF32370D1E4}" presName="rootConnector" presStyleLbl="node2" presStyleIdx="3" presStyleCnt="5"/>
      <dgm:spPr/>
    </dgm:pt>
    <dgm:pt modelId="{5F79EC32-81E8-46F6-A314-39571C07F25D}" type="pres">
      <dgm:prSet presAssocID="{2B143660-09B0-42B5-A71A-1AF32370D1E4}" presName="hierChild4" presStyleCnt="0"/>
      <dgm:spPr/>
    </dgm:pt>
    <dgm:pt modelId="{ABD62B96-8F81-4103-8C84-F880FB1F986C}" type="pres">
      <dgm:prSet presAssocID="{2B143660-09B0-42B5-A71A-1AF32370D1E4}" presName="hierChild5" presStyleCnt="0"/>
      <dgm:spPr/>
    </dgm:pt>
    <dgm:pt modelId="{11864069-A3BD-4515-B7ED-6C5507D03C95}" type="pres">
      <dgm:prSet presAssocID="{65ED9A6B-CF44-4200-B21B-6937F3BBE60A}" presName="Name37" presStyleLbl="parChTrans1D2" presStyleIdx="4" presStyleCnt="5"/>
      <dgm:spPr/>
    </dgm:pt>
    <dgm:pt modelId="{A2D6BD26-AA56-48F9-BA56-32EAB05C082B}" type="pres">
      <dgm:prSet presAssocID="{4F18AAEA-778F-4D17-BD04-093A116F4721}" presName="hierRoot2" presStyleCnt="0">
        <dgm:presLayoutVars>
          <dgm:hierBranch val="init"/>
        </dgm:presLayoutVars>
      </dgm:prSet>
      <dgm:spPr/>
    </dgm:pt>
    <dgm:pt modelId="{1FBAA01E-30B8-447D-AA1B-CCE4481B5D53}" type="pres">
      <dgm:prSet presAssocID="{4F18AAEA-778F-4D17-BD04-093A116F4721}" presName="rootComposite" presStyleCnt="0"/>
      <dgm:spPr/>
    </dgm:pt>
    <dgm:pt modelId="{20139DE7-ED63-41A4-BB09-525A2836DA9B}" type="pres">
      <dgm:prSet presAssocID="{4F18AAEA-778F-4D17-BD04-093A116F4721}" presName="rootText" presStyleLbl="node2" presStyleIdx="4" presStyleCnt="5">
        <dgm:presLayoutVars>
          <dgm:chPref val="3"/>
        </dgm:presLayoutVars>
      </dgm:prSet>
      <dgm:spPr/>
    </dgm:pt>
    <dgm:pt modelId="{3C7406C2-07E2-492C-897D-8ED0595F5AA8}" type="pres">
      <dgm:prSet presAssocID="{4F18AAEA-778F-4D17-BD04-093A116F4721}" presName="rootConnector" presStyleLbl="node2" presStyleIdx="4" presStyleCnt="5"/>
      <dgm:spPr/>
    </dgm:pt>
    <dgm:pt modelId="{221BC73E-C200-4970-9AEF-4C50214C3656}" type="pres">
      <dgm:prSet presAssocID="{4F18AAEA-778F-4D17-BD04-093A116F4721}" presName="hierChild4" presStyleCnt="0"/>
      <dgm:spPr/>
    </dgm:pt>
    <dgm:pt modelId="{CEBE2B64-4F76-4CD4-8BD5-DC9D52911608}" type="pres">
      <dgm:prSet presAssocID="{4F18AAEA-778F-4D17-BD04-093A116F4721}" presName="hierChild5" presStyleCnt="0"/>
      <dgm:spPr/>
    </dgm:pt>
    <dgm:pt modelId="{0BD10507-A4C7-4F09-A503-8CB70DBCCC55}" type="pres">
      <dgm:prSet presAssocID="{0B3E0FB1-3B3A-4EA1-8D4B-67980A83F489}" presName="hierChild3" presStyleCnt="0"/>
      <dgm:spPr/>
    </dgm:pt>
  </dgm:ptLst>
  <dgm:cxnLst>
    <dgm:cxn modelId="{A192740C-A896-40B3-91E0-AB0A0217759C}" type="presOf" srcId="{4F18AAEA-778F-4D17-BD04-093A116F4721}" destId="{20139DE7-ED63-41A4-BB09-525A2836DA9B}" srcOrd="0" destOrd="0" presId="urn:microsoft.com/office/officeart/2005/8/layout/orgChart1"/>
    <dgm:cxn modelId="{40242313-2856-469C-A16A-2115854EF5FA}" type="presOf" srcId="{9D90D585-D25C-4362-8370-A3D988122CC5}" destId="{B73BD474-24A4-4D3C-8C44-BB21F3673A3B}" srcOrd="0" destOrd="0" presId="urn:microsoft.com/office/officeart/2005/8/layout/orgChart1"/>
    <dgm:cxn modelId="{DAF5B225-D880-4ACB-8E6B-45DF59B7F0D7}" type="presOf" srcId="{C9286F18-7F59-415C-AB13-427A8695E00B}" destId="{0F0C76E1-1E5C-41D3-B2AA-C1668F067803}" srcOrd="0" destOrd="0" presId="urn:microsoft.com/office/officeart/2005/8/layout/orgChart1"/>
    <dgm:cxn modelId="{952A6A26-2FEB-4BE6-88BE-902C9F12AFC2}" type="presOf" srcId="{65ED9A6B-CF44-4200-B21B-6937F3BBE60A}" destId="{11864069-A3BD-4515-B7ED-6C5507D03C95}" srcOrd="0" destOrd="0" presId="urn:microsoft.com/office/officeart/2005/8/layout/orgChart1"/>
    <dgm:cxn modelId="{90F58627-3E62-43FA-8B95-26AB5C02F00D}" srcId="{ACB3935E-39FF-4CF0-8CDB-1500A711C8B9}" destId="{0B3E0FB1-3B3A-4EA1-8D4B-67980A83F489}" srcOrd="0" destOrd="0" parTransId="{4B3C57FF-314F-470C-891D-161D98DD7D6B}" sibTransId="{FB4631E4-5D25-481F-B2DB-16F371F3AA98}"/>
    <dgm:cxn modelId="{1E17A72D-6A8C-444E-9206-6BE750332EFB}" type="presOf" srcId="{8E6564BB-CDB2-4CD8-B053-C23529FA4D73}" destId="{2375C7D7-CE98-4B2B-B5B8-CEE43E241C63}" srcOrd="0" destOrd="0" presId="urn:microsoft.com/office/officeart/2005/8/layout/orgChart1"/>
    <dgm:cxn modelId="{4D527130-F9FE-42A9-B957-6F6AA359D408}" type="presOf" srcId="{A19CF929-FA47-4954-9189-62B9A82223D3}" destId="{853E0B95-7362-45FD-96B0-595C11411DCD}" srcOrd="0" destOrd="0" presId="urn:microsoft.com/office/officeart/2005/8/layout/orgChart1"/>
    <dgm:cxn modelId="{8B959661-B573-4206-9F5C-3BC12F7A9C77}" type="presOf" srcId="{EA5CDA56-2125-4766-8FF3-CD7058CB8563}" destId="{49257F13-C478-4566-8547-94A4ADC794E7}" srcOrd="1" destOrd="0" presId="urn:microsoft.com/office/officeart/2005/8/layout/orgChart1"/>
    <dgm:cxn modelId="{38088169-28A4-4DD8-83D9-005F70755091}" srcId="{0B3E0FB1-3B3A-4EA1-8D4B-67980A83F489}" destId="{2B143660-09B0-42B5-A71A-1AF32370D1E4}" srcOrd="3" destOrd="0" parTransId="{1685BD90-711F-463C-9741-C77BB933A5FB}" sibTransId="{50903897-2643-4EE1-A5F1-D1A1C38C396F}"/>
    <dgm:cxn modelId="{D1A67854-2DC0-4799-9929-53372A826D90}" srcId="{0B3E0FB1-3B3A-4EA1-8D4B-67980A83F489}" destId="{8E6564BB-CDB2-4CD8-B053-C23529FA4D73}" srcOrd="0" destOrd="0" parTransId="{A15C787B-E701-48DB-AB83-D8AFF759B3AA}" sibTransId="{3A7B0E41-171B-4376-A5AE-63F845728DDE}"/>
    <dgm:cxn modelId="{3B2F7658-6DB7-416C-BE49-BBAC5FEC5355}" type="presOf" srcId="{8E6564BB-CDB2-4CD8-B053-C23529FA4D73}" destId="{39F73456-E099-4E2E-8293-0024B501E449}" srcOrd="1" destOrd="0" presId="urn:microsoft.com/office/officeart/2005/8/layout/orgChart1"/>
    <dgm:cxn modelId="{6F0F667C-1E0B-423B-84CD-ACC61B90B0F1}" type="presOf" srcId="{2B143660-09B0-42B5-A71A-1AF32370D1E4}" destId="{1AEB7882-1CD4-4EC5-8189-8F84E9D6FF74}" srcOrd="1" destOrd="0" presId="urn:microsoft.com/office/officeart/2005/8/layout/orgChart1"/>
    <dgm:cxn modelId="{8D55268F-DE58-4556-B126-32B116800DF4}" type="presOf" srcId="{E3EA9F20-34C0-46C1-BAAF-86DB00691B7F}" destId="{2EFA830D-C4F7-497F-A285-AC3690423264}" srcOrd="0" destOrd="0" presId="urn:microsoft.com/office/officeart/2005/8/layout/orgChart1"/>
    <dgm:cxn modelId="{17E4A691-D474-47B1-A979-113C506E7697}" type="presOf" srcId="{C9286F18-7F59-415C-AB13-427A8695E00B}" destId="{4D7862D2-2019-4146-B608-33D311163855}" srcOrd="1" destOrd="0" presId="urn:microsoft.com/office/officeart/2005/8/layout/orgChart1"/>
    <dgm:cxn modelId="{8D815193-F4CE-4F6D-87B6-FF75EE1A03FF}" type="presOf" srcId="{0B3E0FB1-3B3A-4EA1-8D4B-67980A83F489}" destId="{E29D6092-1544-4884-B4CD-D5C3EDB01E0E}" srcOrd="0" destOrd="0" presId="urn:microsoft.com/office/officeart/2005/8/layout/orgChart1"/>
    <dgm:cxn modelId="{44055BA0-0E64-4AD1-951E-9293B67B9380}" type="presOf" srcId="{1685BD90-711F-463C-9741-C77BB933A5FB}" destId="{9CFB72CB-E4FB-45BC-9587-DD74EA1A6C8D}" srcOrd="0" destOrd="0" presId="urn:microsoft.com/office/officeart/2005/8/layout/orgChart1"/>
    <dgm:cxn modelId="{BFB382AF-9869-42DD-B590-9AE32604BD13}" type="presOf" srcId="{9D90D585-D25C-4362-8370-A3D988122CC5}" destId="{F65F6D2B-5F3D-456A-A804-40F47DC89C1B}" srcOrd="1" destOrd="0" presId="urn:microsoft.com/office/officeart/2005/8/layout/orgChart1"/>
    <dgm:cxn modelId="{4F721AB0-FD79-46AE-9C32-C70F71AE0FD3}" type="presOf" srcId="{4F18AAEA-778F-4D17-BD04-093A116F4721}" destId="{3C7406C2-07E2-492C-897D-8ED0595F5AA8}" srcOrd="1" destOrd="0" presId="urn:microsoft.com/office/officeart/2005/8/layout/orgChart1"/>
    <dgm:cxn modelId="{0EDD0EB2-7FA3-4664-9929-C02CCD991146}" srcId="{0B3E0FB1-3B3A-4EA1-8D4B-67980A83F489}" destId="{4F18AAEA-778F-4D17-BD04-093A116F4721}" srcOrd="4" destOrd="0" parTransId="{65ED9A6B-CF44-4200-B21B-6937F3BBE60A}" sibTransId="{C00167CD-DCB9-4555-8F29-1CE546BAC4AE}"/>
    <dgm:cxn modelId="{E3D697B7-C498-4519-AD45-6D3FD7E4DC1E}" type="presOf" srcId="{EA5CDA56-2125-4766-8FF3-CD7058CB8563}" destId="{6436E16D-A5AB-468D-81FF-3F557995112B}" srcOrd="0" destOrd="0" presId="urn:microsoft.com/office/officeart/2005/8/layout/orgChart1"/>
    <dgm:cxn modelId="{14AB6AC5-20E9-468D-A0E1-BFBBDD15B9F8}" type="presOf" srcId="{0B3E0FB1-3B3A-4EA1-8D4B-67980A83F489}" destId="{CDB6FED2-583B-42E3-876E-363D909E3E56}" srcOrd="1" destOrd="0" presId="urn:microsoft.com/office/officeart/2005/8/layout/orgChart1"/>
    <dgm:cxn modelId="{214CA4C5-CD12-4478-9E7A-17003D658F05}" srcId="{0B3E0FB1-3B3A-4EA1-8D4B-67980A83F489}" destId="{C9286F18-7F59-415C-AB13-427A8695E00B}" srcOrd="2" destOrd="0" parTransId="{A19CF929-FA47-4954-9189-62B9A82223D3}" sibTransId="{BE011632-C75C-4A6D-B1B8-59E29AB98FC3}"/>
    <dgm:cxn modelId="{18A4CAD4-CEE5-4362-ADA2-7EF910AD92BA}" srcId="{0B3E0FB1-3B3A-4EA1-8D4B-67980A83F489}" destId="{EA5CDA56-2125-4766-8FF3-CD7058CB8563}" srcOrd="1" destOrd="0" parTransId="{09801A83-D4AB-4DA5-B86C-D31F878A8A16}" sibTransId="{FFE63DB8-804C-4C8C-8A40-087C477F92F5}"/>
    <dgm:cxn modelId="{487CA3D8-2270-456C-A83C-980B7B3802FF}" type="presOf" srcId="{A15C787B-E701-48DB-AB83-D8AFF759B3AA}" destId="{738CA41A-67FA-4714-8ED0-7F3CD85CE4F1}" srcOrd="0" destOrd="0" presId="urn:microsoft.com/office/officeart/2005/8/layout/orgChart1"/>
    <dgm:cxn modelId="{BF5357E6-EC1E-47F6-B6E2-5BAE72BB2FE2}" type="presOf" srcId="{ACB3935E-39FF-4CF0-8CDB-1500A711C8B9}" destId="{969005A8-58EF-4D47-A0D9-914943E8567F}" srcOrd="0" destOrd="0" presId="urn:microsoft.com/office/officeart/2005/8/layout/orgChart1"/>
    <dgm:cxn modelId="{5D386DE7-0DDA-4384-A8D8-8173F963941F}" type="presOf" srcId="{2B143660-09B0-42B5-A71A-1AF32370D1E4}" destId="{A5613FF9-4C39-4040-96EB-C5A020702323}" srcOrd="0" destOrd="0" presId="urn:microsoft.com/office/officeart/2005/8/layout/orgChart1"/>
    <dgm:cxn modelId="{0112C9EF-FA47-48C8-A57F-0131501228A4}" srcId="{EA5CDA56-2125-4766-8FF3-CD7058CB8563}" destId="{9D90D585-D25C-4362-8370-A3D988122CC5}" srcOrd="0" destOrd="0" parTransId="{E3EA9F20-34C0-46C1-BAAF-86DB00691B7F}" sibTransId="{BCAB3ADE-3519-42CC-922C-F7260656A46A}"/>
    <dgm:cxn modelId="{38B937F8-2A1E-4E54-A281-3FE8E9F6FD26}" type="presOf" srcId="{09801A83-D4AB-4DA5-B86C-D31F878A8A16}" destId="{93974113-FF6B-45FD-9241-D770BFBEAC0A}" srcOrd="0" destOrd="0" presId="urn:microsoft.com/office/officeart/2005/8/layout/orgChart1"/>
    <dgm:cxn modelId="{411083A2-7330-4F36-B2D3-8966CDB95A98}" type="presParOf" srcId="{969005A8-58EF-4D47-A0D9-914943E8567F}" destId="{F97FC4D9-FBD4-451D-BA7D-2C093E888110}" srcOrd="0" destOrd="0" presId="urn:microsoft.com/office/officeart/2005/8/layout/orgChart1"/>
    <dgm:cxn modelId="{7CA5B931-58DD-494E-B091-54953280E05F}" type="presParOf" srcId="{F97FC4D9-FBD4-451D-BA7D-2C093E888110}" destId="{13CE6ED1-BC50-4499-BFEB-291FF3B48E19}" srcOrd="0" destOrd="0" presId="urn:microsoft.com/office/officeart/2005/8/layout/orgChart1"/>
    <dgm:cxn modelId="{205DF386-5C22-4B9F-BF03-F01C39E62CD3}" type="presParOf" srcId="{13CE6ED1-BC50-4499-BFEB-291FF3B48E19}" destId="{E29D6092-1544-4884-B4CD-D5C3EDB01E0E}" srcOrd="0" destOrd="0" presId="urn:microsoft.com/office/officeart/2005/8/layout/orgChart1"/>
    <dgm:cxn modelId="{5C05436C-57E0-401C-9A32-F27AF43933EB}" type="presParOf" srcId="{13CE6ED1-BC50-4499-BFEB-291FF3B48E19}" destId="{CDB6FED2-583B-42E3-876E-363D909E3E56}" srcOrd="1" destOrd="0" presId="urn:microsoft.com/office/officeart/2005/8/layout/orgChart1"/>
    <dgm:cxn modelId="{70248339-FD50-42EB-94F3-497CAFFE3A8B}" type="presParOf" srcId="{F97FC4D9-FBD4-451D-BA7D-2C093E888110}" destId="{D5F4CC16-044F-41F7-9771-A3E4EC878853}" srcOrd="1" destOrd="0" presId="urn:microsoft.com/office/officeart/2005/8/layout/orgChart1"/>
    <dgm:cxn modelId="{6C3B39A5-CAC4-49D4-9A95-EAAAC2A45D90}" type="presParOf" srcId="{D5F4CC16-044F-41F7-9771-A3E4EC878853}" destId="{738CA41A-67FA-4714-8ED0-7F3CD85CE4F1}" srcOrd="0" destOrd="0" presId="urn:microsoft.com/office/officeart/2005/8/layout/orgChart1"/>
    <dgm:cxn modelId="{7F7FB27B-509E-4FA2-90C7-E0B5E406CE79}" type="presParOf" srcId="{D5F4CC16-044F-41F7-9771-A3E4EC878853}" destId="{473D849E-2E72-4C6C-B656-F6B149CBFC80}" srcOrd="1" destOrd="0" presId="urn:microsoft.com/office/officeart/2005/8/layout/orgChart1"/>
    <dgm:cxn modelId="{C616915A-29EF-437B-8120-A49144681F63}" type="presParOf" srcId="{473D849E-2E72-4C6C-B656-F6B149CBFC80}" destId="{5FA0A1E0-127A-4884-879F-46B2843CA8D9}" srcOrd="0" destOrd="0" presId="urn:microsoft.com/office/officeart/2005/8/layout/orgChart1"/>
    <dgm:cxn modelId="{31849EB4-3767-4755-9616-E2063B4DE7A6}" type="presParOf" srcId="{5FA0A1E0-127A-4884-879F-46B2843CA8D9}" destId="{2375C7D7-CE98-4B2B-B5B8-CEE43E241C63}" srcOrd="0" destOrd="0" presId="urn:microsoft.com/office/officeart/2005/8/layout/orgChart1"/>
    <dgm:cxn modelId="{02445462-B654-48BD-9D66-90DDAEC20EB3}" type="presParOf" srcId="{5FA0A1E0-127A-4884-879F-46B2843CA8D9}" destId="{39F73456-E099-4E2E-8293-0024B501E449}" srcOrd="1" destOrd="0" presId="urn:microsoft.com/office/officeart/2005/8/layout/orgChart1"/>
    <dgm:cxn modelId="{42D999BD-2A9B-4EAC-9C5F-C41E5C8A8534}" type="presParOf" srcId="{473D849E-2E72-4C6C-B656-F6B149CBFC80}" destId="{D1DCAF4A-B4A0-44BA-9B1E-213F811A6F05}" srcOrd="1" destOrd="0" presId="urn:microsoft.com/office/officeart/2005/8/layout/orgChart1"/>
    <dgm:cxn modelId="{40DCBE77-F7C9-445F-9336-C6F08E2613A1}" type="presParOf" srcId="{473D849E-2E72-4C6C-B656-F6B149CBFC80}" destId="{72751A18-9116-4AB5-AEB4-23B66704F1E7}" srcOrd="2" destOrd="0" presId="urn:microsoft.com/office/officeart/2005/8/layout/orgChart1"/>
    <dgm:cxn modelId="{F674E321-70E8-4132-AAE9-C2A3A89D65C2}" type="presParOf" srcId="{D5F4CC16-044F-41F7-9771-A3E4EC878853}" destId="{93974113-FF6B-45FD-9241-D770BFBEAC0A}" srcOrd="2" destOrd="0" presId="urn:microsoft.com/office/officeart/2005/8/layout/orgChart1"/>
    <dgm:cxn modelId="{85A9ED65-980E-4D83-89ED-9500AC430886}" type="presParOf" srcId="{D5F4CC16-044F-41F7-9771-A3E4EC878853}" destId="{770422A3-F382-47E2-B890-4DB04BA23CA1}" srcOrd="3" destOrd="0" presId="urn:microsoft.com/office/officeart/2005/8/layout/orgChart1"/>
    <dgm:cxn modelId="{3541A27C-E0DA-4584-A104-179AC8F764FF}" type="presParOf" srcId="{770422A3-F382-47E2-B890-4DB04BA23CA1}" destId="{1D0B9FAD-7C80-4687-A532-FED071F0F82E}" srcOrd="0" destOrd="0" presId="urn:microsoft.com/office/officeart/2005/8/layout/orgChart1"/>
    <dgm:cxn modelId="{671AE919-85C5-4A73-9897-8AF301EB0E12}" type="presParOf" srcId="{1D0B9FAD-7C80-4687-A532-FED071F0F82E}" destId="{6436E16D-A5AB-468D-81FF-3F557995112B}" srcOrd="0" destOrd="0" presId="urn:microsoft.com/office/officeart/2005/8/layout/orgChart1"/>
    <dgm:cxn modelId="{7214648F-F485-4E0C-9872-05EB69D8F6A2}" type="presParOf" srcId="{1D0B9FAD-7C80-4687-A532-FED071F0F82E}" destId="{49257F13-C478-4566-8547-94A4ADC794E7}" srcOrd="1" destOrd="0" presId="urn:microsoft.com/office/officeart/2005/8/layout/orgChart1"/>
    <dgm:cxn modelId="{B04BDF58-75C4-4FED-9896-0B96827EAAAD}" type="presParOf" srcId="{770422A3-F382-47E2-B890-4DB04BA23CA1}" destId="{9A365405-AC1D-47D5-A32B-FAE804CA636C}" srcOrd="1" destOrd="0" presId="urn:microsoft.com/office/officeart/2005/8/layout/orgChart1"/>
    <dgm:cxn modelId="{C4DADE3E-FE31-4F49-992C-E8DF379023C2}" type="presParOf" srcId="{9A365405-AC1D-47D5-A32B-FAE804CA636C}" destId="{2EFA830D-C4F7-497F-A285-AC3690423264}" srcOrd="0" destOrd="0" presId="urn:microsoft.com/office/officeart/2005/8/layout/orgChart1"/>
    <dgm:cxn modelId="{63C5C414-8531-4C8E-8EDD-3813146E5830}" type="presParOf" srcId="{9A365405-AC1D-47D5-A32B-FAE804CA636C}" destId="{7BFC048D-9E82-4634-943F-9A4418E5B387}" srcOrd="1" destOrd="0" presId="urn:microsoft.com/office/officeart/2005/8/layout/orgChart1"/>
    <dgm:cxn modelId="{C3D49E69-59AA-4642-BBF3-55B06356B5C7}" type="presParOf" srcId="{7BFC048D-9E82-4634-943F-9A4418E5B387}" destId="{B9D9AD51-1520-49D6-B916-C2FCBDABE601}" srcOrd="0" destOrd="0" presId="urn:microsoft.com/office/officeart/2005/8/layout/orgChart1"/>
    <dgm:cxn modelId="{AC8C1333-F265-4606-A7FD-5A49C589AA92}" type="presParOf" srcId="{B9D9AD51-1520-49D6-B916-C2FCBDABE601}" destId="{B73BD474-24A4-4D3C-8C44-BB21F3673A3B}" srcOrd="0" destOrd="0" presId="urn:microsoft.com/office/officeart/2005/8/layout/orgChart1"/>
    <dgm:cxn modelId="{CDA736B0-5841-4DBB-AAD7-D10EECE444CE}" type="presParOf" srcId="{B9D9AD51-1520-49D6-B916-C2FCBDABE601}" destId="{F65F6D2B-5F3D-456A-A804-40F47DC89C1B}" srcOrd="1" destOrd="0" presId="urn:microsoft.com/office/officeart/2005/8/layout/orgChart1"/>
    <dgm:cxn modelId="{B0568A02-B4A3-4961-B8F3-7BA08EDB8C77}" type="presParOf" srcId="{7BFC048D-9E82-4634-943F-9A4418E5B387}" destId="{1EAE100A-DEEF-4AB3-AE92-4419C08C91ED}" srcOrd="1" destOrd="0" presId="urn:microsoft.com/office/officeart/2005/8/layout/orgChart1"/>
    <dgm:cxn modelId="{F3089B7B-81BA-4B06-8F3D-382D97916890}" type="presParOf" srcId="{7BFC048D-9E82-4634-943F-9A4418E5B387}" destId="{8308F4D5-388E-498C-94AD-16F2F4C82DC3}" srcOrd="2" destOrd="0" presId="urn:microsoft.com/office/officeart/2005/8/layout/orgChart1"/>
    <dgm:cxn modelId="{3CB73254-98ED-4A99-A7DA-01E0BED8FC7E}" type="presParOf" srcId="{770422A3-F382-47E2-B890-4DB04BA23CA1}" destId="{D5F0063E-CD4B-4CAC-8290-8CD628ED0D01}" srcOrd="2" destOrd="0" presId="urn:microsoft.com/office/officeart/2005/8/layout/orgChart1"/>
    <dgm:cxn modelId="{2ED8B9E4-D16F-439C-8899-34E8EEF68060}" type="presParOf" srcId="{D5F4CC16-044F-41F7-9771-A3E4EC878853}" destId="{853E0B95-7362-45FD-96B0-595C11411DCD}" srcOrd="4" destOrd="0" presId="urn:microsoft.com/office/officeart/2005/8/layout/orgChart1"/>
    <dgm:cxn modelId="{710AC207-E378-4A94-863C-1D12120D24AE}" type="presParOf" srcId="{D5F4CC16-044F-41F7-9771-A3E4EC878853}" destId="{10402BA2-DB88-49CE-93C6-520E26CF2744}" srcOrd="5" destOrd="0" presId="urn:microsoft.com/office/officeart/2005/8/layout/orgChart1"/>
    <dgm:cxn modelId="{B81BA8B2-9F31-4981-A123-9503765BD469}" type="presParOf" srcId="{10402BA2-DB88-49CE-93C6-520E26CF2744}" destId="{7B224BF5-D09B-4FA4-A280-083038BB37BA}" srcOrd="0" destOrd="0" presId="urn:microsoft.com/office/officeart/2005/8/layout/orgChart1"/>
    <dgm:cxn modelId="{E07DD735-1AF1-4726-8645-1E2BED8B2600}" type="presParOf" srcId="{7B224BF5-D09B-4FA4-A280-083038BB37BA}" destId="{0F0C76E1-1E5C-41D3-B2AA-C1668F067803}" srcOrd="0" destOrd="0" presId="urn:microsoft.com/office/officeart/2005/8/layout/orgChart1"/>
    <dgm:cxn modelId="{F69DBD6B-34BF-4748-A158-1949405462CD}" type="presParOf" srcId="{7B224BF5-D09B-4FA4-A280-083038BB37BA}" destId="{4D7862D2-2019-4146-B608-33D311163855}" srcOrd="1" destOrd="0" presId="urn:microsoft.com/office/officeart/2005/8/layout/orgChart1"/>
    <dgm:cxn modelId="{0933A952-7D50-4ACF-B21C-6A6E935BD633}" type="presParOf" srcId="{10402BA2-DB88-49CE-93C6-520E26CF2744}" destId="{44882C70-5062-4CF4-86B1-D8468F2C73A1}" srcOrd="1" destOrd="0" presId="urn:microsoft.com/office/officeart/2005/8/layout/orgChart1"/>
    <dgm:cxn modelId="{F81FB95A-2EA8-4F17-8167-8DD56741DD2A}" type="presParOf" srcId="{10402BA2-DB88-49CE-93C6-520E26CF2744}" destId="{4FBD843F-136A-451E-AEBE-19F6BA028870}" srcOrd="2" destOrd="0" presId="urn:microsoft.com/office/officeart/2005/8/layout/orgChart1"/>
    <dgm:cxn modelId="{D1523C3E-C335-4E18-BF45-8B8533124AAA}" type="presParOf" srcId="{D5F4CC16-044F-41F7-9771-A3E4EC878853}" destId="{9CFB72CB-E4FB-45BC-9587-DD74EA1A6C8D}" srcOrd="6" destOrd="0" presId="urn:microsoft.com/office/officeart/2005/8/layout/orgChart1"/>
    <dgm:cxn modelId="{3382509D-03B2-4E4D-92EA-A2D9ADF82995}" type="presParOf" srcId="{D5F4CC16-044F-41F7-9771-A3E4EC878853}" destId="{CB978ED9-00F2-4190-B706-689FBDCBC9A6}" srcOrd="7" destOrd="0" presId="urn:microsoft.com/office/officeart/2005/8/layout/orgChart1"/>
    <dgm:cxn modelId="{D022BA09-A9F9-41A7-8FE5-908DCA915A32}" type="presParOf" srcId="{CB978ED9-00F2-4190-B706-689FBDCBC9A6}" destId="{5A426F23-11B7-4B28-AAD1-09A052DD1A9E}" srcOrd="0" destOrd="0" presId="urn:microsoft.com/office/officeart/2005/8/layout/orgChart1"/>
    <dgm:cxn modelId="{67EE19DE-581A-45DF-8DFE-62D58EF944C3}" type="presParOf" srcId="{5A426F23-11B7-4B28-AAD1-09A052DD1A9E}" destId="{A5613FF9-4C39-4040-96EB-C5A020702323}" srcOrd="0" destOrd="0" presId="urn:microsoft.com/office/officeart/2005/8/layout/orgChart1"/>
    <dgm:cxn modelId="{BFE4BA7D-C974-4325-989D-55DB8CC9875B}" type="presParOf" srcId="{5A426F23-11B7-4B28-AAD1-09A052DD1A9E}" destId="{1AEB7882-1CD4-4EC5-8189-8F84E9D6FF74}" srcOrd="1" destOrd="0" presId="urn:microsoft.com/office/officeart/2005/8/layout/orgChart1"/>
    <dgm:cxn modelId="{7801FBD8-8394-434E-9A1C-619261BF81D8}" type="presParOf" srcId="{CB978ED9-00F2-4190-B706-689FBDCBC9A6}" destId="{5F79EC32-81E8-46F6-A314-39571C07F25D}" srcOrd="1" destOrd="0" presId="urn:microsoft.com/office/officeart/2005/8/layout/orgChart1"/>
    <dgm:cxn modelId="{1C09B835-0708-417A-BF3A-C7218FF84882}" type="presParOf" srcId="{CB978ED9-00F2-4190-B706-689FBDCBC9A6}" destId="{ABD62B96-8F81-4103-8C84-F880FB1F986C}" srcOrd="2" destOrd="0" presId="urn:microsoft.com/office/officeart/2005/8/layout/orgChart1"/>
    <dgm:cxn modelId="{286A808E-CC24-4DA0-A203-04142F4C2E8F}" type="presParOf" srcId="{D5F4CC16-044F-41F7-9771-A3E4EC878853}" destId="{11864069-A3BD-4515-B7ED-6C5507D03C95}" srcOrd="8" destOrd="0" presId="urn:microsoft.com/office/officeart/2005/8/layout/orgChart1"/>
    <dgm:cxn modelId="{6A01258F-FB23-467A-9C85-1F1756A3DD09}" type="presParOf" srcId="{D5F4CC16-044F-41F7-9771-A3E4EC878853}" destId="{A2D6BD26-AA56-48F9-BA56-32EAB05C082B}" srcOrd="9" destOrd="0" presId="urn:microsoft.com/office/officeart/2005/8/layout/orgChart1"/>
    <dgm:cxn modelId="{9940690E-9D8B-4EF2-84B0-F4476F0A558D}" type="presParOf" srcId="{A2D6BD26-AA56-48F9-BA56-32EAB05C082B}" destId="{1FBAA01E-30B8-447D-AA1B-CCE4481B5D53}" srcOrd="0" destOrd="0" presId="urn:microsoft.com/office/officeart/2005/8/layout/orgChart1"/>
    <dgm:cxn modelId="{6F3BDB2D-8BEC-4025-82F7-1BB2280357A5}" type="presParOf" srcId="{1FBAA01E-30B8-447D-AA1B-CCE4481B5D53}" destId="{20139DE7-ED63-41A4-BB09-525A2836DA9B}" srcOrd="0" destOrd="0" presId="urn:microsoft.com/office/officeart/2005/8/layout/orgChart1"/>
    <dgm:cxn modelId="{339254FB-13DF-4AA1-9113-4D4C7C34DC84}" type="presParOf" srcId="{1FBAA01E-30B8-447D-AA1B-CCE4481B5D53}" destId="{3C7406C2-07E2-492C-897D-8ED0595F5AA8}" srcOrd="1" destOrd="0" presId="urn:microsoft.com/office/officeart/2005/8/layout/orgChart1"/>
    <dgm:cxn modelId="{1F2379AF-5CCB-4FF1-8D30-ADE63DF6AAC5}" type="presParOf" srcId="{A2D6BD26-AA56-48F9-BA56-32EAB05C082B}" destId="{221BC73E-C200-4970-9AEF-4C50214C3656}" srcOrd="1" destOrd="0" presId="urn:microsoft.com/office/officeart/2005/8/layout/orgChart1"/>
    <dgm:cxn modelId="{1C7C1C60-C5CD-44A2-BE29-E786FDA7FC2C}" type="presParOf" srcId="{A2D6BD26-AA56-48F9-BA56-32EAB05C082B}" destId="{CEBE2B64-4F76-4CD4-8BD5-DC9D52911608}" srcOrd="2" destOrd="0" presId="urn:microsoft.com/office/officeart/2005/8/layout/orgChart1"/>
    <dgm:cxn modelId="{6B787D16-3C99-48E9-B1AD-0AFA4F4C2B5C}" type="presParOf" srcId="{F97FC4D9-FBD4-451D-BA7D-2C093E888110}" destId="{0BD10507-A4C7-4F09-A503-8CB70DBCCC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81334F-420A-4E76-8393-14B0367230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83609-4363-4B59-8FA0-C6913ACB917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aseline="0" dirty="0">
              <a:solidFill>
                <a:schemeClr val="tx1"/>
              </a:solidFill>
              <a:latin typeface="Times New Roman" panose="02020603050405020304" pitchFamily="18" charset="0"/>
            </a:rPr>
            <a:t>User dashboard</a:t>
          </a:r>
          <a:endParaRPr lang="en-IN" baseline="0" dirty="0">
            <a:solidFill>
              <a:schemeClr val="tx1"/>
            </a:solidFill>
            <a:latin typeface="Times New Roman" panose="02020603050405020304" pitchFamily="18" charset="0"/>
          </a:endParaRPr>
        </a:p>
      </dgm:t>
    </dgm:pt>
    <dgm:pt modelId="{8463E72E-D84B-4A73-826D-C989FC40851B}" type="parTrans" cxnId="{97991047-C329-4795-8F89-462A1A5504FB}">
      <dgm:prSet/>
      <dgm:spPr/>
      <dgm:t>
        <a:bodyPr/>
        <a:lstStyle/>
        <a:p>
          <a:endParaRPr lang="en-US"/>
        </a:p>
      </dgm:t>
    </dgm:pt>
    <dgm:pt modelId="{049948E6-9498-4408-B0DD-A996D2614F07}" type="sibTrans" cxnId="{97991047-C329-4795-8F89-462A1A5504FB}">
      <dgm:prSet/>
      <dgm:spPr/>
      <dgm:t>
        <a:bodyPr/>
        <a:lstStyle/>
        <a:p>
          <a:endParaRPr lang="en-US"/>
        </a:p>
      </dgm:t>
    </dgm:pt>
    <dgm:pt modelId="{AC824EE8-ADFA-488B-8105-94A65D339F1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User Profile</a:t>
          </a:r>
        </a:p>
      </dgm:t>
    </dgm:pt>
    <dgm:pt modelId="{EC7FEEC1-F41A-41AE-85BE-D135D572255E}" type="parTrans" cxnId="{8ED5F7C2-93A6-4325-BD58-A71DD4C9ED4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04CD84-1DFE-4267-A263-78C54B79D151}" type="sibTrans" cxnId="{8ED5F7C2-93A6-4325-BD58-A71DD4C9ED43}">
      <dgm:prSet/>
      <dgm:spPr/>
      <dgm:t>
        <a:bodyPr/>
        <a:lstStyle/>
        <a:p>
          <a:endParaRPr lang="en-US"/>
        </a:p>
      </dgm:t>
    </dgm:pt>
    <dgm:pt modelId="{3BF09FBA-3393-43E1-8CBB-594FC8125DD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View Profile</a:t>
          </a:r>
        </a:p>
      </dgm:t>
    </dgm:pt>
    <dgm:pt modelId="{37E87EB2-AD98-467D-8F4A-43CE642EA221}" type="parTrans" cxnId="{E9B89558-D9B3-4879-8D8A-5C475BA26B8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0604124-BFB6-426B-9A17-EA7B7EBBB216}" type="sibTrans" cxnId="{E9B89558-D9B3-4879-8D8A-5C475BA26B88}">
      <dgm:prSet/>
      <dgm:spPr/>
      <dgm:t>
        <a:bodyPr/>
        <a:lstStyle/>
        <a:p>
          <a:endParaRPr lang="en-US"/>
        </a:p>
      </dgm:t>
    </dgm:pt>
    <dgm:pt modelId="{BEEBC497-0DA9-4C8C-9ED1-9F9285DAD387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aseline="0" dirty="0">
              <a:solidFill>
                <a:schemeClr val="tx1"/>
              </a:solidFill>
              <a:latin typeface="Times New Roman" panose="02020603050405020304" pitchFamily="18" charset="0"/>
            </a:rPr>
            <a:t>Edit Profile </a:t>
          </a:r>
          <a:endParaRPr lang="en-IN" baseline="0" dirty="0">
            <a:solidFill>
              <a:schemeClr val="tx1"/>
            </a:solidFill>
            <a:latin typeface="Times New Roman" panose="02020603050405020304" pitchFamily="18" charset="0"/>
          </a:endParaRPr>
        </a:p>
      </dgm:t>
    </dgm:pt>
    <dgm:pt modelId="{3B30DFE8-D1E9-4397-8C59-622394C5AA56}" type="parTrans" cxnId="{BAD4271B-9D3C-45B9-9B9A-F6BB495612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DB23299-87A9-4656-B95E-06830AEF92AD}" type="sibTrans" cxnId="{BAD4271B-9D3C-45B9-9B9A-F6BB495612F6}">
      <dgm:prSet/>
      <dgm:spPr/>
      <dgm:t>
        <a:bodyPr/>
        <a:lstStyle/>
        <a:p>
          <a:endParaRPr lang="en-US"/>
        </a:p>
      </dgm:t>
    </dgm:pt>
    <dgm:pt modelId="{CDE7D03F-A84B-44CE-8C7B-B5E1B1C6613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Projects</a:t>
          </a:r>
        </a:p>
      </dgm:t>
    </dgm:pt>
    <dgm:pt modelId="{50A7FC76-5550-4333-B994-EFA03DE914EF}" type="parTrans" cxnId="{B747CDB1-C963-428C-80DE-C3B62059274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8018135-A9A2-491F-9DC5-4EE8D80CFB6C}" type="sibTrans" cxnId="{B747CDB1-C963-428C-80DE-C3B620592747}">
      <dgm:prSet/>
      <dgm:spPr/>
      <dgm:t>
        <a:bodyPr/>
        <a:lstStyle/>
        <a:p>
          <a:endParaRPr lang="en-US"/>
        </a:p>
      </dgm:t>
    </dgm:pt>
    <dgm:pt modelId="{1FDBF5BF-9F5C-4CC3-A989-F251F81CE0F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Create Project</a:t>
          </a:r>
        </a:p>
      </dgm:t>
    </dgm:pt>
    <dgm:pt modelId="{52998656-B6CF-435B-A79F-A845EF7C8CEF}" type="parTrans" cxnId="{BD496A26-5643-45F7-998C-2A6DFB2C4A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A761D0C-C62E-48F7-837E-52B7412B70A7}" type="sibTrans" cxnId="{BD496A26-5643-45F7-998C-2A6DFB2C4A03}">
      <dgm:prSet/>
      <dgm:spPr/>
      <dgm:t>
        <a:bodyPr/>
        <a:lstStyle/>
        <a:p>
          <a:endParaRPr lang="en-US"/>
        </a:p>
      </dgm:t>
    </dgm:pt>
    <dgm:pt modelId="{7FD0918C-25E9-4191-8320-61CB5B28855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All Projects</a:t>
          </a:r>
        </a:p>
      </dgm:t>
    </dgm:pt>
    <dgm:pt modelId="{36A769FB-65A7-417B-9D72-E5D33857D855}" type="parTrans" cxnId="{6B432F8F-472B-4FBA-959E-D7E638933F8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AEB5B1-7B19-4CA7-BC29-583B68E55914}" type="sibTrans" cxnId="{6B432F8F-472B-4FBA-959E-D7E638933F82}">
      <dgm:prSet/>
      <dgm:spPr/>
      <dgm:t>
        <a:bodyPr/>
        <a:lstStyle/>
        <a:p>
          <a:endParaRPr lang="en-US"/>
        </a:p>
      </dgm:t>
    </dgm:pt>
    <dgm:pt modelId="{FF22D7BF-428E-4D0F-9CF1-B7178D7354E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</a:t>
          </a:r>
        </a:p>
      </dgm:t>
    </dgm:pt>
    <dgm:pt modelId="{CD1BF088-66A2-4B72-95B6-B28252D9E1AE}" type="parTrans" cxnId="{34563CFA-C9EE-4A20-997C-C794964B2E0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F3160DE-E024-4CD2-9300-733EF635884A}" type="sibTrans" cxnId="{34563CFA-C9EE-4A20-997C-C794964B2E0D}">
      <dgm:prSet/>
      <dgm:spPr/>
      <dgm:t>
        <a:bodyPr/>
        <a:lstStyle/>
        <a:p>
          <a:endParaRPr lang="en-US"/>
        </a:p>
      </dgm:t>
    </dgm:pt>
    <dgm:pt modelId="{195B86CE-409D-4072-8446-CE0B2B55D0C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View</a:t>
          </a:r>
        </a:p>
      </dgm:t>
    </dgm:pt>
    <dgm:pt modelId="{EAEB59E2-D930-41CA-A979-0AAF2FABDE4B}" type="parTrans" cxnId="{A7904B86-DC97-451A-B196-E11259E1C81B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1F4648FC-DEA9-4322-B7C0-D367DB9375A7}" type="sibTrans" cxnId="{A7904B86-DC97-451A-B196-E11259E1C81B}">
      <dgm:prSet/>
      <dgm:spPr/>
      <dgm:t>
        <a:bodyPr/>
        <a:lstStyle/>
        <a:p>
          <a:endParaRPr lang="en-IN"/>
        </a:p>
      </dgm:t>
    </dgm:pt>
    <dgm:pt modelId="{C673DF8E-8824-4482-8F6D-BCEECBDF8D9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Edit</a:t>
          </a:r>
        </a:p>
      </dgm:t>
    </dgm:pt>
    <dgm:pt modelId="{0F082172-E8D4-4164-90F1-6FDE5403DFE0}" type="parTrans" cxnId="{1A6A60B4-540D-4903-BA76-CA407FBA67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4A8FA185-361B-44F1-AA9C-094483A52E40}" type="sibTrans" cxnId="{1A6A60B4-540D-4903-BA76-CA407FBA679B}">
      <dgm:prSet/>
      <dgm:spPr/>
      <dgm:t>
        <a:bodyPr/>
        <a:lstStyle/>
        <a:p>
          <a:endParaRPr lang="en-IN"/>
        </a:p>
      </dgm:t>
    </dgm:pt>
    <dgm:pt modelId="{1AF4C758-E8A8-4D48-9B9E-8C19960D6FD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Delete</a:t>
          </a:r>
        </a:p>
      </dgm:t>
    </dgm:pt>
    <dgm:pt modelId="{87206C67-C00D-41B2-A2A9-D9C4D37FF1CC}" type="parTrans" cxnId="{6A36A0DD-6764-4CCA-A43E-320CE5B8D0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6D72F175-FAE4-4743-BC58-794EFBCE3080}" type="sibTrans" cxnId="{6A36A0DD-6764-4CCA-A43E-320CE5B8D0BA}">
      <dgm:prSet/>
      <dgm:spPr/>
      <dgm:t>
        <a:bodyPr/>
        <a:lstStyle/>
        <a:p>
          <a:endParaRPr lang="en-IN"/>
        </a:p>
      </dgm:t>
    </dgm:pt>
    <dgm:pt modelId="{AEAEB7D9-EFDD-4176-B1CC-1035312865C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Logout</a:t>
          </a:r>
        </a:p>
      </dgm:t>
    </dgm:pt>
    <dgm:pt modelId="{69F73E52-1074-4732-9CE7-BD79DCDE9E51}" type="sibTrans" cxnId="{80E4E164-0395-4581-9CA9-FDD73C35C216}">
      <dgm:prSet/>
      <dgm:spPr/>
      <dgm:t>
        <a:bodyPr/>
        <a:lstStyle/>
        <a:p>
          <a:endParaRPr lang="en-US"/>
        </a:p>
      </dgm:t>
    </dgm:pt>
    <dgm:pt modelId="{A6CE0D3D-4232-4C9C-B6AE-E262DDB97F8A}" type="parTrans" cxnId="{80E4E164-0395-4581-9CA9-FDD73C35C21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2CA5B42-3320-49E9-997F-56B147954C37}" type="pres">
      <dgm:prSet presAssocID="{8E81334F-420A-4E76-8393-14B0367230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946678-5E66-4F51-BC32-0E63D6706B6C}" type="pres">
      <dgm:prSet presAssocID="{8B383609-4363-4B59-8FA0-C6913ACB917E}" presName="hierRoot1" presStyleCnt="0">
        <dgm:presLayoutVars>
          <dgm:hierBranch val="init"/>
        </dgm:presLayoutVars>
      </dgm:prSet>
      <dgm:spPr/>
    </dgm:pt>
    <dgm:pt modelId="{81EE6A64-9C87-40F2-A18D-537865F71E15}" type="pres">
      <dgm:prSet presAssocID="{8B383609-4363-4B59-8FA0-C6913ACB917E}" presName="rootComposite1" presStyleCnt="0"/>
      <dgm:spPr/>
    </dgm:pt>
    <dgm:pt modelId="{83334E4E-4C3A-48BC-8C01-909734156635}" type="pres">
      <dgm:prSet presAssocID="{8B383609-4363-4B59-8FA0-C6913ACB917E}" presName="rootText1" presStyleLbl="node0" presStyleIdx="0" presStyleCnt="1">
        <dgm:presLayoutVars>
          <dgm:chPref val="3"/>
        </dgm:presLayoutVars>
      </dgm:prSet>
      <dgm:spPr/>
    </dgm:pt>
    <dgm:pt modelId="{B76DFE67-59B8-48CB-8BEF-6F797C666BA3}" type="pres">
      <dgm:prSet presAssocID="{8B383609-4363-4B59-8FA0-C6913ACB917E}" presName="rootConnector1" presStyleLbl="node1" presStyleIdx="0" presStyleCnt="0"/>
      <dgm:spPr/>
    </dgm:pt>
    <dgm:pt modelId="{DB274636-2ECB-4A14-9E03-3DAB7FE8FCDB}" type="pres">
      <dgm:prSet presAssocID="{8B383609-4363-4B59-8FA0-C6913ACB917E}" presName="hierChild2" presStyleCnt="0"/>
      <dgm:spPr/>
    </dgm:pt>
    <dgm:pt modelId="{C6A38E0C-A242-451B-B60B-4CDE1CF498DD}" type="pres">
      <dgm:prSet presAssocID="{EC7FEEC1-F41A-41AE-85BE-D135D572255E}" presName="Name37" presStyleLbl="parChTrans1D2" presStyleIdx="0" presStyleCnt="4"/>
      <dgm:spPr/>
    </dgm:pt>
    <dgm:pt modelId="{9340E9D0-9E9E-4255-BF01-13D06BB3A7E2}" type="pres">
      <dgm:prSet presAssocID="{AC824EE8-ADFA-488B-8105-94A65D339F1F}" presName="hierRoot2" presStyleCnt="0">
        <dgm:presLayoutVars>
          <dgm:hierBranch val="init"/>
        </dgm:presLayoutVars>
      </dgm:prSet>
      <dgm:spPr/>
    </dgm:pt>
    <dgm:pt modelId="{6085620F-A15F-45BF-B503-2B1B89A03180}" type="pres">
      <dgm:prSet presAssocID="{AC824EE8-ADFA-488B-8105-94A65D339F1F}" presName="rootComposite" presStyleCnt="0"/>
      <dgm:spPr/>
    </dgm:pt>
    <dgm:pt modelId="{EA133BE2-0F6C-4A25-8645-898F3972A8C5}" type="pres">
      <dgm:prSet presAssocID="{AC824EE8-ADFA-488B-8105-94A65D339F1F}" presName="rootText" presStyleLbl="node2" presStyleIdx="0" presStyleCnt="4">
        <dgm:presLayoutVars>
          <dgm:chPref val="3"/>
        </dgm:presLayoutVars>
      </dgm:prSet>
      <dgm:spPr/>
    </dgm:pt>
    <dgm:pt modelId="{56AFF085-8221-47CE-A536-6BD35EABE172}" type="pres">
      <dgm:prSet presAssocID="{AC824EE8-ADFA-488B-8105-94A65D339F1F}" presName="rootConnector" presStyleLbl="node2" presStyleIdx="0" presStyleCnt="4"/>
      <dgm:spPr/>
    </dgm:pt>
    <dgm:pt modelId="{17829C96-8A12-4456-B58D-AB6A48781DCA}" type="pres">
      <dgm:prSet presAssocID="{AC824EE8-ADFA-488B-8105-94A65D339F1F}" presName="hierChild4" presStyleCnt="0"/>
      <dgm:spPr/>
    </dgm:pt>
    <dgm:pt modelId="{08472122-4D70-4620-AC56-6DC943A54667}" type="pres">
      <dgm:prSet presAssocID="{37E87EB2-AD98-467D-8F4A-43CE642EA221}" presName="Name37" presStyleLbl="parChTrans1D3" presStyleIdx="0" presStyleCnt="4"/>
      <dgm:spPr/>
    </dgm:pt>
    <dgm:pt modelId="{41A20F54-090C-4E91-9A1D-3E274CD178D5}" type="pres">
      <dgm:prSet presAssocID="{3BF09FBA-3393-43E1-8CBB-594FC8125DD0}" presName="hierRoot2" presStyleCnt="0">
        <dgm:presLayoutVars>
          <dgm:hierBranch val="init"/>
        </dgm:presLayoutVars>
      </dgm:prSet>
      <dgm:spPr/>
    </dgm:pt>
    <dgm:pt modelId="{6B140255-E955-4027-A6E9-B10DD1896FF6}" type="pres">
      <dgm:prSet presAssocID="{3BF09FBA-3393-43E1-8CBB-594FC8125DD0}" presName="rootComposite" presStyleCnt="0"/>
      <dgm:spPr/>
    </dgm:pt>
    <dgm:pt modelId="{C6E7E72E-C9C6-4A8E-909D-DB5C452133FF}" type="pres">
      <dgm:prSet presAssocID="{3BF09FBA-3393-43E1-8CBB-594FC8125DD0}" presName="rootText" presStyleLbl="node3" presStyleIdx="0" presStyleCnt="4">
        <dgm:presLayoutVars>
          <dgm:chPref val="3"/>
        </dgm:presLayoutVars>
      </dgm:prSet>
      <dgm:spPr/>
    </dgm:pt>
    <dgm:pt modelId="{53BB7EE4-0E7B-4D69-B97D-D8665516CC31}" type="pres">
      <dgm:prSet presAssocID="{3BF09FBA-3393-43E1-8CBB-594FC8125DD0}" presName="rootConnector" presStyleLbl="node3" presStyleIdx="0" presStyleCnt="4"/>
      <dgm:spPr/>
    </dgm:pt>
    <dgm:pt modelId="{55255558-6299-4F96-827C-CDDDDDAD9692}" type="pres">
      <dgm:prSet presAssocID="{3BF09FBA-3393-43E1-8CBB-594FC8125DD0}" presName="hierChild4" presStyleCnt="0"/>
      <dgm:spPr/>
    </dgm:pt>
    <dgm:pt modelId="{7C32B798-B486-4D99-A0C6-43CF9A7065C2}" type="pres">
      <dgm:prSet presAssocID="{3BF09FBA-3393-43E1-8CBB-594FC8125DD0}" presName="hierChild5" presStyleCnt="0"/>
      <dgm:spPr/>
    </dgm:pt>
    <dgm:pt modelId="{24CB51F3-C359-4DF8-B5C2-4AA6C398A877}" type="pres">
      <dgm:prSet presAssocID="{3B30DFE8-D1E9-4397-8C59-622394C5AA56}" presName="Name37" presStyleLbl="parChTrans1D3" presStyleIdx="1" presStyleCnt="4"/>
      <dgm:spPr/>
    </dgm:pt>
    <dgm:pt modelId="{8E5E21EA-838B-4F3A-A99C-A14EC5A683A4}" type="pres">
      <dgm:prSet presAssocID="{BEEBC497-0DA9-4C8C-9ED1-9F9285DAD387}" presName="hierRoot2" presStyleCnt="0">
        <dgm:presLayoutVars>
          <dgm:hierBranch val="init"/>
        </dgm:presLayoutVars>
      </dgm:prSet>
      <dgm:spPr/>
    </dgm:pt>
    <dgm:pt modelId="{3933C24B-51AD-463E-A559-C2D61F7574C4}" type="pres">
      <dgm:prSet presAssocID="{BEEBC497-0DA9-4C8C-9ED1-9F9285DAD387}" presName="rootComposite" presStyleCnt="0"/>
      <dgm:spPr/>
    </dgm:pt>
    <dgm:pt modelId="{E215FFC6-2BDB-4D66-865C-8CABA51378D5}" type="pres">
      <dgm:prSet presAssocID="{BEEBC497-0DA9-4C8C-9ED1-9F9285DAD387}" presName="rootText" presStyleLbl="node3" presStyleIdx="1" presStyleCnt="4">
        <dgm:presLayoutVars>
          <dgm:chPref val="3"/>
        </dgm:presLayoutVars>
      </dgm:prSet>
      <dgm:spPr/>
    </dgm:pt>
    <dgm:pt modelId="{F28A2D09-5802-4D27-AC91-8C3E0E553A87}" type="pres">
      <dgm:prSet presAssocID="{BEEBC497-0DA9-4C8C-9ED1-9F9285DAD387}" presName="rootConnector" presStyleLbl="node3" presStyleIdx="1" presStyleCnt="4"/>
      <dgm:spPr/>
    </dgm:pt>
    <dgm:pt modelId="{904C4053-29FB-4675-82B0-784425E50DBE}" type="pres">
      <dgm:prSet presAssocID="{BEEBC497-0DA9-4C8C-9ED1-9F9285DAD387}" presName="hierChild4" presStyleCnt="0"/>
      <dgm:spPr/>
    </dgm:pt>
    <dgm:pt modelId="{1F484348-6B54-4265-B913-26200EAD5FC9}" type="pres">
      <dgm:prSet presAssocID="{BEEBC497-0DA9-4C8C-9ED1-9F9285DAD387}" presName="hierChild5" presStyleCnt="0"/>
      <dgm:spPr/>
    </dgm:pt>
    <dgm:pt modelId="{8CC3EC5B-1C0C-45E2-A03C-3C9AB026C4EF}" type="pres">
      <dgm:prSet presAssocID="{AC824EE8-ADFA-488B-8105-94A65D339F1F}" presName="hierChild5" presStyleCnt="0"/>
      <dgm:spPr/>
    </dgm:pt>
    <dgm:pt modelId="{C07B0D27-C9FE-40A4-A847-06E26D0842FE}" type="pres">
      <dgm:prSet presAssocID="{50A7FC76-5550-4333-B994-EFA03DE914EF}" presName="Name37" presStyleLbl="parChTrans1D2" presStyleIdx="1" presStyleCnt="4"/>
      <dgm:spPr/>
    </dgm:pt>
    <dgm:pt modelId="{9EF090B7-4DA0-4B07-9889-9C3C808B9264}" type="pres">
      <dgm:prSet presAssocID="{CDE7D03F-A84B-44CE-8C7B-B5E1B1C66134}" presName="hierRoot2" presStyleCnt="0">
        <dgm:presLayoutVars>
          <dgm:hierBranch val="init"/>
        </dgm:presLayoutVars>
      </dgm:prSet>
      <dgm:spPr/>
    </dgm:pt>
    <dgm:pt modelId="{3D6950B1-296F-46AC-B60F-82A25CF76215}" type="pres">
      <dgm:prSet presAssocID="{CDE7D03F-A84B-44CE-8C7B-B5E1B1C66134}" presName="rootComposite" presStyleCnt="0"/>
      <dgm:spPr/>
    </dgm:pt>
    <dgm:pt modelId="{11271877-1274-40B8-A2A1-47C522892A59}" type="pres">
      <dgm:prSet presAssocID="{CDE7D03F-A84B-44CE-8C7B-B5E1B1C66134}" presName="rootText" presStyleLbl="node2" presStyleIdx="1" presStyleCnt="4">
        <dgm:presLayoutVars>
          <dgm:chPref val="3"/>
        </dgm:presLayoutVars>
      </dgm:prSet>
      <dgm:spPr/>
    </dgm:pt>
    <dgm:pt modelId="{F9B49849-6C60-4CF8-883C-D88D674EED86}" type="pres">
      <dgm:prSet presAssocID="{CDE7D03F-A84B-44CE-8C7B-B5E1B1C66134}" presName="rootConnector" presStyleLbl="node2" presStyleIdx="1" presStyleCnt="4"/>
      <dgm:spPr/>
    </dgm:pt>
    <dgm:pt modelId="{17CFBFA6-54AD-46AE-8C9A-529C7D871946}" type="pres">
      <dgm:prSet presAssocID="{CDE7D03F-A84B-44CE-8C7B-B5E1B1C66134}" presName="hierChild4" presStyleCnt="0"/>
      <dgm:spPr/>
    </dgm:pt>
    <dgm:pt modelId="{53D4D948-D68B-491A-87E8-64BD5541B591}" type="pres">
      <dgm:prSet presAssocID="{52998656-B6CF-435B-A79F-A845EF7C8CEF}" presName="Name37" presStyleLbl="parChTrans1D3" presStyleIdx="2" presStyleCnt="4"/>
      <dgm:spPr/>
    </dgm:pt>
    <dgm:pt modelId="{F55648D1-9F42-4F25-A20F-52D2324411D3}" type="pres">
      <dgm:prSet presAssocID="{1FDBF5BF-9F5C-4CC3-A989-F251F81CE0F8}" presName="hierRoot2" presStyleCnt="0">
        <dgm:presLayoutVars>
          <dgm:hierBranch val="init"/>
        </dgm:presLayoutVars>
      </dgm:prSet>
      <dgm:spPr/>
    </dgm:pt>
    <dgm:pt modelId="{FE0DFAAD-7AA8-4931-935F-34CE47BDB209}" type="pres">
      <dgm:prSet presAssocID="{1FDBF5BF-9F5C-4CC3-A989-F251F81CE0F8}" presName="rootComposite" presStyleCnt="0"/>
      <dgm:spPr/>
    </dgm:pt>
    <dgm:pt modelId="{531EC70D-D71B-442A-85C9-4150EFBEDEE9}" type="pres">
      <dgm:prSet presAssocID="{1FDBF5BF-9F5C-4CC3-A989-F251F81CE0F8}" presName="rootText" presStyleLbl="node3" presStyleIdx="2" presStyleCnt="4">
        <dgm:presLayoutVars>
          <dgm:chPref val="3"/>
        </dgm:presLayoutVars>
      </dgm:prSet>
      <dgm:spPr/>
    </dgm:pt>
    <dgm:pt modelId="{6D229C7B-083D-4D9B-8233-6436E3AF4D90}" type="pres">
      <dgm:prSet presAssocID="{1FDBF5BF-9F5C-4CC3-A989-F251F81CE0F8}" presName="rootConnector" presStyleLbl="node3" presStyleIdx="2" presStyleCnt="4"/>
      <dgm:spPr/>
    </dgm:pt>
    <dgm:pt modelId="{2B6E0D5B-83D8-4CCE-BDA3-A5DA4936AFA8}" type="pres">
      <dgm:prSet presAssocID="{1FDBF5BF-9F5C-4CC3-A989-F251F81CE0F8}" presName="hierChild4" presStyleCnt="0"/>
      <dgm:spPr/>
    </dgm:pt>
    <dgm:pt modelId="{4837E5A8-2516-416B-8EE1-285C43E17684}" type="pres">
      <dgm:prSet presAssocID="{1FDBF5BF-9F5C-4CC3-A989-F251F81CE0F8}" presName="hierChild5" presStyleCnt="0"/>
      <dgm:spPr/>
    </dgm:pt>
    <dgm:pt modelId="{A7C22E26-E6DD-42BC-8F0F-2903CCC30632}" type="pres">
      <dgm:prSet presAssocID="{CDE7D03F-A84B-44CE-8C7B-B5E1B1C66134}" presName="hierChild5" presStyleCnt="0"/>
      <dgm:spPr/>
    </dgm:pt>
    <dgm:pt modelId="{254AC956-04C8-4182-B4D4-9B284E282F40}" type="pres">
      <dgm:prSet presAssocID="{36A769FB-65A7-417B-9D72-E5D33857D855}" presName="Name37" presStyleLbl="parChTrans1D2" presStyleIdx="2" presStyleCnt="4"/>
      <dgm:spPr/>
    </dgm:pt>
    <dgm:pt modelId="{CE22929F-BB21-4979-A22F-72510E0A9DD1}" type="pres">
      <dgm:prSet presAssocID="{7FD0918C-25E9-4191-8320-61CB5B28855D}" presName="hierRoot2" presStyleCnt="0">
        <dgm:presLayoutVars>
          <dgm:hierBranch val="init"/>
        </dgm:presLayoutVars>
      </dgm:prSet>
      <dgm:spPr/>
    </dgm:pt>
    <dgm:pt modelId="{BD10A76D-1F9F-4C2F-87EC-AF3CC09B91CC}" type="pres">
      <dgm:prSet presAssocID="{7FD0918C-25E9-4191-8320-61CB5B28855D}" presName="rootComposite" presStyleCnt="0"/>
      <dgm:spPr/>
    </dgm:pt>
    <dgm:pt modelId="{7B2964C9-0607-4C7F-99B4-EC964AE035A1}" type="pres">
      <dgm:prSet presAssocID="{7FD0918C-25E9-4191-8320-61CB5B28855D}" presName="rootText" presStyleLbl="node2" presStyleIdx="2" presStyleCnt="4">
        <dgm:presLayoutVars>
          <dgm:chPref val="3"/>
        </dgm:presLayoutVars>
      </dgm:prSet>
      <dgm:spPr/>
    </dgm:pt>
    <dgm:pt modelId="{7441CA99-4C8B-4985-95DF-35DD9CBE5A74}" type="pres">
      <dgm:prSet presAssocID="{7FD0918C-25E9-4191-8320-61CB5B28855D}" presName="rootConnector" presStyleLbl="node2" presStyleIdx="2" presStyleCnt="4"/>
      <dgm:spPr/>
    </dgm:pt>
    <dgm:pt modelId="{41C57A3A-DFC7-4E55-A020-25C798F8AB1E}" type="pres">
      <dgm:prSet presAssocID="{7FD0918C-25E9-4191-8320-61CB5B28855D}" presName="hierChild4" presStyleCnt="0"/>
      <dgm:spPr/>
    </dgm:pt>
    <dgm:pt modelId="{C44099BC-2514-4660-8EAC-A672B6A9952A}" type="pres">
      <dgm:prSet presAssocID="{CD1BF088-66A2-4B72-95B6-B28252D9E1AE}" presName="Name37" presStyleLbl="parChTrans1D3" presStyleIdx="3" presStyleCnt="4"/>
      <dgm:spPr/>
    </dgm:pt>
    <dgm:pt modelId="{B79C38AA-B9F7-4531-A737-F7C62D1629B4}" type="pres">
      <dgm:prSet presAssocID="{FF22D7BF-428E-4D0F-9CF1-B7178D7354ED}" presName="hierRoot2" presStyleCnt="0">
        <dgm:presLayoutVars>
          <dgm:hierBranch val="init"/>
        </dgm:presLayoutVars>
      </dgm:prSet>
      <dgm:spPr/>
    </dgm:pt>
    <dgm:pt modelId="{7260DDDD-B41B-4B5A-AB03-49DB2BF12E99}" type="pres">
      <dgm:prSet presAssocID="{FF22D7BF-428E-4D0F-9CF1-B7178D7354ED}" presName="rootComposite" presStyleCnt="0"/>
      <dgm:spPr/>
    </dgm:pt>
    <dgm:pt modelId="{3080BBF8-E4EA-4F5D-B326-CD89DC9AE577}" type="pres">
      <dgm:prSet presAssocID="{FF22D7BF-428E-4D0F-9CF1-B7178D7354ED}" presName="rootText" presStyleLbl="node3" presStyleIdx="3" presStyleCnt="4">
        <dgm:presLayoutVars>
          <dgm:chPref val="3"/>
        </dgm:presLayoutVars>
      </dgm:prSet>
      <dgm:spPr/>
    </dgm:pt>
    <dgm:pt modelId="{E6E4D812-4AC6-49DF-B2E6-16D877CC63C0}" type="pres">
      <dgm:prSet presAssocID="{FF22D7BF-428E-4D0F-9CF1-B7178D7354ED}" presName="rootConnector" presStyleLbl="node3" presStyleIdx="3" presStyleCnt="4"/>
      <dgm:spPr/>
    </dgm:pt>
    <dgm:pt modelId="{EC7BEC69-9911-4130-878A-0B496FB81C66}" type="pres">
      <dgm:prSet presAssocID="{FF22D7BF-428E-4D0F-9CF1-B7178D7354ED}" presName="hierChild4" presStyleCnt="0"/>
      <dgm:spPr/>
    </dgm:pt>
    <dgm:pt modelId="{1AEC4F63-5D86-4A1C-B246-B2CA871B7F63}" type="pres">
      <dgm:prSet presAssocID="{EAEB59E2-D930-41CA-A979-0AAF2FABDE4B}" presName="Name37" presStyleLbl="parChTrans1D4" presStyleIdx="0" presStyleCnt="3"/>
      <dgm:spPr/>
    </dgm:pt>
    <dgm:pt modelId="{4BEA7770-4AB7-4615-ACDA-655D84328527}" type="pres">
      <dgm:prSet presAssocID="{195B86CE-409D-4072-8446-CE0B2B55D0C8}" presName="hierRoot2" presStyleCnt="0">
        <dgm:presLayoutVars>
          <dgm:hierBranch val="init"/>
        </dgm:presLayoutVars>
      </dgm:prSet>
      <dgm:spPr/>
    </dgm:pt>
    <dgm:pt modelId="{F1CACBFA-89EA-463C-A95B-296C48636091}" type="pres">
      <dgm:prSet presAssocID="{195B86CE-409D-4072-8446-CE0B2B55D0C8}" presName="rootComposite" presStyleCnt="0"/>
      <dgm:spPr/>
    </dgm:pt>
    <dgm:pt modelId="{4CA39626-6255-4B6C-ABD1-D0FE63C25A52}" type="pres">
      <dgm:prSet presAssocID="{195B86CE-409D-4072-8446-CE0B2B55D0C8}" presName="rootText" presStyleLbl="node4" presStyleIdx="0" presStyleCnt="3">
        <dgm:presLayoutVars>
          <dgm:chPref val="3"/>
        </dgm:presLayoutVars>
      </dgm:prSet>
      <dgm:spPr/>
    </dgm:pt>
    <dgm:pt modelId="{40593872-7E21-4FC1-840A-BF3A8C5C9A87}" type="pres">
      <dgm:prSet presAssocID="{195B86CE-409D-4072-8446-CE0B2B55D0C8}" presName="rootConnector" presStyleLbl="node4" presStyleIdx="0" presStyleCnt="3"/>
      <dgm:spPr/>
    </dgm:pt>
    <dgm:pt modelId="{FFF12D36-ACF5-4575-A1E0-1AD5F75DD286}" type="pres">
      <dgm:prSet presAssocID="{195B86CE-409D-4072-8446-CE0B2B55D0C8}" presName="hierChild4" presStyleCnt="0"/>
      <dgm:spPr/>
    </dgm:pt>
    <dgm:pt modelId="{B9D60F77-82C4-45D4-B39F-6BA7E772708B}" type="pres">
      <dgm:prSet presAssocID="{195B86CE-409D-4072-8446-CE0B2B55D0C8}" presName="hierChild5" presStyleCnt="0"/>
      <dgm:spPr/>
    </dgm:pt>
    <dgm:pt modelId="{110D21E8-C384-44F1-9693-5E249BC8321F}" type="pres">
      <dgm:prSet presAssocID="{0F082172-E8D4-4164-90F1-6FDE5403DFE0}" presName="Name37" presStyleLbl="parChTrans1D4" presStyleIdx="1" presStyleCnt="3"/>
      <dgm:spPr/>
    </dgm:pt>
    <dgm:pt modelId="{A439353F-C47C-44A3-AC18-6255EF2ADDC4}" type="pres">
      <dgm:prSet presAssocID="{C673DF8E-8824-4482-8F6D-BCEECBDF8D9E}" presName="hierRoot2" presStyleCnt="0">
        <dgm:presLayoutVars>
          <dgm:hierBranch val="init"/>
        </dgm:presLayoutVars>
      </dgm:prSet>
      <dgm:spPr/>
    </dgm:pt>
    <dgm:pt modelId="{85B3F8EF-5346-44FD-9ED8-079C4167CA4E}" type="pres">
      <dgm:prSet presAssocID="{C673DF8E-8824-4482-8F6D-BCEECBDF8D9E}" presName="rootComposite" presStyleCnt="0"/>
      <dgm:spPr/>
    </dgm:pt>
    <dgm:pt modelId="{8A91817B-F391-496A-96FD-48347F08F6C9}" type="pres">
      <dgm:prSet presAssocID="{C673DF8E-8824-4482-8F6D-BCEECBDF8D9E}" presName="rootText" presStyleLbl="node4" presStyleIdx="1" presStyleCnt="3">
        <dgm:presLayoutVars>
          <dgm:chPref val="3"/>
        </dgm:presLayoutVars>
      </dgm:prSet>
      <dgm:spPr/>
    </dgm:pt>
    <dgm:pt modelId="{F3C2AE2F-F743-4E2D-B910-910066F60B76}" type="pres">
      <dgm:prSet presAssocID="{C673DF8E-8824-4482-8F6D-BCEECBDF8D9E}" presName="rootConnector" presStyleLbl="node4" presStyleIdx="1" presStyleCnt="3"/>
      <dgm:spPr/>
    </dgm:pt>
    <dgm:pt modelId="{4A7DD98D-0550-4A6A-ADDA-1B45F9B844D4}" type="pres">
      <dgm:prSet presAssocID="{C673DF8E-8824-4482-8F6D-BCEECBDF8D9E}" presName="hierChild4" presStyleCnt="0"/>
      <dgm:spPr/>
    </dgm:pt>
    <dgm:pt modelId="{D07C572E-802E-4D51-8801-C9E21E703B5F}" type="pres">
      <dgm:prSet presAssocID="{C673DF8E-8824-4482-8F6D-BCEECBDF8D9E}" presName="hierChild5" presStyleCnt="0"/>
      <dgm:spPr/>
    </dgm:pt>
    <dgm:pt modelId="{F5F71090-E3D5-4983-AA80-D771895BE537}" type="pres">
      <dgm:prSet presAssocID="{87206C67-C00D-41B2-A2A9-D9C4D37FF1CC}" presName="Name37" presStyleLbl="parChTrans1D4" presStyleIdx="2" presStyleCnt="3"/>
      <dgm:spPr/>
    </dgm:pt>
    <dgm:pt modelId="{D9A1A708-E001-4D52-B059-33D32076EF1F}" type="pres">
      <dgm:prSet presAssocID="{1AF4C758-E8A8-4D48-9B9E-8C19960D6FD0}" presName="hierRoot2" presStyleCnt="0">
        <dgm:presLayoutVars>
          <dgm:hierBranch val="init"/>
        </dgm:presLayoutVars>
      </dgm:prSet>
      <dgm:spPr/>
    </dgm:pt>
    <dgm:pt modelId="{2D14B9A7-9A0F-4C3C-AB98-969B3EB2A817}" type="pres">
      <dgm:prSet presAssocID="{1AF4C758-E8A8-4D48-9B9E-8C19960D6FD0}" presName="rootComposite" presStyleCnt="0"/>
      <dgm:spPr/>
    </dgm:pt>
    <dgm:pt modelId="{90EE9FCC-5390-4D52-9C08-A46D45E8DF29}" type="pres">
      <dgm:prSet presAssocID="{1AF4C758-E8A8-4D48-9B9E-8C19960D6FD0}" presName="rootText" presStyleLbl="node4" presStyleIdx="2" presStyleCnt="3">
        <dgm:presLayoutVars>
          <dgm:chPref val="3"/>
        </dgm:presLayoutVars>
      </dgm:prSet>
      <dgm:spPr/>
    </dgm:pt>
    <dgm:pt modelId="{0D7FAFA7-BF0B-4FC8-9E55-9E9B8DF3450A}" type="pres">
      <dgm:prSet presAssocID="{1AF4C758-E8A8-4D48-9B9E-8C19960D6FD0}" presName="rootConnector" presStyleLbl="node4" presStyleIdx="2" presStyleCnt="3"/>
      <dgm:spPr/>
    </dgm:pt>
    <dgm:pt modelId="{4DC38260-3ECD-4A7C-B109-CF1439F00622}" type="pres">
      <dgm:prSet presAssocID="{1AF4C758-E8A8-4D48-9B9E-8C19960D6FD0}" presName="hierChild4" presStyleCnt="0"/>
      <dgm:spPr/>
    </dgm:pt>
    <dgm:pt modelId="{F67A68DA-05BA-470D-8F3E-410A4FD00270}" type="pres">
      <dgm:prSet presAssocID="{1AF4C758-E8A8-4D48-9B9E-8C19960D6FD0}" presName="hierChild5" presStyleCnt="0"/>
      <dgm:spPr/>
    </dgm:pt>
    <dgm:pt modelId="{A2A84BDA-A595-4F47-B1A2-F8BBBF893156}" type="pres">
      <dgm:prSet presAssocID="{FF22D7BF-428E-4D0F-9CF1-B7178D7354ED}" presName="hierChild5" presStyleCnt="0"/>
      <dgm:spPr/>
    </dgm:pt>
    <dgm:pt modelId="{E77F5474-9B59-4D37-87FE-05AB2F36C9CA}" type="pres">
      <dgm:prSet presAssocID="{7FD0918C-25E9-4191-8320-61CB5B28855D}" presName="hierChild5" presStyleCnt="0"/>
      <dgm:spPr/>
    </dgm:pt>
    <dgm:pt modelId="{F2D7707E-B0D5-453D-868A-C110A71EE36B}" type="pres">
      <dgm:prSet presAssocID="{A6CE0D3D-4232-4C9C-B6AE-E262DDB97F8A}" presName="Name37" presStyleLbl="parChTrans1D2" presStyleIdx="3" presStyleCnt="4"/>
      <dgm:spPr/>
    </dgm:pt>
    <dgm:pt modelId="{FB07A205-62DF-4ACB-BBC4-B0741E5414DE}" type="pres">
      <dgm:prSet presAssocID="{AEAEB7D9-EFDD-4176-B1CC-1035312865C8}" presName="hierRoot2" presStyleCnt="0">
        <dgm:presLayoutVars>
          <dgm:hierBranch val="init"/>
        </dgm:presLayoutVars>
      </dgm:prSet>
      <dgm:spPr/>
    </dgm:pt>
    <dgm:pt modelId="{8D33BEB0-2B99-4A4A-A833-AC70CF359943}" type="pres">
      <dgm:prSet presAssocID="{AEAEB7D9-EFDD-4176-B1CC-1035312865C8}" presName="rootComposite" presStyleCnt="0"/>
      <dgm:spPr/>
    </dgm:pt>
    <dgm:pt modelId="{78B39E77-F883-45E0-A18F-74223A2C1C5E}" type="pres">
      <dgm:prSet presAssocID="{AEAEB7D9-EFDD-4176-B1CC-1035312865C8}" presName="rootText" presStyleLbl="node2" presStyleIdx="3" presStyleCnt="4">
        <dgm:presLayoutVars>
          <dgm:chPref val="3"/>
        </dgm:presLayoutVars>
      </dgm:prSet>
      <dgm:spPr/>
    </dgm:pt>
    <dgm:pt modelId="{81902471-A1B7-421A-A97E-51AB7E587472}" type="pres">
      <dgm:prSet presAssocID="{AEAEB7D9-EFDD-4176-B1CC-1035312865C8}" presName="rootConnector" presStyleLbl="node2" presStyleIdx="3" presStyleCnt="4"/>
      <dgm:spPr/>
    </dgm:pt>
    <dgm:pt modelId="{665655FE-0EB1-428D-82AA-767A9381B7D7}" type="pres">
      <dgm:prSet presAssocID="{AEAEB7D9-EFDD-4176-B1CC-1035312865C8}" presName="hierChild4" presStyleCnt="0"/>
      <dgm:spPr/>
    </dgm:pt>
    <dgm:pt modelId="{DB3B73DD-193E-41E1-869A-7C23F429A0D3}" type="pres">
      <dgm:prSet presAssocID="{AEAEB7D9-EFDD-4176-B1CC-1035312865C8}" presName="hierChild5" presStyleCnt="0"/>
      <dgm:spPr/>
    </dgm:pt>
    <dgm:pt modelId="{8B2830A9-439F-4ADA-98AB-33E11EF5C2CE}" type="pres">
      <dgm:prSet presAssocID="{8B383609-4363-4B59-8FA0-C6913ACB917E}" presName="hierChild3" presStyleCnt="0"/>
      <dgm:spPr/>
    </dgm:pt>
  </dgm:ptLst>
  <dgm:cxnLst>
    <dgm:cxn modelId="{9ACFF402-F658-42E6-81AC-930F34A4DD94}" type="presOf" srcId="{1AF4C758-E8A8-4D48-9B9E-8C19960D6FD0}" destId="{90EE9FCC-5390-4D52-9C08-A46D45E8DF29}" srcOrd="0" destOrd="0" presId="urn:microsoft.com/office/officeart/2005/8/layout/orgChart1"/>
    <dgm:cxn modelId="{7015C913-6987-499C-90B4-C864370A633C}" type="presOf" srcId="{52998656-B6CF-435B-A79F-A845EF7C8CEF}" destId="{53D4D948-D68B-491A-87E8-64BD5541B591}" srcOrd="0" destOrd="0" presId="urn:microsoft.com/office/officeart/2005/8/layout/orgChart1"/>
    <dgm:cxn modelId="{A8BCBC16-21C3-49F1-BFAD-1F666D0E5D70}" type="presOf" srcId="{7FD0918C-25E9-4191-8320-61CB5B28855D}" destId="{7441CA99-4C8B-4985-95DF-35DD9CBE5A74}" srcOrd="1" destOrd="0" presId="urn:microsoft.com/office/officeart/2005/8/layout/orgChart1"/>
    <dgm:cxn modelId="{BAD4271B-9D3C-45B9-9B9A-F6BB495612F6}" srcId="{AC824EE8-ADFA-488B-8105-94A65D339F1F}" destId="{BEEBC497-0DA9-4C8C-9ED1-9F9285DAD387}" srcOrd="1" destOrd="0" parTransId="{3B30DFE8-D1E9-4397-8C59-622394C5AA56}" sibTransId="{ADB23299-87A9-4656-B95E-06830AEF92AD}"/>
    <dgm:cxn modelId="{038BAF23-CBBE-4CD4-85D1-6EDA47339C1F}" type="presOf" srcId="{FF22D7BF-428E-4D0F-9CF1-B7178D7354ED}" destId="{3080BBF8-E4EA-4F5D-B326-CD89DC9AE577}" srcOrd="0" destOrd="0" presId="urn:microsoft.com/office/officeart/2005/8/layout/orgChart1"/>
    <dgm:cxn modelId="{BD496A26-5643-45F7-998C-2A6DFB2C4A03}" srcId="{CDE7D03F-A84B-44CE-8C7B-B5E1B1C66134}" destId="{1FDBF5BF-9F5C-4CC3-A989-F251F81CE0F8}" srcOrd="0" destOrd="0" parTransId="{52998656-B6CF-435B-A79F-A845EF7C8CEF}" sibTransId="{0A761D0C-C62E-48F7-837E-52B7412B70A7}"/>
    <dgm:cxn modelId="{BF1E0F31-5FA0-42C9-B293-864380364445}" type="presOf" srcId="{36A769FB-65A7-417B-9D72-E5D33857D855}" destId="{254AC956-04C8-4182-B4D4-9B284E282F40}" srcOrd="0" destOrd="0" presId="urn:microsoft.com/office/officeart/2005/8/layout/orgChart1"/>
    <dgm:cxn modelId="{8011C534-DB3A-4C18-81C0-9ED9F562A632}" type="presOf" srcId="{1FDBF5BF-9F5C-4CC3-A989-F251F81CE0F8}" destId="{531EC70D-D71B-442A-85C9-4150EFBEDEE9}" srcOrd="0" destOrd="0" presId="urn:microsoft.com/office/officeart/2005/8/layout/orgChart1"/>
    <dgm:cxn modelId="{66B01360-D67B-4AD0-B53D-D4886EADB81C}" type="presOf" srcId="{AEAEB7D9-EFDD-4176-B1CC-1035312865C8}" destId="{78B39E77-F883-45E0-A18F-74223A2C1C5E}" srcOrd="0" destOrd="0" presId="urn:microsoft.com/office/officeart/2005/8/layout/orgChart1"/>
    <dgm:cxn modelId="{80E4E164-0395-4581-9CA9-FDD73C35C216}" srcId="{8B383609-4363-4B59-8FA0-C6913ACB917E}" destId="{AEAEB7D9-EFDD-4176-B1CC-1035312865C8}" srcOrd="3" destOrd="0" parTransId="{A6CE0D3D-4232-4C9C-B6AE-E262DDB97F8A}" sibTransId="{69F73E52-1074-4732-9CE7-BD79DCDE9E51}"/>
    <dgm:cxn modelId="{97991047-C329-4795-8F89-462A1A5504FB}" srcId="{8E81334F-420A-4E76-8393-14B0367230BC}" destId="{8B383609-4363-4B59-8FA0-C6913ACB917E}" srcOrd="0" destOrd="0" parTransId="{8463E72E-D84B-4A73-826D-C989FC40851B}" sibTransId="{049948E6-9498-4408-B0DD-A996D2614F07}"/>
    <dgm:cxn modelId="{32A21A4B-2BD4-4167-94F5-04925B6BE24F}" type="presOf" srcId="{A6CE0D3D-4232-4C9C-B6AE-E262DDB97F8A}" destId="{F2D7707E-B0D5-453D-868A-C110A71EE36B}" srcOrd="0" destOrd="0" presId="urn:microsoft.com/office/officeart/2005/8/layout/orgChart1"/>
    <dgm:cxn modelId="{8FB3FF73-E6B2-474D-A6E1-07C057DBAB28}" type="presOf" srcId="{8E81334F-420A-4E76-8393-14B0367230BC}" destId="{E2CA5B42-3320-49E9-997F-56B147954C37}" srcOrd="0" destOrd="0" presId="urn:microsoft.com/office/officeart/2005/8/layout/orgChart1"/>
    <dgm:cxn modelId="{87E3E677-EDC0-4687-BEE7-80526E8CFA94}" type="presOf" srcId="{1FDBF5BF-9F5C-4CC3-A989-F251F81CE0F8}" destId="{6D229C7B-083D-4D9B-8233-6436E3AF4D90}" srcOrd="1" destOrd="0" presId="urn:microsoft.com/office/officeart/2005/8/layout/orgChart1"/>
    <dgm:cxn modelId="{E9B89558-D9B3-4879-8D8A-5C475BA26B88}" srcId="{AC824EE8-ADFA-488B-8105-94A65D339F1F}" destId="{3BF09FBA-3393-43E1-8CBB-594FC8125DD0}" srcOrd="0" destOrd="0" parTransId="{37E87EB2-AD98-467D-8F4A-43CE642EA221}" sibTransId="{00604124-BFB6-426B-9A17-EA7B7EBBB216}"/>
    <dgm:cxn modelId="{0825145A-DB48-4A3A-8381-65727E97E4D8}" type="presOf" srcId="{AC824EE8-ADFA-488B-8105-94A65D339F1F}" destId="{56AFF085-8221-47CE-A536-6BD35EABE172}" srcOrd="1" destOrd="0" presId="urn:microsoft.com/office/officeart/2005/8/layout/orgChart1"/>
    <dgm:cxn modelId="{A7904B86-DC97-451A-B196-E11259E1C81B}" srcId="{FF22D7BF-428E-4D0F-9CF1-B7178D7354ED}" destId="{195B86CE-409D-4072-8446-CE0B2B55D0C8}" srcOrd="0" destOrd="0" parTransId="{EAEB59E2-D930-41CA-A979-0AAF2FABDE4B}" sibTransId="{1F4648FC-DEA9-4322-B7C0-D367DB9375A7}"/>
    <dgm:cxn modelId="{77A8C887-F29C-4B52-AA17-ECC435BE122C}" type="presOf" srcId="{50A7FC76-5550-4333-B994-EFA03DE914EF}" destId="{C07B0D27-C9FE-40A4-A847-06E26D0842FE}" srcOrd="0" destOrd="0" presId="urn:microsoft.com/office/officeart/2005/8/layout/orgChart1"/>
    <dgm:cxn modelId="{6B432F8F-472B-4FBA-959E-D7E638933F82}" srcId="{8B383609-4363-4B59-8FA0-C6913ACB917E}" destId="{7FD0918C-25E9-4191-8320-61CB5B28855D}" srcOrd="2" destOrd="0" parTransId="{36A769FB-65A7-417B-9D72-E5D33857D855}" sibTransId="{39AEB5B1-7B19-4CA7-BC29-583B68E55914}"/>
    <dgm:cxn modelId="{38EAEB9A-1CCA-4940-8E1E-66A6E7F85464}" type="presOf" srcId="{8B383609-4363-4B59-8FA0-C6913ACB917E}" destId="{83334E4E-4C3A-48BC-8C01-909734156635}" srcOrd="0" destOrd="0" presId="urn:microsoft.com/office/officeart/2005/8/layout/orgChart1"/>
    <dgm:cxn modelId="{6F07BDAE-CF73-4FF7-AB2F-228A5F0604FC}" type="presOf" srcId="{195B86CE-409D-4072-8446-CE0B2B55D0C8}" destId="{40593872-7E21-4FC1-840A-BF3A8C5C9A87}" srcOrd="1" destOrd="0" presId="urn:microsoft.com/office/officeart/2005/8/layout/orgChart1"/>
    <dgm:cxn modelId="{5777E5AE-3452-45CC-9CB6-44DA8DDF714E}" type="presOf" srcId="{CD1BF088-66A2-4B72-95B6-B28252D9E1AE}" destId="{C44099BC-2514-4660-8EAC-A672B6A9952A}" srcOrd="0" destOrd="0" presId="urn:microsoft.com/office/officeart/2005/8/layout/orgChart1"/>
    <dgm:cxn modelId="{0293E6AF-AB95-45A6-AD9F-4FEA1D7DA053}" type="presOf" srcId="{195B86CE-409D-4072-8446-CE0B2B55D0C8}" destId="{4CA39626-6255-4B6C-ABD1-D0FE63C25A52}" srcOrd="0" destOrd="0" presId="urn:microsoft.com/office/officeart/2005/8/layout/orgChart1"/>
    <dgm:cxn modelId="{B747CDB1-C963-428C-80DE-C3B620592747}" srcId="{8B383609-4363-4B59-8FA0-C6913ACB917E}" destId="{CDE7D03F-A84B-44CE-8C7B-B5E1B1C66134}" srcOrd="1" destOrd="0" parTransId="{50A7FC76-5550-4333-B994-EFA03DE914EF}" sibTransId="{E8018135-A9A2-491F-9DC5-4EE8D80CFB6C}"/>
    <dgm:cxn modelId="{CAE835B3-5718-49B7-949F-1A4FB4820A2B}" type="presOf" srcId="{7FD0918C-25E9-4191-8320-61CB5B28855D}" destId="{7B2964C9-0607-4C7F-99B4-EC964AE035A1}" srcOrd="0" destOrd="0" presId="urn:microsoft.com/office/officeart/2005/8/layout/orgChart1"/>
    <dgm:cxn modelId="{1A6A60B4-540D-4903-BA76-CA407FBA679B}" srcId="{FF22D7BF-428E-4D0F-9CF1-B7178D7354ED}" destId="{C673DF8E-8824-4482-8F6D-BCEECBDF8D9E}" srcOrd="1" destOrd="0" parTransId="{0F082172-E8D4-4164-90F1-6FDE5403DFE0}" sibTransId="{4A8FA185-361B-44F1-AA9C-094483A52E40}"/>
    <dgm:cxn modelId="{C0307ABD-1CC2-4252-9313-C7557FD9F29F}" type="presOf" srcId="{1AF4C758-E8A8-4D48-9B9E-8C19960D6FD0}" destId="{0D7FAFA7-BF0B-4FC8-9E55-9E9B8DF3450A}" srcOrd="1" destOrd="0" presId="urn:microsoft.com/office/officeart/2005/8/layout/orgChart1"/>
    <dgm:cxn modelId="{D8CDBFBE-4FEB-41D6-9592-89D7C60B81D9}" type="presOf" srcId="{37E87EB2-AD98-467D-8F4A-43CE642EA221}" destId="{08472122-4D70-4620-AC56-6DC943A54667}" srcOrd="0" destOrd="0" presId="urn:microsoft.com/office/officeart/2005/8/layout/orgChart1"/>
    <dgm:cxn modelId="{FA97E7C1-B9CD-4B91-A337-19402922F265}" type="presOf" srcId="{FF22D7BF-428E-4D0F-9CF1-B7178D7354ED}" destId="{E6E4D812-4AC6-49DF-B2E6-16D877CC63C0}" srcOrd="1" destOrd="0" presId="urn:microsoft.com/office/officeart/2005/8/layout/orgChart1"/>
    <dgm:cxn modelId="{8ED5F7C2-93A6-4325-BD58-A71DD4C9ED43}" srcId="{8B383609-4363-4B59-8FA0-C6913ACB917E}" destId="{AC824EE8-ADFA-488B-8105-94A65D339F1F}" srcOrd="0" destOrd="0" parTransId="{EC7FEEC1-F41A-41AE-85BE-D135D572255E}" sibTransId="{4E04CD84-1DFE-4267-A263-78C54B79D151}"/>
    <dgm:cxn modelId="{20834AC5-1BE5-425F-AF2B-DAF9B4030DAC}" type="presOf" srcId="{EC7FEEC1-F41A-41AE-85BE-D135D572255E}" destId="{C6A38E0C-A242-451B-B60B-4CDE1CF498DD}" srcOrd="0" destOrd="0" presId="urn:microsoft.com/office/officeart/2005/8/layout/orgChart1"/>
    <dgm:cxn modelId="{606C79C5-6764-47C1-8D54-512637D5036E}" type="presOf" srcId="{3BF09FBA-3393-43E1-8CBB-594FC8125DD0}" destId="{C6E7E72E-C9C6-4A8E-909D-DB5C452133FF}" srcOrd="0" destOrd="0" presId="urn:microsoft.com/office/officeart/2005/8/layout/orgChart1"/>
    <dgm:cxn modelId="{944ACFC7-8E37-47EB-A6F0-37433F070631}" type="presOf" srcId="{AEAEB7D9-EFDD-4176-B1CC-1035312865C8}" destId="{81902471-A1B7-421A-A97E-51AB7E587472}" srcOrd="1" destOrd="0" presId="urn:microsoft.com/office/officeart/2005/8/layout/orgChart1"/>
    <dgm:cxn modelId="{9D1A8FC9-B913-4A00-8D5D-22584B619DF6}" type="presOf" srcId="{EAEB59E2-D930-41CA-A979-0AAF2FABDE4B}" destId="{1AEC4F63-5D86-4A1C-B246-B2CA871B7F63}" srcOrd="0" destOrd="0" presId="urn:microsoft.com/office/officeart/2005/8/layout/orgChart1"/>
    <dgm:cxn modelId="{F66D0DD9-72FE-4A8B-9D3E-1BCDD6C19E1D}" type="presOf" srcId="{87206C67-C00D-41B2-A2A9-D9C4D37FF1CC}" destId="{F5F71090-E3D5-4983-AA80-D771895BE537}" srcOrd="0" destOrd="0" presId="urn:microsoft.com/office/officeart/2005/8/layout/orgChart1"/>
    <dgm:cxn modelId="{D2B95CDA-B8EF-4C62-97E6-A31A1278979A}" type="presOf" srcId="{CDE7D03F-A84B-44CE-8C7B-B5E1B1C66134}" destId="{11271877-1274-40B8-A2A1-47C522892A59}" srcOrd="0" destOrd="0" presId="urn:microsoft.com/office/officeart/2005/8/layout/orgChart1"/>
    <dgm:cxn modelId="{3038AEDB-59B0-44C8-B366-9C2CE39DB75B}" type="presOf" srcId="{3B30DFE8-D1E9-4397-8C59-622394C5AA56}" destId="{24CB51F3-C359-4DF8-B5C2-4AA6C398A877}" srcOrd="0" destOrd="0" presId="urn:microsoft.com/office/officeart/2005/8/layout/orgChart1"/>
    <dgm:cxn modelId="{6A36A0DD-6764-4CCA-A43E-320CE5B8D0BA}" srcId="{FF22D7BF-428E-4D0F-9CF1-B7178D7354ED}" destId="{1AF4C758-E8A8-4D48-9B9E-8C19960D6FD0}" srcOrd="2" destOrd="0" parTransId="{87206C67-C00D-41B2-A2A9-D9C4D37FF1CC}" sibTransId="{6D72F175-FAE4-4743-BC58-794EFBCE3080}"/>
    <dgm:cxn modelId="{988E00E2-3311-4B03-9E7A-F88C603D84C8}" type="presOf" srcId="{0F082172-E8D4-4164-90F1-6FDE5403DFE0}" destId="{110D21E8-C384-44F1-9693-5E249BC8321F}" srcOrd="0" destOrd="0" presId="urn:microsoft.com/office/officeart/2005/8/layout/orgChart1"/>
    <dgm:cxn modelId="{EF5507E9-2719-4E2A-B446-4253986681FE}" type="presOf" srcId="{BEEBC497-0DA9-4C8C-9ED1-9F9285DAD387}" destId="{F28A2D09-5802-4D27-AC91-8C3E0E553A87}" srcOrd="1" destOrd="0" presId="urn:microsoft.com/office/officeart/2005/8/layout/orgChart1"/>
    <dgm:cxn modelId="{328D67EA-F4AC-4221-A9F7-CA00726CDBFC}" type="presOf" srcId="{BEEBC497-0DA9-4C8C-9ED1-9F9285DAD387}" destId="{E215FFC6-2BDB-4D66-865C-8CABA51378D5}" srcOrd="0" destOrd="0" presId="urn:microsoft.com/office/officeart/2005/8/layout/orgChart1"/>
    <dgm:cxn modelId="{DAFAEFEA-5491-4B6C-B58A-D54B8B435ADC}" type="presOf" srcId="{C673DF8E-8824-4482-8F6D-BCEECBDF8D9E}" destId="{8A91817B-F391-496A-96FD-48347F08F6C9}" srcOrd="0" destOrd="0" presId="urn:microsoft.com/office/officeart/2005/8/layout/orgChart1"/>
    <dgm:cxn modelId="{A9E59EEB-BE9D-4F7F-84F5-201789616A16}" type="presOf" srcId="{AC824EE8-ADFA-488B-8105-94A65D339F1F}" destId="{EA133BE2-0F6C-4A25-8645-898F3972A8C5}" srcOrd="0" destOrd="0" presId="urn:microsoft.com/office/officeart/2005/8/layout/orgChart1"/>
    <dgm:cxn modelId="{ABCF02F1-6BC0-4C3D-9FCC-8C045BFAC79F}" type="presOf" srcId="{CDE7D03F-A84B-44CE-8C7B-B5E1B1C66134}" destId="{F9B49849-6C60-4CF8-883C-D88D674EED86}" srcOrd="1" destOrd="0" presId="urn:microsoft.com/office/officeart/2005/8/layout/orgChart1"/>
    <dgm:cxn modelId="{34563CFA-C9EE-4A20-997C-C794964B2E0D}" srcId="{7FD0918C-25E9-4191-8320-61CB5B28855D}" destId="{FF22D7BF-428E-4D0F-9CF1-B7178D7354ED}" srcOrd="0" destOrd="0" parTransId="{CD1BF088-66A2-4B72-95B6-B28252D9E1AE}" sibTransId="{7F3160DE-E024-4CD2-9300-733EF635884A}"/>
    <dgm:cxn modelId="{BB5EC0FD-E048-48E2-9727-3A5B9A650BFD}" type="presOf" srcId="{C673DF8E-8824-4482-8F6D-BCEECBDF8D9E}" destId="{F3C2AE2F-F743-4E2D-B910-910066F60B76}" srcOrd="1" destOrd="0" presId="urn:microsoft.com/office/officeart/2005/8/layout/orgChart1"/>
    <dgm:cxn modelId="{518CF0FE-23A6-4C51-857A-48711F2A579C}" type="presOf" srcId="{3BF09FBA-3393-43E1-8CBB-594FC8125DD0}" destId="{53BB7EE4-0E7B-4D69-B97D-D8665516CC31}" srcOrd="1" destOrd="0" presId="urn:microsoft.com/office/officeart/2005/8/layout/orgChart1"/>
    <dgm:cxn modelId="{3D37C0FF-E8DD-4DB5-AA49-1DC46BFCD9AC}" type="presOf" srcId="{8B383609-4363-4B59-8FA0-C6913ACB917E}" destId="{B76DFE67-59B8-48CB-8BEF-6F797C666BA3}" srcOrd="1" destOrd="0" presId="urn:microsoft.com/office/officeart/2005/8/layout/orgChart1"/>
    <dgm:cxn modelId="{A0F83A35-6E38-4479-941A-138F1F09365E}" type="presParOf" srcId="{E2CA5B42-3320-49E9-997F-56B147954C37}" destId="{36946678-5E66-4F51-BC32-0E63D6706B6C}" srcOrd="0" destOrd="0" presId="urn:microsoft.com/office/officeart/2005/8/layout/orgChart1"/>
    <dgm:cxn modelId="{EC291D7B-43BD-48E0-B78F-5676FB7514D1}" type="presParOf" srcId="{36946678-5E66-4F51-BC32-0E63D6706B6C}" destId="{81EE6A64-9C87-40F2-A18D-537865F71E15}" srcOrd="0" destOrd="0" presId="urn:microsoft.com/office/officeart/2005/8/layout/orgChart1"/>
    <dgm:cxn modelId="{4B7022F5-A881-4CD4-9E40-F801A0E5D791}" type="presParOf" srcId="{81EE6A64-9C87-40F2-A18D-537865F71E15}" destId="{83334E4E-4C3A-48BC-8C01-909734156635}" srcOrd="0" destOrd="0" presId="urn:microsoft.com/office/officeart/2005/8/layout/orgChart1"/>
    <dgm:cxn modelId="{48F5EC23-132F-4524-8C08-6D5214810AEF}" type="presParOf" srcId="{81EE6A64-9C87-40F2-A18D-537865F71E15}" destId="{B76DFE67-59B8-48CB-8BEF-6F797C666BA3}" srcOrd="1" destOrd="0" presId="urn:microsoft.com/office/officeart/2005/8/layout/orgChart1"/>
    <dgm:cxn modelId="{EDDC5BF7-5134-4F6D-B0C9-2111A1C0AE53}" type="presParOf" srcId="{36946678-5E66-4F51-BC32-0E63D6706B6C}" destId="{DB274636-2ECB-4A14-9E03-3DAB7FE8FCDB}" srcOrd="1" destOrd="0" presId="urn:microsoft.com/office/officeart/2005/8/layout/orgChart1"/>
    <dgm:cxn modelId="{80DD5494-CD9E-4AC5-99E9-1D0BE87E38CC}" type="presParOf" srcId="{DB274636-2ECB-4A14-9E03-3DAB7FE8FCDB}" destId="{C6A38E0C-A242-451B-B60B-4CDE1CF498DD}" srcOrd="0" destOrd="0" presId="urn:microsoft.com/office/officeart/2005/8/layout/orgChart1"/>
    <dgm:cxn modelId="{C8DCF293-F828-4C38-81C4-D76831358724}" type="presParOf" srcId="{DB274636-2ECB-4A14-9E03-3DAB7FE8FCDB}" destId="{9340E9D0-9E9E-4255-BF01-13D06BB3A7E2}" srcOrd="1" destOrd="0" presId="urn:microsoft.com/office/officeart/2005/8/layout/orgChart1"/>
    <dgm:cxn modelId="{6BD29032-1E7F-4382-ABE0-D7031056D845}" type="presParOf" srcId="{9340E9D0-9E9E-4255-BF01-13D06BB3A7E2}" destId="{6085620F-A15F-45BF-B503-2B1B89A03180}" srcOrd="0" destOrd="0" presId="urn:microsoft.com/office/officeart/2005/8/layout/orgChart1"/>
    <dgm:cxn modelId="{BB6B21C8-5DEA-41B3-96EB-5420DFF6596C}" type="presParOf" srcId="{6085620F-A15F-45BF-B503-2B1B89A03180}" destId="{EA133BE2-0F6C-4A25-8645-898F3972A8C5}" srcOrd="0" destOrd="0" presId="urn:microsoft.com/office/officeart/2005/8/layout/orgChart1"/>
    <dgm:cxn modelId="{934A7343-7C56-4B48-94D5-14ED9CE27B2D}" type="presParOf" srcId="{6085620F-A15F-45BF-B503-2B1B89A03180}" destId="{56AFF085-8221-47CE-A536-6BD35EABE172}" srcOrd="1" destOrd="0" presId="urn:microsoft.com/office/officeart/2005/8/layout/orgChart1"/>
    <dgm:cxn modelId="{091B8132-7D18-4FDD-A816-894E0CF02959}" type="presParOf" srcId="{9340E9D0-9E9E-4255-BF01-13D06BB3A7E2}" destId="{17829C96-8A12-4456-B58D-AB6A48781DCA}" srcOrd="1" destOrd="0" presId="urn:microsoft.com/office/officeart/2005/8/layout/orgChart1"/>
    <dgm:cxn modelId="{BFCCF9B4-23AB-44CF-8463-B18519F4E473}" type="presParOf" srcId="{17829C96-8A12-4456-B58D-AB6A48781DCA}" destId="{08472122-4D70-4620-AC56-6DC943A54667}" srcOrd="0" destOrd="0" presId="urn:microsoft.com/office/officeart/2005/8/layout/orgChart1"/>
    <dgm:cxn modelId="{E3EEAA70-FA69-4247-8B59-1EB90951AA0C}" type="presParOf" srcId="{17829C96-8A12-4456-B58D-AB6A48781DCA}" destId="{41A20F54-090C-4E91-9A1D-3E274CD178D5}" srcOrd="1" destOrd="0" presId="urn:microsoft.com/office/officeart/2005/8/layout/orgChart1"/>
    <dgm:cxn modelId="{51C0A834-D344-45AD-9B4E-2125E80F8AA3}" type="presParOf" srcId="{41A20F54-090C-4E91-9A1D-3E274CD178D5}" destId="{6B140255-E955-4027-A6E9-B10DD1896FF6}" srcOrd="0" destOrd="0" presId="urn:microsoft.com/office/officeart/2005/8/layout/orgChart1"/>
    <dgm:cxn modelId="{E3B170BB-5656-4808-8A5A-EAA59CAC4D64}" type="presParOf" srcId="{6B140255-E955-4027-A6E9-B10DD1896FF6}" destId="{C6E7E72E-C9C6-4A8E-909D-DB5C452133FF}" srcOrd="0" destOrd="0" presId="urn:microsoft.com/office/officeart/2005/8/layout/orgChart1"/>
    <dgm:cxn modelId="{CA388C14-A0DC-4284-9C38-80E6E98BF6CD}" type="presParOf" srcId="{6B140255-E955-4027-A6E9-B10DD1896FF6}" destId="{53BB7EE4-0E7B-4D69-B97D-D8665516CC31}" srcOrd="1" destOrd="0" presId="urn:microsoft.com/office/officeart/2005/8/layout/orgChart1"/>
    <dgm:cxn modelId="{C3ADAFF7-94A5-44DF-B8AA-2CBB22C1D19D}" type="presParOf" srcId="{41A20F54-090C-4E91-9A1D-3E274CD178D5}" destId="{55255558-6299-4F96-827C-CDDDDDAD9692}" srcOrd="1" destOrd="0" presId="urn:microsoft.com/office/officeart/2005/8/layout/orgChart1"/>
    <dgm:cxn modelId="{C49CC009-A461-4AAF-BD71-2F43D1A30646}" type="presParOf" srcId="{41A20F54-090C-4E91-9A1D-3E274CD178D5}" destId="{7C32B798-B486-4D99-A0C6-43CF9A7065C2}" srcOrd="2" destOrd="0" presId="urn:microsoft.com/office/officeart/2005/8/layout/orgChart1"/>
    <dgm:cxn modelId="{338C794D-D2B0-4A9D-992F-E2CA089E387B}" type="presParOf" srcId="{17829C96-8A12-4456-B58D-AB6A48781DCA}" destId="{24CB51F3-C359-4DF8-B5C2-4AA6C398A877}" srcOrd="2" destOrd="0" presId="urn:microsoft.com/office/officeart/2005/8/layout/orgChart1"/>
    <dgm:cxn modelId="{3C9DF5F7-31D4-41CC-AAA8-7B564E5DA542}" type="presParOf" srcId="{17829C96-8A12-4456-B58D-AB6A48781DCA}" destId="{8E5E21EA-838B-4F3A-A99C-A14EC5A683A4}" srcOrd="3" destOrd="0" presId="urn:microsoft.com/office/officeart/2005/8/layout/orgChart1"/>
    <dgm:cxn modelId="{B4CB7BC5-4069-46EB-8C91-B6F8FBF60294}" type="presParOf" srcId="{8E5E21EA-838B-4F3A-A99C-A14EC5A683A4}" destId="{3933C24B-51AD-463E-A559-C2D61F7574C4}" srcOrd="0" destOrd="0" presId="urn:microsoft.com/office/officeart/2005/8/layout/orgChart1"/>
    <dgm:cxn modelId="{2BAEEFFF-C7B9-4F2F-8FF1-248A4B6DC820}" type="presParOf" srcId="{3933C24B-51AD-463E-A559-C2D61F7574C4}" destId="{E215FFC6-2BDB-4D66-865C-8CABA51378D5}" srcOrd="0" destOrd="0" presId="urn:microsoft.com/office/officeart/2005/8/layout/orgChart1"/>
    <dgm:cxn modelId="{69528D02-DE2A-4554-9B2E-E37AC255145D}" type="presParOf" srcId="{3933C24B-51AD-463E-A559-C2D61F7574C4}" destId="{F28A2D09-5802-4D27-AC91-8C3E0E553A87}" srcOrd="1" destOrd="0" presId="urn:microsoft.com/office/officeart/2005/8/layout/orgChart1"/>
    <dgm:cxn modelId="{E6B452D4-9BB6-4B8D-8F65-57F48298C754}" type="presParOf" srcId="{8E5E21EA-838B-4F3A-A99C-A14EC5A683A4}" destId="{904C4053-29FB-4675-82B0-784425E50DBE}" srcOrd="1" destOrd="0" presId="urn:microsoft.com/office/officeart/2005/8/layout/orgChart1"/>
    <dgm:cxn modelId="{F75F31F1-F126-44D1-B5BE-67C9F5D5B89B}" type="presParOf" srcId="{8E5E21EA-838B-4F3A-A99C-A14EC5A683A4}" destId="{1F484348-6B54-4265-B913-26200EAD5FC9}" srcOrd="2" destOrd="0" presId="urn:microsoft.com/office/officeart/2005/8/layout/orgChart1"/>
    <dgm:cxn modelId="{2EA8CEF8-CBE1-42A5-B9D4-24B5A1D87008}" type="presParOf" srcId="{9340E9D0-9E9E-4255-BF01-13D06BB3A7E2}" destId="{8CC3EC5B-1C0C-45E2-A03C-3C9AB026C4EF}" srcOrd="2" destOrd="0" presId="urn:microsoft.com/office/officeart/2005/8/layout/orgChart1"/>
    <dgm:cxn modelId="{5B519B72-C5FB-48C2-BC3C-F45CF1C4013F}" type="presParOf" srcId="{DB274636-2ECB-4A14-9E03-3DAB7FE8FCDB}" destId="{C07B0D27-C9FE-40A4-A847-06E26D0842FE}" srcOrd="2" destOrd="0" presId="urn:microsoft.com/office/officeart/2005/8/layout/orgChart1"/>
    <dgm:cxn modelId="{8CA68538-871A-4C4C-8E2D-B240E5BAE0D8}" type="presParOf" srcId="{DB274636-2ECB-4A14-9E03-3DAB7FE8FCDB}" destId="{9EF090B7-4DA0-4B07-9889-9C3C808B9264}" srcOrd="3" destOrd="0" presId="urn:microsoft.com/office/officeart/2005/8/layout/orgChart1"/>
    <dgm:cxn modelId="{F2DC3F19-0EFF-40DE-A66D-E7A1C3CE8C92}" type="presParOf" srcId="{9EF090B7-4DA0-4B07-9889-9C3C808B9264}" destId="{3D6950B1-296F-46AC-B60F-82A25CF76215}" srcOrd="0" destOrd="0" presId="urn:microsoft.com/office/officeart/2005/8/layout/orgChart1"/>
    <dgm:cxn modelId="{DA2DD7A3-BE69-43D0-A1AE-73536068B159}" type="presParOf" srcId="{3D6950B1-296F-46AC-B60F-82A25CF76215}" destId="{11271877-1274-40B8-A2A1-47C522892A59}" srcOrd="0" destOrd="0" presId="urn:microsoft.com/office/officeart/2005/8/layout/orgChart1"/>
    <dgm:cxn modelId="{03C9AD7C-C3ED-42EE-B275-40100232E1B9}" type="presParOf" srcId="{3D6950B1-296F-46AC-B60F-82A25CF76215}" destId="{F9B49849-6C60-4CF8-883C-D88D674EED86}" srcOrd="1" destOrd="0" presId="urn:microsoft.com/office/officeart/2005/8/layout/orgChart1"/>
    <dgm:cxn modelId="{4D885E7C-9FBA-443C-BB4A-9C475868CF26}" type="presParOf" srcId="{9EF090B7-4DA0-4B07-9889-9C3C808B9264}" destId="{17CFBFA6-54AD-46AE-8C9A-529C7D871946}" srcOrd="1" destOrd="0" presId="urn:microsoft.com/office/officeart/2005/8/layout/orgChart1"/>
    <dgm:cxn modelId="{8CFE992E-8B0C-4510-9D52-6B8E16A46924}" type="presParOf" srcId="{17CFBFA6-54AD-46AE-8C9A-529C7D871946}" destId="{53D4D948-D68B-491A-87E8-64BD5541B591}" srcOrd="0" destOrd="0" presId="urn:microsoft.com/office/officeart/2005/8/layout/orgChart1"/>
    <dgm:cxn modelId="{B6AD802B-B144-4AAD-8E6B-852AB36A8071}" type="presParOf" srcId="{17CFBFA6-54AD-46AE-8C9A-529C7D871946}" destId="{F55648D1-9F42-4F25-A20F-52D2324411D3}" srcOrd="1" destOrd="0" presId="urn:microsoft.com/office/officeart/2005/8/layout/orgChart1"/>
    <dgm:cxn modelId="{FD5C209A-555F-4C44-BABC-FD43FA0A8D27}" type="presParOf" srcId="{F55648D1-9F42-4F25-A20F-52D2324411D3}" destId="{FE0DFAAD-7AA8-4931-935F-34CE47BDB209}" srcOrd="0" destOrd="0" presId="urn:microsoft.com/office/officeart/2005/8/layout/orgChart1"/>
    <dgm:cxn modelId="{3D36D934-D6A6-4FDB-8570-B2E4C6B8EC4A}" type="presParOf" srcId="{FE0DFAAD-7AA8-4931-935F-34CE47BDB209}" destId="{531EC70D-D71B-442A-85C9-4150EFBEDEE9}" srcOrd="0" destOrd="0" presId="urn:microsoft.com/office/officeart/2005/8/layout/orgChart1"/>
    <dgm:cxn modelId="{A658DFAD-C59B-4C39-8697-40185AB84DFA}" type="presParOf" srcId="{FE0DFAAD-7AA8-4931-935F-34CE47BDB209}" destId="{6D229C7B-083D-4D9B-8233-6436E3AF4D90}" srcOrd="1" destOrd="0" presId="urn:microsoft.com/office/officeart/2005/8/layout/orgChart1"/>
    <dgm:cxn modelId="{4A895576-84B5-451F-BCB8-3E749BAE1A13}" type="presParOf" srcId="{F55648D1-9F42-4F25-A20F-52D2324411D3}" destId="{2B6E0D5B-83D8-4CCE-BDA3-A5DA4936AFA8}" srcOrd="1" destOrd="0" presId="urn:microsoft.com/office/officeart/2005/8/layout/orgChart1"/>
    <dgm:cxn modelId="{7501330D-8189-4E09-A578-807281C6A66D}" type="presParOf" srcId="{F55648D1-9F42-4F25-A20F-52D2324411D3}" destId="{4837E5A8-2516-416B-8EE1-285C43E17684}" srcOrd="2" destOrd="0" presId="urn:microsoft.com/office/officeart/2005/8/layout/orgChart1"/>
    <dgm:cxn modelId="{E9CC04A8-0928-4571-9867-58FC62B128BC}" type="presParOf" srcId="{9EF090B7-4DA0-4B07-9889-9C3C808B9264}" destId="{A7C22E26-E6DD-42BC-8F0F-2903CCC30632}" srcOrd="2" destOrd="0" presId="urn:microsoft.com/office/officeart/2005/8/layout/orgChart1"/>
    <dgm:cxn modelId="{CA0E767F-500A-453A-9652-6B34BA1348E3}" type="presParOf" srcId="{DB274636-2ECB-4A14-9E03-3DAB7FE8FCDB}" destId="{254AC956-04C8-4182-B4D4-9B284E282F40}" srcOrd="4" destOrd="0" presId="urn:microsoft.com/office/officeart/2005/8/layout/orgChart1"/>
    <dgm:cxn modelId="{AC54C37F-F335-45C2-826C-DA9DA043504A}" type="presParOf" srcId="{DB274636-2ECB-4A14-9E03-3DAB7FE8FCDB}" destId="{CE22929F-BB21-4979-A22F-72510E0A9DD1}" srcOrd="5" destOrd="0" presId="urn:microsoft.com/office/officeart/2005/8/layout/orgChart1"/>
    <dgm:cxn modelId="{389E9CDC-2BBE-48FE-806C-70552B4A0016}" type="presParOf" srcId="{CE22929F-BB21-4979-A22F-72510E0A9DD1}" destId="{BD10A76D-1F9F-4C2F-87EC-AF3CC09B91CC}" srcOrd="0" destOrd="0" presId="urn:microsoft.com/office/officeart/2005/8/layout/orgChart1"/>
    <dgm:cxn modelId="{491B4726-6311-4896-8D8A-4EFCA3CF97D2}" type="presParOf" srcId="{BD10A76D-1F9F-4C2F-87EC-AF3CC09B91CC}" destId="{7B2964C9-0607-4C7F-99B4-EC964AE035A1}" srcOrd="0" destOrd="0" presId="urn:microsoft.com/office/officeart/2005/8/layout/orgChart1"/>
    <dgm:cxn modelId="{6C09FFB0-B9BA-4EF7-B655-8FE086451CAD}" type="presParOf" srcId="{BD10A76D-1F9F-4C2F-87EC-AF3CC09B91CC}" destId="{7441CA99-4C8B-4985-95DF-35DD9CBE5A74}" srcOrd="1" destOrd="0" presId="urn:microsoft.com/office/officeart/2005/8/layout/orgChart1"/>
    <dgm:cxn modelId="{2E116B1D-6D9C-4663-9674-017172DACBE8}" type="presParOf" srcId="{CE22929F-BB21-4979-A22F-72510E0A9DD1}" destId="{41C57A3A-DFC7-4E55-A020-25C798F8AB1E}" srcOrd="1" destOrd="0" presId="urn:microsoft.com/office/officeart/2005/8/layout/orgChart1"/>
    <dgm:cxn modelId="{5E975063-540B-4292-BB1A-C9560B717B02}" type="presParOf" srcId="{41C57A3A-DFC7-4E55-A020-25C798F8AB1E}" destId="{C44099BC-2514-4660-8EAC-A672B6A9952A}" srcOrd="0" destOrd="0" presId="urn:microsoft.com/office/officeart/2005/8/layout/orgChart1"/>
    <dgm:cxn modelId="{1B17784A-F667-4AA3-8ADC-B2DA87AE52DA}" type="presParOf" srcId="{41C57A3A-DFC7-4E55-A020-25C798F8AB1E}" destId="{B79C38AA-B9F7-4531-A737-F7C62D1629B4}" srcOrd="1" destOrd="0" presId="urn:microsoft.com/office/officeart/2005/8/layout/orgChart1"/>
    <dgm:cxn modelId="{C0404112-B71E-423A-819D-78DC50F54A73}" type="presParOf" srcId="{B79C38AA-B9F7-4531-A737-F7C62D1629B4}" destId="{7260DDDD-B41B-4B5A-AB03-49DB2BF12E99}" srcOrd="0" destOrd="0" presId="urn:microsoft.com/office/officeart/2005/8/layout/orgChart1"/>
    <dgm:cxn modelId="{5EAAC1B7-0F4D-45EA-A79C-872848D7829A}" type="presParOf" srcId="{7260DDDD-B41B-4B5A-AB03-49DB2BF12E99}" destId="{3080BBF8-E4EA-4F5D-B326-CD89DC9AE577}" srcOrd="0" destOrd="0" presId="urn:microsoft.com/office/officeart/2005/8/layout/orgChart1"/>
    <dgm:cxn modelId="{E6ED0AFD-5548-448B-BB47-4C19FF43A11B}" type="presParOf" srcId="{7260DDDD-B41B-4B5A-AB03-49DB2BF12E99}" destId="{E6E4D812-4AC6-49DF-B2E6-16D877CC63C0}" srcOrd="1" destOrd="0" presId="urn:microsoft.com/office/officeart/2005/8/layout/orgChart1"/>
    <dgm:cxn modelId="{EB0A231A-4DAD-4858-A051-41D95A94E7EF}" type="presParOf" srcId="{B79C38AA-B9F7-4531-A737-F7C62D1629B4}" destId="{EC7BEC69-9911-4130-878A-0B496FB81C66}" srcOrd="1" destOrd="0" presId="urn:microsoft.com/office/officeart/2005/8/layout/orgChart1"/>
    <dgm:cxn modelId="{CA4044E8-AC88-4899-90FE-80AED5EACEA3}" type="presParOf" srcId="{EC7BEC69-9911-4130-878A-0B496FB81C66}" destId="{1AEC4F63-5D86-4A1C-B246-B2CA871B7F63}" srcOrd="0" destOrd="0" presId="urn:microsoft.com/office/officeart/2005/8/layout/orgChart1"/>
    <dgm:cxn modelId="{C5D55A1F-75DC-4CDD-90A4-87B1768D6FD9}" type="presParOf" srcId="{EC7BEC69-9911-4130-878A-0B496FB81C66}" destId="{4BEA7770-4AB7-4615-ACDA-655D84328527}" srcOrd="1" destOrd="0" presId="urn:microsoft.com/office/officeart/2005/8/layout/orgChart1"/>
    <dgm:cxn modelId="{CBBAB29D-0EEE-42A1-86E0-02E5B2D4FBB5}" type="presParOf" srcId="{4BEA7770-4AB7-4615-ACDA-655D84328527}" destId="{F1CACBFA-89EA-463C-A95B-296C48636091}" srcOrd="0" destOrd="0" presId="urn:microsoft.com/office/officeart/2005/8/layout/orgChart1"/>
    <dgm:cxn modelId="{3C547AAF-36ED-4D92-B7B5-F48C0AFFBBB1}" type="presParOf" srcId="{F1CACBFA-89EA-463C-A95B-296C48636091}" destId="{4CA39626-6255-4B6C-ABD1-D0FE63C25A52}" srcOrd="0" destOrd="0" presId="urn:microsoft.com/office/officeart/2005/8/layout/orgChart1"/>
    <dgm:cxn modelId="{2F62A41F-461B-4717-8D87-05373CA36F94}" type="presParOf" srcId="{F1CACBFA-89EA-463C-A95B-296C48636091}" destId="{40593872-7E21-4FC1-840A-BF3A8C5C9A87}" srcOrd="1" destOrd="0" presId="urn:microsoft.com/office/officeart/2005/8/layout/orgChart1"/>
    <dgm:cxn modelId="{AE645331-D501-45CF-9F8F-B157E5DD5BD2}" type="presParOf" srcId="{4BEA7770-4AB7-4615-ACDA-655D84328527}" destId="{FFF12D36-ACF5-4575-A1E0-1AD5F75DD286}" srcOrd="1" destOrd="0" presId="urn:microsoft.com/office/officeart/2005/8/layout/orgChart1"/>
    <dgm:cxn modelId="{607280D1-4951-4A23-935D-554ADB393179}" type="presParOf" srcId="{4BEA7770-4AB7-4615-ACDA-655D84328527}" destId="{B9D60F77-82C4-45D4-B39F-6BA7E772708B}" srcOrd="2" destOrd="0" presId="urn:microsoft.com/office/officeart/2005/8/layout/orgChart1"/>
    <dgm:cxn modelId="{309C87CA-3B3C-4B3A-AC2A-277585D328CA}" type="presParOf" srcId="{EC7BEC69-9911-4130-878A-0B496FB81C66}" destId="{110D21E8-C384-44F1-9693-5E249BC8321F}" srcOrd="2" destOrd="0" presId="urn:microsoft.com/office/officeart/2005/8/layout/orgChart1"/>
    <dgm:cxn modelId="{FB88E2E4-9F13-41E0-94A7-65479B18A93F}" type="presParOf" srcId="{EC7BEC69-9911-4130-878A-0B496FB81C66}" destId="{A439353F-C47C-44A3-AC18-6255EF2ADDC4}" srcOrd="3" destOrd="0" presId="urn:microsoft.com/office/officeart/2005/8/layout/orgChart1"/>
    <dgm:cxn modelId="{9C6E2F03-4395-41F0-BF49-CA6F6FBCEAE9}" type="presParOf" srcId="{A439353F-C47C-44A3-AC18-6255EF2ADDC4}" destId="{85B3F8EF-5346-44FD-9ED8-079C4167CA4E}" srcOrd="0" destOrd="0" presId="urn:microsoft.com/office/officeart/2005/8/layout/orgChart1"/>
    <dgm:cxn modelId="{1351475F-D211-43E5-8777-6CCD34C852DF}" type="presParOf" srcId="{85B3F8EF-5346-44FD-9ED8-079C4167CA4E}" destId="{8A91817B-F391-496A-96FD-48347F08F6C9}" srcOrd="0" destOrd="0" presId="urn:microsoft.com/office/officeart/2005/8/layout/orgChart1"/>
    <dgm:cxn modelId="{01F1C821-C595-460E-8FEE-AACD7D92CC08}" type="presParOf" srcId="{85B3F8EF-5346-44FD-9ED8-079C4167CA4E}" destId="{F3C2AE2F-F743-4E2D-B910-910066F60B76}" srcOrd="1" destOrd="0" presId="urn:microsoft.com/office/officeart/2005/8/layout/orgChart1"/>
    <dgm:cxn modelId="{71541FF0-469C-4E43-850E-8C81E63F70D9}" type="presParOf" srcId="{A439353F-C47C-44A3-AC18-6255EF2ADDC4}" destId="{4A7DD98D-0550-4A6A-ADDA-1B45F9B844D4}" srcOrd="1" destOrd="0" presId="urn:microsoft.com/office/officeart/2005/8/layout/orgChart1"/>
    <dgm:cxn modelId="{DBBDF7DC-6654-465B-B43F-C8E1B370C6FF}" type="presParOf" srcId="{A439353F-C47C-44A3-AC18-6255EF2ADDC4}" destId="{D07C572E-802E-4D51-8801-C9E21E703B5F}" srcOrd="2" destOrd="0" presId="urn:microsoft.com/office/officeart/2005/8/layout/orgChart1"/>
    <dgm:cxn modelId="{9DD10FA4-32DA-4FEE-8E03-087F496F282A}" type="presParOf" srcId="{EC7BEC69-9911-4130-878A-0B496FB81C66}" destId="{F5F71090-E3D5-4983-AA80-D771895BE537}" srcOrd="4" destOrd="0" presId="urn:microsoft.com/office/officeart/2005/8/layout/orgChart1"/>
    <dgm:cxn modelId="{4744A826-90C1-43E2-972B-9F5E6F82F64C}" type="presParOf" srcId="{EC7BEC69-9911-4130-878A-0B496FB81C66}" destId="{D9A1A708-E001-4D52-B059-33D32076EF1F}" srcOrd="5" destOrd="0" presId="urn:microsoft.com/office/officeart/2005/8/layout/orgChart1"/>
    <dgm:cxn modelId="{E379BE73-BD07-4AE4-B48A-AD582A45DC32}" type="presParOf" srcId="{D9A1A708-E001-4D52-B059-33D32076EF1F}" destId="{2D14B9A7-9A0F-4C3C-AB98-969B3EB2A817}" srcOrd="0" destOrd="0" presId="urn:microsoft.com/office/officeart/2005/8/layout/orgChart1"/>
    <dgm:cxn modelId="{AEC744A0-7D46-4300-AAD9-63D6EF9EDBEA}" type="presParOf" srcId="{2D14B9A7-9A0F-4C3C-AB98-969B3EB2A817}" destId="{90EE9FCC-5390-4D52-9C08-A46D45E8DF29}" srcOrd="0" destOrd="0" presId="urn:microsoft.com/office/officeart/2005/8/layout/orgChart1"/>
    <dgm:cxn modelId="{C4E0E90F-E4B6-43EE-AFEE-050A16F970BC}" type="presParOf" srcId="{2D14B9A7-9A0F-4C3C-AB98-969B3EB2A817}" destId="{0D7FAFA7-BF0B-4FC8-9E55-9E9B8DF3450A}" srcOrd="1" destOrd="0" presId="urn:microsoft.com/office/officeart/2005/8/layout/orgChart1"/>
    <dgm:cxn modelId="{22E37E85-A9F0-4E7D-9B64-C7D5A8B96569}" type="presParOf" srcId="{D9A1A708-E001-4D52-B059-33D32076EF1F}" destId="{4DC38260-3ECD-4A7C-B109-CF1439F00622}" srcOrd="1" destOrd="0" presId="urn:microsoft.com/office/officeart/2005/8/layout/orgChart1"/>
    <dgm:cxn modelId="{A0280D10-401A-4760-AC08-2CCF5F09591E}" type="presParOf" srcId="{D9A1A708-E001-4D52-B059-33D32076EF1F}" destId="{F67A68DA-05BA-470D-8F3E-410A4FD00270}" srcOrd="2" destOrd="0" presId="urn:microsoft.com/office/officeart/2005/8/layout/orgChart1"/>
    <dgm:cxn modelId="{91E8FA99-976A-42E7-879E-EFC15D061085}" type="presParOf" srcId="{B79C38AA-B9F7-4531-A737-F7C62D1629B4}" destId="{A2A84BDA-A595-4F47-B1A2-F8BBBF893156}" srcOrd="2" destOrd="0" presId="urn:microsoft.com/office/officeart/2005/8/layout/orgChart1"/>
    <dgm:cxn modelId="{31570AF0-35FC-4CBC-B0DB-211066AB9502}" type="presParOf" srcId="{CE22929F-BB21-4979-A22F-72510E0A9DD1}" destId="{E77F5474-9B59-4D37-87FE-05AB2F36C9CA}" srcOrd="2" destOrd="0" presId="urn:microsoft.com/office/officeart/2005/8/layout/orgChart1"/>
    <dgm:cxn modelId="{2815CC2F-878B-4D2B-BF5B-ABBD683FB8EA}" type="presParOf" srcId="{DB274636-2ECB-4A14-9E03-3DAB7FE8FCDB}" destId="{F2D7707E-B0D5-453D-868A-C110A71EE36B}" srcOrd="6" destOrd="0" presId="urn:microsoft.com/office/officeart/2005/8/layout/orgChart1"/>
    <dgm:cxn modelId="{FD2E7A0A-D8B5-4A4E-8D7B-AF62F29C41CF}" type="presParOf" srcId="{DB274636-2ECB-4A14-9E03-3DAB7FE8FCDB}" destId="{FB07A205-62DF-4ACB-BBC4-B0741E5414DE}" srcOrd="7" destOrd="0" presId="urn:microsoft.com/office/officeart/2005/8/layout/orgChart1"/>
    <dgm:cxn modelId="{0BEA4E78-100F-4BCB-958C-E037B6104C58}" type="presParOf" srcId="{FB07A205-62DF-4ACB-BBC4-B0741E5414DE}" destId="{8D33BEB0-2B99-4A4A-A833-AC70CF359943}" srcOrd="0" destOrd="0" presId="urn:microsoft.com/office/officeart/2005/8/layout/orgChart1"/>
    <dgm:cxn modelId="{1E8EFF9E-3284-4F5C-B20B-4713352A2B6D}" type="presParOf" srcId="{8D33BEB0-2B99-4A4A-A833-AC70CF359943}" destId="{78B39E77-F883-45E0-A18F-74223A2C1C5E}" srcOrd="0" destOrd="0" presId="urn:microsoft.com/office/officeart/2005/8/layout/orgChart1"/>
    <dgm:cxn modelId="{DC8584C1-261A-4EF1-B2B8-7A63CC6FE637}" type="presParOf" srcId="{8D33BEB0-2B99-4A4A-A833-AC70CF359943}" destId="{81902471-A1B7-421A-A97E-51AB7E587472}" srcOrd="1" destOrd="0" presId="urn:microsoft.com/office/officeart/2005/8/layout/orgChart1"/>
    <dgm:cxn modelId="{D9052375-8BED-458A-BB43-57797439E26F}" type="presParOf" srcId="{FB07A205-62DF-4ACB-BBC4-B0741E5414DE}" destId="{665655FE-0EB1-428D-82AA-767A9381B7D7}" srcOrd="1" destOrd="0" presId="urn:microsoft.com/office/officeart/2005/8/layout/orgChart1"/>
    <dgm:cxn modelId="{C8309F2C-9263-4B9D-9661-441E951E99C5}" type="presParOf" srcId="{FB07A205-62DF-4ACB-BBC4-B0741E5414DE}" destId="{DB3B73DD-193E-41E1-869A-7C23F429A0D3}" srcOrd="2" destOrd="0" presId="urn:microsoft.com/office/officeart/2005/8/layout/orgChart1"/>
    <dgm:cxn modelId="{6D1FC563-2C24-43D9-A5A5-943347E29678}" type="presParOf" srcId="{36946678-5E66-4F51-BC32-0E63D6706B6C}" destId="{8B2830A9-439F-4ADA-98AB-33E11EF5C2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81334F-420A-4E76-8393-14B0367230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83609-4363-4B59-8FA0-C6913ACB917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aseline="0" dirty="0">
              <a:solidFill>
                <a:schemeClr val="tx1"/>
              </a:solidFill>
              <a:latin typeface="Times New Roman" panose="02020603050405020304" pitchFamily="18" charset="0"/>
            </a:rPr>
            <a:t>Admin dashboard</a:t>
          </a:r>
          <a:endParaRPr lang="en-IN" baseline="0" dirty="0">
            <a:solidFill>
              <a:schemeClr val="tx1"/>
            </a:solidFill>
            <a:latin typeface="Times New Roman" panose="02020603050405020304" pitchFamily="18" charset="0"/>
          </a:endParaRPr>
        </a:p>
      </dgm:t>
    </dgm:pt>
    <dgm:pt modelId="{8463E72E-D84B-4A73-826D-C989FC40851B}" type="parTrans" cxnId="{97991047-C329-4795-8F89-462A1A5504FB}">
      <dgm:prSet/>
      <dgm:spPr/>
      <dgm:t>
        <a:bodyPr/>
        <a:lstStyle/>
        <a:p>
          <a:endParaRPr lang="en-US"/>
        </a:p>
      </dgm:t>
    </dgm:pt>
    <dgm:pt modelId="{049948E6-9498-4408-B0DD-A996D2614F07}" type="sibTrans" cxnId="{97991047-C329-4795-8F89-462A1A5504FB}">
      <dgm:prSet/>
      <dgm:spPr/>
      <dgm:t>
        <a:bodyPr/>
        <a:lstStyle/>
        <a:p>
          <a:endParaRPr lang="en-US"/>
        </a:p>
      </dgm:t>
    </dgm:pt>
    <dgm:pt modelId="{AC824EE8-ADFA-488B-8105-94A65D339F1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Users</a:t>
          </a:r>
        </a:p>
      </dgm:t>
    </dgm:pt>
    <dgm:pt modelId="{EC7FEEC1-F41A-41AE-85BE-D135D572255E}" type="parTrans" cxnId="{8ED5F7C2-93A6-4325-BD58-A71DD4C9ED4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04CD84-1DFE-4267-A263-78C54B79D151}" type="sibTrans" cxnId="{8ED5F7C2-93A6-4325-BD58-A71DD4C9ED43}">
      <dgm:prSet/>
      <dgm:spPr/>
      <dgm:t>
        <a:bodyPr/>
        <a:lstStyle/>
        <a:p>
          <a:endParaRPr lang="en-US"/>
        </a:p>
      </dgm:t>
    </dgm:pt>
    <dgm:pt modelId="{3BF09FBA-3393-43E1-8CBB-594FC8125DD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View User</a:t>
          </a:r>
        </a:p>
      </dgm:t>
    </dgm:pt>
    <dgm:pt modelId="{37E87EB2-AD98-467D-8F4A-43CE642EA221}" type="parTrans" cxnId="{E9B89558-D9B3-4879-8D8A-5C475BA26B8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0604124-BFB6-426B-9A17-EA7B7EBBB216}" type="sibTrans" cxnId="{E9B89558-D9B3-4879-8D8A-5C475BA26B88}">
      <dgm:prSet/>
      <dgm:spPr/>
      <dgm:t>
        <a:bodyPr/>
        <a:lstStyle/>
        <a:p>
          <a:endParaRPr lang="en-US"/>
        </a:p>
      </dgm:t>
    </dgm:pt>
    <dgm:pt modelId="{BEEBC497-0DA9-4C8C-9ED1-9F9285DAD387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aseline="0" dirty="0">
              <a:solidFill>
                <a:schemeClr val="tx1"/>
              </a:solidFill>
              <a:latin typeface="Times New Roman" panose="02020603050405020304" pitchFamily="18" charset="0"/>
            </a:rPr>
            <a:t>Edit User </a:t>
          </a:r>
          <a:endParaRPr lang="en-IN" baseline="0" dirty="0">
            <a:solidFill>
              <a:schemeClr val="tx1"/>
            </a:solidFill>
            <a:latin typeface="Times New Roman" panose="02020603050405020304" pitchFamily="18" charset="0"/>
          </a:endParaRPr>
        </a:p>
      </dgm:t>
    </dgm:pt>
    <dgm:pt modelId="{3B30DFE8-D1E9-4397-8C59-622394C5AA56}" type="parTrans" cxnId="{BAD4271B-9D3C-45B9-9B9A-F6BB495612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DB23299-87A9-4656-B95E-06830AEF92AD}" type="sibTrans" cxnId="{BAD4271B-9D3C-45B9-9B9A-F6BB495612F6}">
      <dgm:prSet/>
      <dgm:spPr/>
      <dgm:t>
        <a:bodyPr/>
        <a:lstStyle/>
        <a:p>
          <a:endParaRPr lang="en-US"/>
        </a:p>
      </dgm:t>
    </dgm:pt>
    <dgm:pt modelId="{CDE7D03F-A84B-44CE-8C7B-B5E1B1C6613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Projects</a:t>
          </a:r>
        </a:p>
      </dgm:t>
    </dgm:pt>
    <dgm:pt modelId="{50A7FC76-5550-4333-B994-EFA03DE914EF}" type="parTrans" cxnId="{B747CDB1-C963-428C-80DE-C3B62059274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8018135-A9A2-491F-9DC5-4EE8D80CFB6C}" type="sibTrans" cxnId="{B747CDB1-C963-428C-80DE-C3B620592747}">
      <dgm:prSet/>
      <dgm:spPr/>
      <dgm:t>
        <a:bodyPr/>
        <a:lstStyle/>
        <a:p>
          <a:endParaRPr lang="en-US"/>
        </a:p>
      </dgm:t>
    </dgm:pt>
    <dgm:pt modelId="{1FDBF5BF-9F5C-4CC3-A989-F251F81CE0F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View Projects</a:t>
          </a:r>
        </a:p>
      </dgm:t>
    </dgm:pt>
    <dgm:pt modelId="{52998656-B6CF-435B-A79F-A845EF7C8CEF}" type="parTrans" cxnId="{BD496A26-5643-45F7-998C-2A6DFB2C4A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A761D0C-C62E-48F7-837E-52B7412B70A7}" type="sibTrans" cxnId="{BD496A26-5643-45F7-998C-2A6DFB2C4A03}">
      <dgm:prSet/>
      <dgm:spPr/>
      <dgm:t>
        <a:bodyPr/>
        <a:lstStyle/>
        <a:p>
          <a:endParaRPr lang="en-US"/>
        </a:p>
      </dgm:t>
    </dgm:pt>
    <dgm:pt modelId="{7FD0918C-25E9-4191-8320-61CB5B28855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Add Category</a:t>
          </a:r>
        </a:p>
      </dgm:t>
    </dgm:pt>
    <dgm:pt modelId="{36A769FB-65A7-417B-9D72-E5D33857D855}" type="parTrans" cxnId="{6B432F8F-472B-4FBA-959E-D7E638933F8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AEB5B1-7B19-4CA7-BC29-583B68E55914}" type="sibTrans" cxnId="{6B432F8F-472B-4FBA-959E-D7E638933F82}">
      <dgm:prSet/>
      <dgm:spPr/>
      <dgm:t>
        <a:bodyPr/>
        <a:lstStyle/>
        <a:p>
          <a:endParaRPr lang="en-US"/>
        </a:p>
      </dgm:t>
    </dgm:pt>
    <dgm:pt modelId="{CD3C76F7-63B7-49AE-B7BE-4DCE53A412B2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Edit Projects</a:t>
          </a:r>
        </a:p>
      </dgm:t>
    </dgm:pt>
    <dgm:pt modelId="{DA3C9395-DFEB-4270-A540-4ADA956357FC}" type="parTrans" cxnId="{DC178494-067D-4CCD-8A4E-3568BF79C3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1748CFD3-DF44-44CC-8BEB-521B1E4EE3B7}" type="sibTrans" cxnId="{DC178494-067D-4CCD-8A4E-3568BF79C30B}">
      <dgm:prSet/>
      <dgm:spPr/>
      <dgm:t>
        <a:bodyPr/>
        <a:lstStyle/>
        <a:p>
          <a:endParaRPr lang="en-IN"/>
        </a:p>
      </dgm:t>
    </dgm:pt>
    <dgm:pt modelId="{AEAEB7D9-EFDD-4176-B1CC-1035312865C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Logout</a:t>
          </a:r>
        </a:p>
      </dgm:t>
    </dgm:pt>
    <dgm:pt modelId="{69F73E52-1074-4732-9CE7-BD79DCDE9E51}" type="sibTrans" cxnId="{80E4E164-0395-4581-9CA9-FDD73C35C216}">
      <dgm:prSet/>
      <dgm:spPr/>
      <dgm:t>
        <a:bodyPr/>
        <a:lstStyle/>
        <a:p>
          <a:endParaRPr lang="en-US"/>
        </a:p>
      </dgm:t>
    </dgm:pt>
    <dgm:pt modelId="{A6CE0D3D-4232-4C9C-B6AE-E262DDB97F8A}" type="parTrans" cxnId="{80E4E164-0395-4581-9CA9-FDD73C35C21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590D9BE-6E49-4282-9B86-6CB12C85D959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Delete Projects</a:t>
          </a:r>
        </a:p>
      </dgm:t>
    </dgm:pt>
    <dgm:pt modelId="{25AFB6CF-C185-4F7E-8A2F-9186C2EEB51E}" type="parTrans" cxnId="{22F3ACA2-6839-4184-B2A0-836047354D78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89C410FC-6654-4159-A90C-B7B5F8DAE7D8}" type="sibTrans" cxnId="{22F3ACA2-6839-4184-B2A0-836047354D78}">
      <dgm:prSet/>
      <dgm:spPr/>
      <dgm:t>
        <a:bodyPr/>
        <a:lstStyle/>
        <a:p>
          <a:endParaRPr lang="en-IN"/>
        </a:p>
      </dgm:t>
    </dgm:pt>
    <dgm:pt modelId="{E2CA5B42-3320-49E9-997F-56B147954C37}" type="pres">
      <dgm:prSet presAssocID="{8E81334F-420A-4E76-8393-14B0367230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946678-5E66-4F51-BC32-0E63D6706B6C}" type="pres">
      <dgm:prSet presAssocID="{8B383609-4363-4B59-8FA0-C6913ACB917E}" presName="hierRoot1" presStyleCnt="0">
        <dgm:presLayoutVars>
          <dgm:hierBranch val="init"/>
        </dgm:presLayoutVars>
      </dgm:prSet>
      <dgm:spPr/>
    </dgm:pt>
    <dgm:pt modelId="{81EE6A64-9C87-40F2-A18D-537865F71E15}" type="pres">
      <dgm:prSet presAssocID="{8B383609-4363-4B59-8FA0-C6913ACB917E}" presName="rootComposite1" presStyleCnt="0"/>
      <dgm:spPr/>
    </dgm:pt>
    <dgm:pt modelId="{83334E4E-4C3A-48BC-8C01-909734156635}" type="pres">
      <dgm:prSet presAssocID="{8B383609-4363-4B59-8FA0-C6913ACB917E}" presName="rootText1" presStyleLbl="node0" presStyleIdx="0" presStyleCnt="1">
        <dgm:presLayoutVars>
          <dgm:chPref val="3"/>
        </dgm:presLayoutVars>
      </dgm:prSet>
      <dgm:spPr/>
    </dgm:pt>
    <dgm:pt modelId="{B76DFE67-59B8-48CB-8BEF-6F797C666BA3}" type="pres">
      <dgm:prSet presAssocID="{8B383609-4363-4B59-8FA0-C6913ACB917E}" presName="rootConnector1" presStyleLbl="node1" presStyleIdx="0" presStyleCnt="0"/>
      <dgm:spPr/>
    </dgm:pt>
    <dgm:pt modelId="{DB274636-2ECB-4A14-9E03-3DAB7FE8FCDB}" type="pres">
      <dgm:prSet presAssocID="{8B383609-4363-4B59-8FA0-C6913ACB917E}" presName="hierChild2" presStyleCnt="0"/>
      <dgm:spPr/>
    </dgm:pt>
    <dgm:pt modelId="{C6A38E0C-A242-451B-B60B-4CDE1CF498DD}" type="pres">
      <dgm:prSet presAssocID="{EC7FEEC1-F41A-41AE-85BE-D135D572255E}" presName="Name37" presStyleLbl="parChTrans1D2" presStyleIdx="0" presStyleCnt="4"/>
      <dgm:spPr/>
    </dgm:pt>
    <dgm:pt modelId="{9340E9D0-9E9E-4255-BF01-13D06BB3A7E2}" type="pres">
      <dgm:prSet presAssocID="{AC824EE8-ADFA-488B-8105-94A65D339F1F}" presName="hierRoot2" presStyleCnt="0">
        <dgm:presLayoutVars>
          <dgm:hierBranch val="init"/>
        </dgm:presLayoutVars>
      </dgm:prSet>
      <dgm:spPr/>
    </dgm:pt>
    <dgm:pt modelId="{6085620F-A15F-45BF-B503-2B1B89A03180}" type="pres">
      <dgm:prSet presAssocID="{AC824EE8-ADFA-488B-8105-94A65D339F1F}" presName="rootComposite" presStyleCnt="0"/>
      <dgm:spPr/>
    </dgm:pt>
    <dgm:pt modelId="{EA133BE2-0F6C-4A25-8645-898F3972A8C5}" type="pres">
      <dgm:prSet presAssocID="{AC824EE8-ADFA-488B-8105-94A65D339F1F}" presName="rootText" presStyleLbl="node2" presStyleIdx="0" presStyleCnt="4">
        <dgm:presLayoutVars>
          <dgm:chPref val="3"/>
        </dgm:presLayoutVars>
      </dgm:prSet>
      <dgm:spPr/>
    </dgm:pt>
    <dgm:pt modelId="{56AFF085-8221-47CE-A536-6BD35EABE172}" type="pres">
      <dgm:prSet presAssocID="{AC824EE8-ADFA-488B-8105-94A65D339F1F}" presName="rootConnector" presStyleLbl="node2" presStyleIdx="0" presStyleCnt="4"/>
      <dgm:spPr/>
    </dgm:pt>
    <dgm:pt modelId="{17829C96-8A12-4456-B58D-AB6A48781DCA}" type="pres">
      <dgm:prSet presAssocID="{AC824EE8-ADFA-488B-8105-94A65D339F1F}" presName="hierChild4" presStyleCnt="0"/>
      <dgm:spPr/>
    </dgm:pt>
    <dgm:pt modelId="{08472122-4D70-4620-AC56-6DC943A54667}" type="pres">
      <dgm:prSet presAssocID="{37E87EB2-AD98-467D-8F4A-43CE642EA221}" presName="Name37" presStyleLbl="parChTrans1D3" presStyleIdx="0" presStyleCnt="5"/>
      <dgm:spPr/>
    </dgm:pt>
    <dgm:pt modelId="{41A20F54-090C-4E91-9A1D-3E274CD178D5}" type="pres">
      <dgm:prSet presAssocID="{3BF09FBA-3393-43E1-8CBB-594FC8125DD0}" presName="hierRoot2" presStyleCnt="0">
        <dgm:presLayoutVars>
          <dgm:hierBranch val="init"/>
        </dgm:presLayoutVars>
      </dgm:prSet>
      <dgm:spPr/>
    </dgm:pt>
    <dgm:pt modelId="{6B140255-E955-4027-A6E9-B10DD1896FF6}" type="pres">
      <dgm:prSet presAssocID="{3BF09FBA-3393-43E1-8CBB-594FC8125DD0}" presName="rootComposite" presStyleCnt="0"/>
      <dgm:spPr/>
    </dgm:pt>
    <dgm:pt modelId="{C6E7E72E-C9C6-4A8E-909D-DB5C452133FF}" type="pres">
      <dgm:prSet presAssocID="{3BF09FBA-3393-43E1-8CBB-594FC8125DD0}" presName="rootText" presStyleLbl="node3" presStyleIdx="0" presStyleCnt="5">
        <dgm:presLayoutVars>
          <dgm:chPref val="3"/>
        </dgm:presLayoutVars>
      </dgm:prSet>
      <dgm:spPr/>
    </dgm:pt>
    <dgm:pt modelId="{53BB7EE4-0E7B-4D69-B97D-D8665516CC31}" type="pres">
      <dgm:prSet presAssocID="{3BF09FBA-3393-43E1-8CBB-594FC8125DD0}" presName="rootConnector" presStyleLbl="node3" presStyleIdx="0" presStyleCnt="5"/>
      <dgm:spPr/>
    </dgm:pt>
    <dgm:pt modelId="{55255558-6299-4F96-827C-CDDDDDAD9692}" type="pres">
      <dgm:prSet presAssocID="{3BF09FBA-3393-43E1-8CBB-594FC8125DD0}" presName="hierChild4" presStyleCnt="0"/>
      <dgm:spPr/>
    </dgm:pt>
    <dgm:pt modelId="{7C32B798-B486-4D99-A0C6-43CF9A7065C2}" type="pres">
      <dgm:prSet presAssocID="{3BF09FBA-3393-43E1-8CBB-594FC8125DD0}" presName="hierChild5" presStyleCnt="0"/>
      <dgm:spPr/>
    </dgm:pt>
    <dgm:pt modelId="{24CB51F3-C359-4DF8-B5C2-4AA6C398A877}" type="pres">
      <dgm:prSet presAssocID="{3B30DFE8-D1E9-4397-8C59-622394C5AA56}" presName="Name37" presStyleLbl="parChTrans1D3" presStyleIdx="1" presStyleCnt="5"/>
      <dgm:spPr/>
    </dgm:pt>
    <dgm:pt modelId="{8E5E21EA-838B-4F3A-A99C-A14EC5A683A4}" type="pres">
      <dgm:prSet presAssocID="{BEEBC497-0DA9-4C8C-9ED1-9F9285DAD387}" presName="hierRoot2" presStyleCnt="0">
        <dgm:presLayoutVars>
          <dgm:hierBranch val="init"/>
        </dgm:presLayoutVars>
      </dgm:prSet>
      <dgm:spPr/>
    </dgm:pt>
    <dgm:pt modelId="{3933C24B-51AD-463E-A559-C2D61F7574C4}" type="pres">
      <dgm:prSet presAssocID="{BEEBC497-0DA9-4C8C-9ED1-9F9285DAD387}" presName="rootComposite" presStyleCnt="0"/>
      <dgm:spPr/>
    </dgm:pt>
    <dgm:pt modelId="{E215FFC6-2BDB-4D66-865C-8CABA51378D5}" type="pres">
      <dgm:prSet presAssocID="{BEEBC497-0DA9-4C8C-9ED1-9F9285DAD387}" presName="rootText" presStyleLbl="node3" presStyleIdx="1" presStyleCnt="5">
        <dgm:presLayoutVars>
          <dgm:chPref val="3"/>
        </dgm:presLayoutVars>
      </dgm:prSet>
      <dgm:spPr/>
    </dgm:pt>
    <dgm:pt modelId="{F28A2D09-5802-4D27-AC91-8C3E0E553A87}" type="pres">
      <dgm:prSet presAssocID="{BEEBC497-0DA9-4C8C-9ED1-9F9285DAD387}" presName="rootConnector" presStyleLbl="node3" presStyleIdx="1" presStyleCnt="5"/>
      <dgm:spPr/>
    </dgm:pt>
    <dgm:pt modelId="{904C4053-29FB-4675-82B0-784425E50DBE}" type="pres">
      <dgm:prSet presAssocID="{BEEBC497-0DA9-4C8C-9ED1-9F9285DAD387}" presName="hierChild4" presStyleCnt="0"/>
      <dgm:spPr/>
    </dgm:pt>
    <dgm:pt modelId="{1F484348-6B54-4265-B913-26200EAD5FC9}" type="pres">
      <dgm:prSet presAssocID="{BEEBC497-0DA9-4C8C-9ED1-9F9285DAD387}" presName="hierChild5" presStyleCnt="0"/>
      <dgm:spPr/>
    </dgm:pt>
    <dgm:pt modelId="{8CC3EC5B-1C0C-45E2-A03C-3C9AB026C4EF}" type="pres">
      <dgm:prSet presAssocID="{AC824EE8-ADFA-488B-8105-94A65D339F1F}" presName="hierChild5" presStyleCnt="0"/>
      <dgm:spPr/>
    </dgm:pt>
    <dgm:pt modelId="{C07B0D27-C9FE-40A4-A847-06E26D0842FE}" type="pres">
      <dgm:prSet presAssocID="{50A7FC76-5550-4333-B994-EFA03DE914EF}" presName="Name37" presStyleLbl="parChTrans1D2" presStyleIdx="1" presStyleCnt="4"/>
      <dgm:spPr/>
    </dgm:pt>
    <dgm:pt modelId="{9EF090B7-4DA0-4B07-9889-9C3C808B9264}" type="pres">
      <dgm:prSet presAssocID="{CDE7D03F-A84B-44CE-8C7B-B5E1B1C66134}" presName="hierRoot2" presStyleCnt="0">
        <dgm:presLayoutVars>
          <dgm:hierBranch val="init"/>
        </dgm:presLayoutVars>
      </dgm:prSet>
      <dgm:spPr/>
    </dgm:pt>
    <dgm:pt modelId="{3D6950B1-296F-46AC-B60F-82A25CF76215}" type="pres">
      <dgm:prSet presAssocID="{CDE7D03F-A84B-44CE-8C7B-B5E1B1C66134}" presName="rootComposite" presStyleCnt="0"/>
      <dgm:spPr/>
    </dgm:pt>
    <dgm:pt modelId="{11271877-1274-40B8-A2A1-47C522892A59}" type="pres">
      <dgm:prSet presAssocID="{CDE7D03F-A84B-44CE-8C7B-B5E1B1C66134}" presName="rootText" presStyleLbl="node2" presStyleIdx="1" presStyleCnt="4">
        <dgm:presLayoutVars>
          <dgm:chPref val="3"/>
        </dgm:presLayoutVars>
      </dgm:prSet>
      <dgm:spPr/>
    </dgm:pt>
    <dgm:pt modelId="{F9B49849-6C60-4CF8-883C-D88D674EED86}" type="pres">
      <dgm:prSet presAssocID="{CDE7D03F-A84B-44CE-8C7B-B5E1B1C66134}" presName="rootConnector" presStyleLbl="node2" presStyleIdx="1" presStyleCnt="4"/>
      <dgm:spPr/>
    </dgm:pt>
    <dgm:pt modelId="{17CFBFA6-54AD-46AE-8C9A-529C7D871946}" type="pres">
      <dgm:prSet presAssocID="{CDE7D03F-A84B-44CE-8C7B-B5E1B1C66134}" presName="hierChild4" presStyleCnt="0"/>
      <dgm:spPr/>
    </dgm:pt>
    <dgm:pt modelId="{53D4D948-D68B-491A-87E8-64BD5541B591}" type="pres">
      <dgm:prSet presAssocID="{52998656-B6CF-435B-A79F-A845EF7C8CEF}" presName="Name37" presStyleLbl="parChTrans1D3" presStyleIdx="2" presStyleCnt="5"/>
      <dgm:spPr/>
    </dgm:pt>
    <dgm:pt modelId="{F55648D1-9F42-4F25-A20F-52D2324411D3}" type="pres">
      <dgm:prSet presAssocID="{1FDBF5BF-9F5C-4CC3-A989-F251F81CE0F8}" presName="hierRoot2" presStyleCnt="0">
        <dgm:presLayoutVars>
          <dgm:hierBranch val="init"/>
        </dgm:presLayoutVars>
      </dgm:prSet>
      <dgm:spPr/>
    </dgm:pt>
    <dgm:pt modelId="{FE0DFAAD-7AA8-4931-935F-34CE47BDB209}" type="pres">
      <dgm:prSet presAssocID="{1FDBF5BF-9F5C-4CC3-A989-F251F81CE0F8}" presName="rootComposite" presStyleCnt="0"/>
      <dgm:spPr/>
    </dgm:pt>
    <dgm:pt modelId="{531EC70D-D71B-442A-85C9-4150EFBEDEE9}" type="pres">
      <dgm:prSet presAssocID="{1FDBF5BF-9F5C-4CC3-A989-F251F81CE0F8}" presName="rootText" presStyleLbl="node3" presStyleIdx="2" presStyleCnt="5">
        <dgm:presLayoutVars>
          <dgm:chPref val="3"/>
        </dgm:presLayoutVars>
      </dgm:prSet>
      <dgm:spPr/>
    </dgm:pt>
    <dgm:pt modelId="{6D229C7B-083D-4D9B-8233-6436E3AF4D90}" type="pres">
      <dgm:prSet presAssocID="{1FDBF5BF-9F5C-4CC3-A989-F251F81CE0F8}" presName="rootConnector" presStyleLbl="node3" presStyleIdx="2" presStyleCnt="5"/>
      <dgm:spPr/>
    </dgm:pt>
    <dgm:pt modelId="{2B6E0D5B-83D8-4CCE-BDA3-A5DA4936AFA8}" type="pres">
      <dgm:prSet presAssocID="{1FDBF5BF-9F5C-4CC3-A989-F251F81CE0F8}" presName="hierChild4" presStyleCnt="0"/>
      <dgm:spPr/>
    </dgm:pt>
    <dgm:pt modelId="{4837E5A8-2516-416B-8EE1-285C43E17684}" type="pres">
      <dgm:prSet presAssocID="{1FDBF5BF-9F5C-4CC3-A989-F251F81CE0F8}" presName="hierChild5" presStyleCnt="0"/>
      <dgm:spPr/>
    </dgm:pt>
    <dgm:pt modelId="{8ABC2957-5BC2-4604-9DE1-F4D522498B9A}" type="pres">
      <dgm:prSet presAssocID="{DA3C9395-DFEB-4270-A540-4ADA956357FC}" presName="Name37" presStyleLbl="parChTrans1D3" presStyleIdx="3" presStyleCnt="5"/>
      <dgm:spPr/>
    </dgm:pt>
    <dgm:pt modelId="{4D3F7659-1C97-40FD-BED4-99AEE0C71131}" type="pres">
      <dgm:prSet presAssocID="{CD3C76F7-63B7-49AE-B7BE-4DCE53A412B2}" presName="hierRoot2" presStyleCnt="0">
        <dgm:presLayoutVars>
          <dgm:hierBranch val="init"/>
        </dgm:presLayoutVars>
      </dgm:prSet>
      <dgm:spPr/>
    </dgm:pt>
    <dgm:pt modelId="{A917AEB7-76E9-4404-8F3D-E1A50C167706}" type="pres">
      <dgm:prSet presAssocID="{CD3C76F7-63B7-49AE-B7BE-4DCE53A412B2}" presName="rootComposite" presStyleCnt="0"/>
      <dgm:spPr/>
    </dgm:pt>
    <dgm:pt modelId="{6F025621-CFC5-495E-93F1-575FCB69FE01}" type="pres">
      <dgm:prSet presAssocID="{CD3C76F7-63B7-49AE-B7BE-4DCE53A412B2}" presName="rootText" presStyleLbl="node3" presStyleIdx="3" presStyleCnt="5">
        <dgm:presLayoutVars>
          <dgm:chPref val="3"/>
        </dgm:presLayoutVars>
      </dgm:prSet>
      <dgm:spPr/>
    </dgm:pt>
    <dgm:pt modelId="{211CFAE8-1B82-437B-863D-AFCE5DF7D905}" type="pres">
      <dgm:prSet presAssocID="{CD3C76F7-63B7-49AE-B7BE-4DCE53A412B2}" presName="rootConnector" presStyleLbl="node3" presStyleIdx="3" presStyleCnt="5"/>
      <dgm:spPr/>
    </dgm:pt>
    <dgm:pt modelId="{5C8D308F-DCC6-4E7C-AE7C-752B0E9C3144}" type="pres">
      <dgm:prSet presAssocID="{CD3C76F7-63B7-49AE-B7BE-4DCE53A412B2}" presName="hierChild4" presStyleCnt="0"/>
      <dgm:spPr/>
    </dgm:pt>
    <dgm:pt modelId="{0CA9E911-B2F1-4A7D-92AE-C55620FF7250}" type="pres">
      <dgm:prSet presAssocID="{CD3C76F7-63B7-49AE-B7BE-4DCE53A412B2}" presName="hierChild5" presStyleCnt="0"/>
      <dgm:spPr/>
    </dgm:pt>
    <dgm:pt modelId="{3251B86E-8C37-46CE-81C4-0F8EDA1C30E9}" type="pres">
      <dgm:prSet presAssocID="{25AFB6CF-C185-4F7E-8A2F-9186C2EEB51E}" presName="Name37" presStyleLbl="parChTrans1D3" presStyleIdx="4" presStyleCnt="5"/>
      <dgm:spPr/>
    </dgm:pt>
    <dgm:pt modelId="{B726A3D3-D43D-4A0D-83E4-1A05B2FC43C4}" type="pres">
      <dgm:prSet presAssocID="{7590D9BE-6E49-4282-9B86-6CB12C85D959}" presName="hierRoot2" presStyleCnt="0">
        <dgm:presLayoutVars>
          <dgm:hierBranch val="init"/>
        </dgm:presLayoutVars>
      </dgm:prSet>
      <dgm:spPr/>
    </dgm:pt>
    <dgm:pt modelId="{610181ED-E180-4989-B9B7-2AFE6B06CF5B}" type="pres">
      <dgm:prSet presAssocID="{7590D9BE-6E49-4282-9B86-6CB12C85D959}" presName="rootComposite" presStyleCnt="0"/>
      <dgm:spPr/>
    </dgm:pt>
    <dgm:pt modelId="{9EB5405F-D932-472E-8CAE-2CFEF295B3DC}" type="pres">
      <dgm:prSet presAssocID="{7590D9BE-6E49-4282-9B86-6CB12C85D959}" presName="rootText" presStyleLbl="node3" presStyleIdx="4" presStyleCnt="5">
        <dgm:presLayoutVars>
          <dgm:chPref val="3"/>
        </dgm:presLayoutVars>
      </dgm:prSet>
      <dgm:spPr/>
    </dgm:pt>
    <dgm:pt modelId="{4C9B47DB-C16E-4989-AE8D-5843B8B4EEC6}" type="pres">
      <dgm:prSet presAssocID="{7590D9BE-6E49-4282-9B86-6CB12C85D959}" presName="rootConnector" presStyleLbl="node3" presStyleIdx="4" presStyleCnt="5"/>
      <dgm:spPr/>
    </dgm:pt>
    <dgm:pt modelId="{2A930260-97B9-4ECF-9730-E5530CB36D65}" type="pres">
      <dgm:prSet presAssocID="{7590D9BE-6E49-4282-9B86-6CB12C85D959}" presName="hierChild4" presStyleCnt="0"/>
      <dgm:spPr/>
    </dgm:pt>
    <dgm:pt modelId="{D84BEF5A-5693-4B56-B7F9-6D6CCF3FB11C}" type="pres">
      <dgm:prSet presAssocID="{7590D9BE-6E49-4282-9B86-6CB12C85D959}" presName="hierChild5" presStyleCnt="0"/>
      <dgm:spPr/>
    </dgm:pt>
    <dgm:pt modelId="{A7C22E26-E6DD-42BC-8F0F-2903CCC30632}" type="pres">
      <dgm:prSet presAssocID="{CDE7D03F-A84B-44CE-8C7B-B5E1B1C66134}" presName="hierChild5" presStyleCnt="0"/>
      <dgm:spPr/>
    </dgm:pt>
    <dgm:pt modelId="{254AC956-04C8-4182-B4D4-9B284E282F40}" type="pres">
      <dgm:prSet presAssocID="{36A769FB-65A7-417B-9D72-E5D33857D855}" presName="Name37" presStyleLbl="parChTrans1D2" presStyleIdx="2" presStyleCnt="4"/>
      <dgm:spPr/>
    </dgm:pt>
    <dgm:pt modelId="{CE22929F-BB21-4979-A22F-72510E0A9DD1}" type="pres">
      <dgm:prSet presAssocID="{7FD0918C-25E9-4191-8320-61CB5B28855D}" presName="hierRoot2" presStyleCnt="0">
        <dgm:presLayoutVars>
          <dgm:hierBranch val="init"/>
        </dgm:presLayoutVars>
      </dgm:prSet>
      <dgm:spPr/>
    </dgm:pt>
    <dgm:pt modelId="{BD10A76D-1F9F-4C2F-87EC-AF3CC09B91CC}" type="pres">
      <dgm:prSet presAssocID="{7FD0918C-25E9-4191-8320-61CB5B28855D}" presName="rootComposite" presStyleCnt="0"/>
      <dgm:spPr/>
    </dgm:pt>
    <dgm:pt modelId="{7B2964C9-0607-4C7F-99B4-EC964AE035A1}" type="pres">
      <dgm:prSet presAssocID="{7FD0918C-25E9-4191-8320-61CB5B28855D}" presName="rootText" presStyleLbl="node2" presStyleIdx="2" presStyleCnt="4">
        <dgm:presLayoutVars>
          <dgm:chPref val="3"/>
        </dgm:presLayoutVars>
      </dgm:prSet>
      <dgm:spPr/>
    </dgm:pt>
    <dgm:pt modelId="{7441CA99-4C8B-4985-95DF-35DD9CBE5A74}" type="pres">
      <dgm:prSet presAssocID="{7FD0918C-25E9-4191-8320-61CB5B28855D}" presName="rootConnector" presStyleLbl="node2" presStyleIdx="2" presStyleCnt="4"/>
      <dgm:spPr/>
    </dgm:pt>
    <dgm:pt modelId="{41C57A3A-DFC7-4E55-A020-25C798F8AB1E}" type="pres">
      <dgm:prSet presAssocID="{7FD0918C-25E9-4191-8320-61CB5B28855D}" presName="hierChild4" presStyleCnt="0"/>
      <dgm:spPr/>
    </dgm:pt>
    <dgm:pt modelId="{E77F5474-9B59-4D37-87FE-05AB2F36C9CA}" type="pres">
      <dgm:prSet presAssocID="{7FD0918C-25E9-4191-8320-61CB5B28855D}" presName="hierChild5" presStyleCnt="0"/>
      <dgm:spPr/>
    </dgm:pt>
    <dgm:pt modelId="{F2D7707E-B0D5-453D-868A-C110A71EE36B}" type="pres">
      <dgm:prSet presAssocID="{A6CE0D3D-4232-4C9C-B6AE-E262DDB97F8A}" presName="Name37" presStyleLbl="parChTrans1D2" presStyleIdx="3" presStyleCnt="4"/>
      <dgm:spPr/>
    </dgm:pt>
    <dgm:pt modelId="{FB07A205-62DF-4ACB-BBC4-B0741E5414DE}" type="pres">
      <dgm:prSet presAssocID="{AEAEB7D9-EFDD-4176-B1CC-1035312865C8}" presName="hierRoot2" presStyleCnt="0">
        <dgm:presLayoutVars>
          <dgm:hierBranch val="init"/>
        </dgm:presLayoutVars>
      </dgm:prSet>
      <dgm:spPr/>
    </dgm:pt>
    <dgm:pt modelId="{8D33BEB0-2B99-4A4A-A833-AC70CF359943}" type="pres">
      <dgm:prSet presAssocID="{AEAEB7D9-EFDD-4176-B1CC-1035312865C8}" presName="rootComposite" presStyleCnt="0"/>
      <dgm:spPr/>
    </dgm:pt>
    <dgm:pt modelId="{78B39E77-F883-45E0-A18F-74223A2C1C5E}" type="pres">
      <dgm:prSet presAssocID="{AEAEB7D9-EFDD-4176-B1CC-1035312865C8}" presName="rootText" presStyleLbl="node2" presStyleIdx="3" presStyleCnt="4">
        <dgm:presLayoutVars>
          <dgm:chPref val="3"/>
        </dgm:presLayoutVars>
      </dgm:prSet>
      <dgm:spPr/>
    </dgm:pt>
    <dgm:pt modelId="{81902471-A1B7-421A-A97E-51AB7E587472}" type="pres">
      <dgm:prSet presAssocID="{AEAEB7D9-EFDD-4176-B1CC-1035312865C8}" presName="rootConnector" presStyleLbl="node2" presStyleIdx="3" presStyleCnt="4"/>
      <dgm:spPr/>
    </dgm:pt>
    <dgm:pt modelId="{665655FE-0EB1-428D-82AA-767A9381B7D7}" type="pres">
      <dgm:prSet presAssocID="{AEAEB7D9-EFDD-4176-B1CC-1035312865C8}" presName="hierChild4" presStyleCnt="0"/>
      <dgm:spPr/>
    </dgm:pt>
    <dgm:pt modelId="{DB3B73DD-193E-41E1-869A-7C23F429A0D3}" type="pres">
      <dgm:prSet presAssocID="{AEAEB7D9-EFDD-4176-B1CC-1035312865C8}" presName="hierChild5" presStyleCnt="0"/>
      <dgm:spPr/>
    </dgm:pt>
    <dgm:pt modelId="{8B2830A9-439F-4ADA-98AB-33E11EF5C2CE}" type="pres">
      <dgm:prSet presAssocID="{8B383609-4363-4B59-8FA0-C6913ACB917E}" presName="hierChild3" presStyleCnt="0"/>
      <dgm:spPr/>
    </dgm:pt>
  </dgm:ptLst>
  <dgm:cxnLst>
    <dgm:cxn modelId="{1227C613-1F5D-4D91-8449-C45C11CDADD7}" type="presOf" srcId="{DA3C9395-DFEB-4270-A540-4ADA956357FC}" destId="{8ABC2957-5BC2-4604-9DE1-F4D522498B9A}" srcOrd="0" destOrd="0" presId="urn:microsoft.com/office/officeart/2005/8/layout/orgChart1"/>
    <dgm:cxn modelId="{7015C913-6987-499C-90B4-C864370A633C}" type="presOf" srcId="{52998656-B6CF-435B-A79F-A845EF7C8CEF}" destId="{53D4D948-D68B-491A-87E8-64BD5541B591}" srcOrd="0" destOrd="0" presId="urn:microsoft.com/office/officeart/2005/8/layout/orgChart1"/>
    <dgm:cxn modelId="{A8BCBC16-21C3-49F1-BFAD-1F666D0E5D70}" type="presOf" srcId="{7FD0918C-25E9-4191-8320-61CB5B28855D}" destId="{7441CA99-4C8B-4985-95DF-35DD9CBE5A74}" srcOrd="1" destOrd="0" presId="urn:microsoft.com/office/officeart/2005/8/layout/orgChart1"/>
    <dgm:cxn modelId="{BAD4271B-9D3C-45B9-9B9A-F6BB495612F6}" srcId="{AC824EE8-ADFA-488B-8105-94A65D339F1F}" destId="{BEEBC497-0DA9-4C8C-9ED1-9F9285DAD387}" srcOrd="1" destOrd="0" parTransId="{3B30DFE8-D1E9-4397-8C59-622394C5AA56}" sibTransId="{ADB23299-87A9-4656-B95E-06830AEF92AD}"/>
    <dgm:cxn modelId="{BD496A26-5643-45F7-998C-2A6DFB2C4A03}" srcId="{CDE7D03F-A84B-44CE-8C7B-B5E1B1C66134}" destId="{1FDBF5BF-9F5C-4CC3-A989-F251F81CE0F8}" srcOrd="0" destOrd="0" parTransId="{52998656-B6CF-435B-A79F-A845EF7C8CEF}" sibTransId="{0A761D0C-C62E-48F7-837E-52B7412B70A7}"/>
    <dgm:cxn modelId="{BF1E0F31-5FA0-42C9-B293-864380364445}" type="presOf" srcId="{36A769FB-65A7-417B-9D72-E5D33857D855}" destId="{254AC956-04C8-4182-B4D4-9B284E282F40}" srcOrd="0" destOrd="0" presId="urn:microsoft.com/office/officeart/2005/8/layout/orgChart1"/>
    <dgm:cxn modelId="{8011C534-DB3A-4C18-81C0-9ED9F562A632}" type="presOf" srcId="{1FDBF5BF-9F5C-4CC3-A989-F251F81CE0F8}" destId="{531EC70D-D71B-442A-85C9-4150EFBEDEE9}" srcOrd="0" destOrd="0" presId="urn:microsoft.com/office/officeart/2005/8/layout/orgChart1"/>
    <dgm:cxn modelId="{66B01360-D67B-4AD0-B53D-D4886EADB81C}" type="presOf" srcId="{AEAEB7D9-EFDD-4176-B1CC-1035312865C8}" destId="{78B39E77-F883-45E0-A18F-74223A2C1C5E}" srcOrd="0" destOrd="0" presId="urn:microsoft.com/office/officeart/2005/8/layout/orgChart1"/>
    <dgm:cxn modelId="{23851162-6560-4982-9F36-393A0938AB73}" type="presOf" srcId="{7590D9BE-6E49-4282-9B86-6CB12C85D959}" destId="{4C9B47DB-C16E-4989-AE8D-5843B8B4EEC6}" srcOrd="1" destOrd="0" presId="urn:microsoft.com/office/officeart/2005/8/layout/orgChart1"/>
    <dgm:cxn modelId="{80E4E164-0395-4581-9CA9-FDD73C35C216}" srcId="{8B383609-4363-4B59-8FA0-C6913ACB917E}" destId="{AEAEB7D9-EFDD-4176-B1CC-1035312865C8}" srcOrd="3" destOrd="0" parTransId="{A6CE0D3D-4232-4C9C-B6AE-E262DDB97F8A}" sibTransId="{69F73E52-1074-4732-9CE7-BD79DCDE9E51}"/>
    <dgm:cxn modelId="{97991047-C329-4795-8F89-462A1A5504FB}" srcId="{8E81334F-420A-4E76-8393-14B0367230BC}" destId="{8B383609-4363-4B59-8FA0-C6913ACB917E}" srcOrd="0" destOrd="0" parTransId="{8463E72E-D84B-4A73-826D-C989FC40851B}" sibTransId="{049948E6-9498-4408-B0DD-A996D2614F07}"/>
    <dgm:cxn modelId="{32A21A4B-2BD4-4167-94F5-04925B6BE24F}" type="presOf" srcId="{A6CE0D3D-4232-4C9C-B6AE-E262DDB97F8A}" destId="{F2D7707E-B0D5-453D-868A-C110A71EE36B}" srcOrd="0" destOrd="0" presId="urn:microsoft.com/office/officeart/2005/8/layout/orgChart1"/>
    <dgm:cxn modelId="{8FB3FF73-E6B2-474D-A6E1-07C057DBAB28}" type="presOf" srcId="{8E81334F-420A-4E76-8393-14B0367230BC}" destId="{E2CA5B42-3320-49E9-997F-56B147954C37}" srcOrd="0" destOrd="0" presId="urn:microsoft.com/office/officeart/2005/8/layout/orgChart1"/>
    <dgm:cxn modelId="{87E3E677-EDC0-4687-BEE7-80526E8CFA94}" type="presOf" srcId="{1FDBF5BF-9F5C-4CC3-A989-F251F81CE0F8}" destId="{6D229C7B-083D-4D9B-8233-6436E3AF4D90}" srcOrd="1" destOrd="0" presId="urn:microsoft.com/office/officeart/2005/8/layout/orgChart1"/>
    <dgm:cxn modelId="{E9B89558-D9B3-4879-8D8A-5C475BA26B88}" srcId="{AC824EE8-ADFA-488B-8105-94A65D339F1F}" destId="{3BF09FBA-3393-43E1-8CBB-594FC8125DD0}" srcOrd="0" destOrd="0" parTransId="{37E87EB2-AD98-467D-8F4A-43CE642EA221}" sibTransId="{00604124-BFB6-426B-9A17-EA7B7EBBB216}"/>
    <dgm:cxn modelId="{0825145A-DB48-4A3A-8381-65727E97E4D8}" type="presOf" srcId="{AC824EE8-ADFA-488B-8105-94A65D339F1F}" destId="{56AFF085-8221-47CE-A536-6BD35EABE172}" srcOrd="1" destOrd="0" presId="urn:microsoft.com/office/officeart/2005/8/layout/orgChart1"/>
    <dgm:cxn modelId="{77A8C887-F29C-4B52-AA17-ECC435BE122C}" type="presOf" srcId="{50A7FC76-5550-4333-B994-EFA03DE914EF}" destId="{C07B0D27-C9FE-40A4-A847-06E26D0842FE}" srcOrd="0" destOrd="0" presId="urn:microsoft.com/office/officeart/2005/8/layout/orgChart1"/>
    <dgm:cxn modelId="{6B432F8F-472B-4FBA-959E-D7E638933F82}" srcId="{8B383609-4363-4B59-8FA0-C6913ACB917E}" destId="{7FD0918C-25E9-4191-8320-61CB5B28855D}" srcOrd="2" destOrd="0" parTransId="{36A769FB-65A7-417B-9D72-E5D33857D855}" sibTransId="{39AEB5B1-7B19-4CA7-BC29-583B68E55914}"/>
    <dgm:cxn modelId="{DC178494-067D-4CCD-8A4E-3568BF79C30B}" srcId="{CDE7D03F-A84B-44CE-8C7B-B5E1B1C66134}" destId="{CD3C76F7-63B7-49AE-B7BE-4DCE53A412B2}" srcOrd="1" destOrd="0" parTransId="{DA3C9395-DFEB-4270-A540-4ADA956357FC}" sibTransId="{1748CFD3-DF44-44CC-8BEB-521B1E4EE3B7}"/>
    <dgm:cxn modelId="{38EAEB9A-1CCA-4940-8E1E-66A6E7F85464}" type="presOf" srcId="{8B383609-4363-4B59-8FA0-C6913ACB917E}" destId="{83334E4E-4C3A-48BC-8C01-909734156635}" srcOrd="0" destOrd="0" presId="urn:microsoft.com/office/officeart/2005/8/layout/orgChart1"/>
    <dgm:cxn modelId="{22F3ACA2-6839-4184-B2A0-836047354D78}" srcId="{CDE7D03F-A84B-44CE-8C7B-B5E1B1C66134}" destId="{7590D9BE-6E49-4282-9B86-6CB12C85D959}" srcOrd="2" destOrd="0" parTransId="{25AFB6CF-C185-4F7E-8A2F-9186C2EEB51E}" sibTransId="{89C410FC-6654-4159-A90C-B7B5F8DAE7D8}"/>
    <dgm:cxn modelId="{B747CDB1-C963-428C-80DE-C3B620592747}" srcId="{8B383609-4363-4B59-8FA0-C6913ACB917E}" destId="{CDE7D03F-A84B-44CE-8C7B-B5E1B1C66134}" srcOrd="1" destOrd="0" parTransId="{50A7FC76-5550-4333-B994-EFA03DE914EF}" sibTransId="{E8018135-A9A2-491F-9DC5-4EE8D80CFB6C}"/>
    <dgm:cxn modelId="{CAE835B3-5718-49B7-949F-1A4FB4820A2B}" type="presOf" srcId="{7FD0918C-25E9-4191-8320-61CB5B28855D}" destId="{7B2964C9-0607-4C7F-99B4-EC964AE035A1}" srcOrd="0" destOrd="0" presId="urn:microsoft.com/office/officeart/2005/8/layout/orgChart1"/>
    <dgm:cxn modelId="{1AC626BA-24A6-421B-93C2-D122AE1F492A}" type="presOf" srcId="{CD3C76F7-63B7-49AE-B7BE-4DCE53A412B2}" destId="{211CFAE8-1B82-437B-863D-AFCE5DF7D905}" srcOrd="1" destOrd="0" presId="urn:microsoft.com/office/officeart/2005/8/layout/orgChart1"/>
    <dgm:cxn modelId="{D8CDBFBE-4FEB-41D6-9592-89D7C60B81D9}" type="presOf" srcId="{37E87EB2-AD98-467D-8F4A-43CE642EA221}" destId="{08472122-4D70-4620-AC56-6DC943A54667}" srcOrd="0" destOrd="0" presId="urn:microsoft.com/office/officeart/2005/8/layout/orgChart1"/>
    <dgm:cxn modelId="{B217AAC1-DC39-4A4A-8EA6-374211C93B2E}" type="presOf" srcId="{25AFB6CF-C185-4F7E-8A2F-9186C2EEB51E}" destId="{3251B86E-8C37-46CE-81C4-0F8EDA1C30E9}" srcOrd="0" destOrd="0" presId="urn:microsoft.com/office/officeart/2005/8/layout/orgChart1"/>
    <dgm:cxn modelId="{8ED5F7C2-93A6-4325-BD58-A71DD4C9ED43}" srcId="{8B383609-4363-4B59-8FA0-C6913ACB917E}" destId="{AC824EE8-ADFA-488B-8105-94A65D339F1F}" srcOrd="0" destOrd="0" parTransId="{EC7FEEC1-F41A-41AE-85BE-D135D572255E}" sibTransId="{4E04CD84-1DFE-4267-A263-78C54B79D151}"/>
    <dgm:cxn modelId="{20834AC5-1BE5-425F-AF2B-DAF9B4030DAC}" type="presOf" srcId="{EC7FEEC1-F41A-41AE-85BE-D135D572255E}" destId="{C6A38E0C-A242-451B-B60B-4CDE1CF498DD}" srcOrd="0" destOrd="0" presId="urn:microsoft.com/office/officeart/2005/8/layout/orgChart1"/>
    <dgm:cxn modelId="{606C79C5-6764-47C1-8D54-512637D5036E}" type="presOf" srcId="{3BF09FBA-3393-43E1-8CBB-594FC8125DD0}" destId="{C6E7E72E-C9C6-4A8E-909D-DB5C452133FF}" srcOrd="0" destOrd="0" presId="urn:microsoft.com/office/officeart/2005/8/layout/orgChart1"/>
    <dgm:cxn modelId="{944ACFC7-8E37-47EB-A6F0-37433F070631}" type="presOf" srcId="{AEAEB7D9-EFDD-4176-B1CC-1035312865C8}" destId="{81902471-A1B7-421A-A97E-51AB7E587472}" srcOrd="1" destOrd="0" presId="urn:microsoft.com/office/officeart/2005/8/layout/orgChart1"/>
    <dgm:cxn modelId="{95CC4CCF-6D7C-4AD7-8877-32E1651DFEF5}" type="presOf" srcId="{CD3C76F7-63B7-49AE-B7BE-4DCE53A412B2}" destId="{6F025621-CFC5-495E-93F1-575FCB69FE01}" srcOrd="0" destOrd="0" presId="urn:microsoft.com/office/officeart/2005/8/layout/orgChart1"/>
    <dgm:cxn modelId="{D2B95CDA-B8EF-4C62-97E6-A31A1278979A}" type="presOf" srcId="{CDE7D03F-A84B-44CE-8C7B-B5E1B1C66134}" destId="{11271877-1274-40B8-A2A1-47C522892A59}" srcOrd="0" destOrd="0" presId="urn:microsoft.com/office/officeart/2005/8/layout/orgChart1"/>
    <dgm:cxn modelId="{3038AEDB-59B0-44C8-B366-9C2CE39DB75B}" type="presOf" srcId="{3B30DFE8-D1E9-4397-8C59-622394C5AA56}" destId="{24CB51F3-C359-4DF8-B5C2-4AA6C398A877}" srcOrd="0" destOrd="0" presId="urn:microsoft.com/office/officeart/2005/8/layout/orgChart1"/>
    <dgm:cxn modelId="{BB2523DC-C409-4825-A723-F87182B9E66A}" type="presOf" srcId="{7590D9BE-6E49-4282-9B86-6CB12C85D959}" destId="{9EB5405F-D932-472E-8CAE-2CFEF295B3DC}" srcOrd="0" destOrd="0" presId="urn:microsoft.com/office/officeart/2005/8/layout/orgChart1"/>
    <dgm:cxn modelId="{EF5507E9-2719-4E2A-B446-4253986681FE}" type="presOf" srcId="{BEEBC497-0DA9-4C8C-9ED1-9F9285DAD387}" destId="{F28A2D09-5802-4D27-AC91-8C3E0E553A87}" srcOrd="1" destOrd="0" presId="urn:microsoft.com/office/officeart/2005/8/layout/orgChart1"/>
    <dgm:cxn modelId="{328D67EA-F4AC-4221-A9F7-CA00726CDBFC}" type="presOf" srcId="{BEEBC497-0DA9-4C8C-9ED1-9F9285DAD387}" destId="{E215FFC6-2BDB-4D66-865C-8CABA51378D5}" srcOrd="0" destOrd="0" presId="urn:microsoft.com/office/officeart/2005/8/layout/orgChart1"/>
    <dgm:cxn modelId="{A9E59EEB-BE9D-4F7F-84F5-201789616A16}" type="presOf" srcId="{AC824EE8-ADFA-488B-8105-94A65D339F1F}" destId="{EA133BE2-0F6C-4A25-8645-898F3972A8C5}" srcOrd="0" destOrd="0" presId="urn:microsoft.com/office/officeart/2005/8/layout/orgChart1"/>
    <dgm:cxn modelId="{ABCF02F1-6BC0-4C3D-9FCC-8C045BFAC79F}" type="presOf" srcId="{CDE7D03F-A84B-44CE-8C7B-B5E1B1C66134}" destId="{F9B49849-6C60-4CF8-883C-D88D674EED86}" srcOrd="1" destOrd="0" presId="urn:microsoft.com/office/officeart/2005/8/layout/orgChart1"/>
    <dgm:cxn modelId="{518CF0FE-23A6-4C51-857A-48711F2A579C}" type="presOf" srcId="{3BF09FBA-3393-43E1-8CBB-594FC8125DD0}" destId="{53BB7EE4-0E7B-4D69-B97D-D8665516CC31}" srcOrd="1" destOrd="0" presId="urn:microsoft.com/office/officeart/2005/8/layout/orgChart1"/>
    <dgm:cxn modelId="{3D37C0FF-E8DD-4DB5-AA49-1DC46BFCD9AC}" type="presOf" srcId="{8B383609-4363-4B59-8FA0-C6913ACB917E}" destId="{B76DFE67-59B8-48CB-8BEF-6F797C666BA3}" srcOrd="1" destOrd="0" presId="urn:microsoft.com/office/officeart/2005/8/layout/orgChart1"/>
    <dgm:cxn modelId="{A0F83A35-6E38-4479-941A-138F1F09365E}" type="presParOf" srcId="{E2CA5B42-3320-49E9-997F-56B147954C37}" destId="{36946678-5E66-4F51-BC32-0E63D6706B6C}" srcOrd="0" destOrd="0" presId="urn:microsoft.com/office/officeart/2005/8/layout/orgChart1"/>
    <dgm:cxn modelId="{EC291D7B-43BD-48E0-B78F-5676FB7514D1}" type="presParOf" srcId="{36946678-5E66-4F51-BC32-0E63D6706B6C}" destId="{81EE6A64-9C87-40F2-A18D-537865F71E15}" srcOrd="0" destOrd="0" presId="urn:microsoft.com/office/officeart/2005/8/layout/orgChart1"/>
    <dgm:cxn modelId="{4B7022F5-A881-4CD4-9E40-F801A0E5D791}" type="presParOf" srcId="{81EE6A64-9C87-40F2-A18D-537865F71E15}" destId="{83334E4E-4C3A-48BC-8C01-909734156635}" srcOrd="0" destOrd="0" presId="urn:microsoft.com/office/officeart/2005/8/layout/orgChart1"/>
    <dgm:cxn modelId="{48F5EC23-132F-4524-8C08-6D5214810AEF}" type="presParOf" srcId="{81EE6A64-9C87-40F2-A18D-537865F71E15}" destId="{B76DFE67-59B8-48CB-8BEF-6F797C666BA3}" srcOrd="1" destOrd="0" presId="urn:microsoft.com/office/officeart/2005/8/layout/orgChart1"/>
    <dgm:cxn modelId="{EDDC5BF7-5134-4F6D-B0C9-2111A1C0AE53}" type="presParOf" srcId="{36946678-5E66-4F51-BC32-0E63D6706B6C}" destId="{DB274636-2ECB-4A14-9E03-3DAB7FE8FCDB}" srcOrd="1" destOrd="0" presId="urn:microsoft.com/office/officeart/2005/8/layout/orgChart1"/>
    <dgm:cxn modelId="{80DD5494-CD9E-4AC5-99E9-1D0BE87E38CC}" type="presParOf" srcId="{DB274636-2ECB-4A14-9E03-3DAB7FE8FCDB}" destId="{C6A38E0C-A242-451B-B60B-4CDE1CF498DD}" srcOrd="0" destOrd="0" presId="urn:microsoft.com/office/officeart/2005/8/layout/orgChart1"/>
    <dgm:cxn modelId="{C8DCF293-F828-4C38-81C4-D76831358724}" type="presParOf" srcId="{DB274636-2ECB-4A14-9E03-3DAB7FE8FCDB}" destId="{9340E9D0-9E9E-4255-BF01-13D06BB3A7E2}" srcOrd="1" destOrd="0" presId="urn:microsoft.com/office/officeart/2005/8/layout/orgChart1"/>
    <dgm:cxn modelId="{6BD29032-1E7F-4382-ABE0-D7031056D845}" type="presParOf" srcId="{9340E9D0-9E9E-4255-BF01-13D06BB3A7E2}" destId="{6085620F-A15F-45BF-B503-2B1B89A03180}" srcOrd="0" destOrd="0" presId="urn:microsoft.com/office/officeart/2005/8/layout/orgChart1"/>
    <dgm:cxn modelId="{BB6B21C8-5DEA-41B3-96EB-5420DFF6596C}" type="presParOf" srcId="{6085620F-A15F-45BF-B503-2B1B89A03180}" destId="{EA133BE2-0F6C-4A25-8645-898F3972A8C5}" srcOrd="0" destOrd="0" presId="urn:microsoft.com/office/officeart/2005/8/layout/orgChart1"/>
    <dgm:cxn modelId="{934A7343-7C56-4B48-94D5-14ED9CE27B2D}" type="presParOf" srcId="{6085620F-A15F-45BF-B503-2B1B89A03180}" destId="{56AFF085-8221-47CE-A536-6BD35EABE172}" srcOrd="1" destOrd="0" presId="urn:microsoft.com/office/officeart/2005/8/layout/orgChart1"/>
    <dgm:cxn modelId="{091B8132-7D18-4FDD-A816-894E0CF02959}" type="presParOf" srcId="{9340E9D0-9E9E-4255-BF01-13D06BB3A7E2}" destId="{17829C96-8A12-4456-B58D-AB6A48781DCA}" srcOrd="1" destOrd="0" presId="urn:microsoft.com/office/officeart/2005/8/layout/orgChart1"/>
    <dgm:cxn modelId="{BFCCF9B4-23AB-44CF-8463-B18519F4E473}" type="presParOf" srcId="{17829C96-8A12-4456-B58D-AB6A48781DCA}" destId="{08472122-4D70-4620-AC56-6DC943A54667}" srcOrd="0" destOrd="0" presId="urn:microsoft.com/office/officeart/2005/8/layout/orgChart1"/>
    <dgm:cxn modelId="{E3EEAA70-FA69-4247-8B59-1EB90951AA0C}" type="presParOf" srcId="{17829C96-8A12-4456-B58D-AB6A48781DCA}" destId="{41A20F54-090C-4E91-9A1D-3E274CD178D5}" srcOrd="1" destOrd="0" presId="urn:microsoft.com/office/officeart/2005/8/layout/orgChart1"/>
    <dgm:cxn modelId="{51C0A834-D344-45AD-9B4E-2125E80F8AA3}" type="presParOf" srcId="{41A20F54-090C-4E91-9A1D-3E274CD178D5}" destId="{6B140255-E955-4027-A6E9-B10DD1896FF6}" srcOrd="0" destOrd="0" presId="urn:microsoft.com/office/officeart/2005/8/layout/orgChart1"/>
    <dgm:cxn modelId="{E3B170BB-5656-4808-8A5A-EAA59CAC4D64}" type="presParOf" srcId="{6B140255-E955-4027-A6E9-B10DD1896FF6}" destId="{C6E7E72E-C9C6-4A8E-909D-DB5C452133FF}" srcOrd="0" destOrd="0" presId="urn:microsoft.com/office/officeart/2005/8/layout/orgChart1"/>
    <dgm:cxn modelId="{CA388C14-A0DC-4284-9C38-80E6E98BF6CD}" type="presParOf" srcId="{6B140255-E955-4027-A6E9-B10DD1896FF6}" destId="{53BB7EE4-0E7B-4D69-B97D-D8665516CC31}" srcOrd="1" destOrd="0" presId="urn:microsoft.com/office/officeart/2005/8/layout/orgChart1"/>
    <dgm:cxn modelId="{C3ADAFF7-94A5-44DF-B8AA-2CBB22C1D19D}" type="presParOf" srcId="{41A20F54-090C-4E91-9A1D-3E274CD178D5}" destId="{55255558-6299-4F96-827C-CDDDDDAD9692}" srcOrd="1" destOrd="0" presId="urn:microsoft.com/office/officeart/2005/8/layout/orgChart1"/>
    <dgm:cxn modelId="{C49CC009-A461-4AAF-BD71-2F43D1A30646}" type="presParOf" srcId="{41A20F54-090C-4E91-9A1D-3E274CD178D5}" destId="{7C32B798-B486-4D99-A0C6-43CF9A7065C2}" srcOrd="2" destOrd="0" presId="urn:microsoft.com/office/officeart/2005/8/layout/orgChart1"/>
    <dgm:cxn modelId="{338C794D-D2B0-4A9D-992F-E2CA089E387B}" type="presParOf" srcId="{17829C96-8A12-4456-B58D-AB6A48781DCA}" destId="{24CB51F3-C359-4DF8-B5C2-4AA6C398A877}" srcOrd="2" destOrd="0" presId="urn:microsoft.com/office/officeart/2005/8/layout/orgChart1"/>
    <dgm:cxn modelId="{3C9DF5F7-31D4-41CC-AAA8-7B564E5DA542}" type="presParOf" srcId="{17829C96-8A12-4456-B58D-AB6A48781DCA}" destId="{8E5E21EA-838B-4F3A-A99C-A14EC5A683A4}" srcOrd="3" destOrd="0" presId="urn:microsoft.com/office/officeart/2005/8/layout/orgChart1"/>
    <dgm:cxn modelId="{B4CB7BC5-4069-46EB-8C91-B6F8FBF60294}" type="presParOf" srcId="{8E5E21EA-838B-4F3A-A99C-A14EC5A683A4}" destId="{3933C24B-51AD-463E-A559-C2D61F7574C4}" srcOrd="0" destOrd="0" presId="urn:microsoft.com/office/officeart/2005/8/layout/orgChart1"/>
    <dgm:cxn modelId="{2BAEEFFF-C7B9-4F2F-8FF1-248A4B6DC820}" type="presParOf" srcId="{3933C24B-51AD-463E-A559-C2D61F7574C4}" destId="{E215FFC6-2BDB-4D66-865C-8CABA51378D5}" srcOrd="0" destOrd="0" presId="urn:microsoft.com/office/officeart/2005/8/layout/orgChart1"/>
    <dgm:cxn modelId="{69528D02-DE2A-4554-9B2E-E37AC255145D}" type="presParOf" srcId="{3933C24B-51AD-463E-A559-C2D61F7574C4}" destId="{F28A2D09-5802-4D27-AC91-8C3E0E553A87}" srcOrd="1" destOrd="0" presId="urn:microsoft.com/office/officeart/2005/8/layout/orgChart1"/>
    <dgm:cxn modelId="{E6B452D4-9BB6-4B8D-8F65-57F48298C754}" type="presParOf" srcId="{8E5E21EA-838B-4F3A-A99C-A14EC5A683A4}" destId="{904C4053-29FB-4675-82B0-784425E50DBE}" srcOrd="1" destOrd="0" presId="urn:microsoft.com/office/officeart/2005/8/layout/orgChart1"/>
    <dgm:cxn modelId="{F75F31F1-F126-44D1-B5BE-67C9F5D5B89B}" type="presParOf" srcId="{8E5E21EA-838B-4F3A-A99C-A14EC5A683A4}" destId="{1F484348-6B54-4265-B913-26200EAD5FC9}" srcOrd="2" destOrd="0" presId="urn:microsoft.com/office/officeart/2005/8/layout/orgChart1"/>
    <dgm:cxn modelId="{2EA8CEF8-CBE1-42A5-B9D4-24B5A1D87008}" type="presParOf" srcId="{9340E9D0-9E9E-4255-BF01-13D06BB3A7E2}" destId="{8CC3EC5B-1C0C-45E2-A03C-3C9AB026C4EF}" srcOrd="2" destOrd="0" presId="urn:microsoft.com/office/officeart/2005/8/layout/orgChart1"/>
    <dgm:cxn modelId="{5B519B72-C5FB-48C2-BC3C-F45CF1C4013F}" type="presParOf" srcId="{DB274636-2ECB-4A14-9E03-3DAB7FE8FCDB}" destId="{C07B0D27-C9FE-40A4-A847-06E26D0842FE}" srcOrd="2" destOrd="0" presId="urn:microsoft.com/office/officeart/2005/8/layout/orgChart1"/>
    <dgm:cxn modelId="{8CA68538-871A-4C4C-8E2D-B240E5BAE0D8}" type="presParOf" srcId="{DB274636-2ECB-4A14-9E03-3DAB7FE8FCDB}" destId="{9EF090B7-4DA0-4B07-9889-9C3C808B9264}" srcOrd="3" destOrd="0" presId="urn:microsoft.com/office/officeart/2005/8/layout/orgChart1"/>
    <dgm:cxn modelId="{F2DC3F19-0EFF-40DE-A66D-E7A1C3CE8C92}" type="presParOf" srcId="{9EF090B7-4DA0-4B07-9889-9C3C808B9264}" destId="{3D6950B1-296F-46AC-B60F-82A25CF76215}" srcOrd="0" destOrd="0" presId="urn:microsoft.com/office/officeart/2005/8/layout/orgChart1"/>
    <dgm:cxn modelId="{DA2DD7A3-BE69-43D0-A1AE-73536068B159}" type="presParOf" srcId="{3D6950B1-296F-46AC-B60F-82A25CF76215}" destId="{11271877-1274-40B8-A2A1-47C522892A59}" srcOrd="0" destOrd="0" presId="urn:microsoft.com/office/officeart/2005/8/layout/orgChart1"/>
    <dgm:cxn modelId="{03C9AD7C-C3ED-42EE-B275-40100232E1B9}" type="presParOf" srcId="{3D6950B1-296F-46AC-B60F-82A25CF76215}" destId="{F9B49849-6C60-4CF8-883C-D88D674EED86}" srcOrd="1" destOrd="0" presId="urn:microsoft.com/office/officeart/2005/8/layout/orgChart1"/>
    <dgm:cxn modelId="{4D885E7C-9FBA-443C-BB4A-9C475868CF26}" type="presParOf" srcId="{9EF090B7-4DA0-4B07-9889-9C3C808B9264}" destId="{17CFBFA6-54AD-46AE-8C9A-529C7D871946}" srcOrd="1" destOrd="0" presId="urn:microsoft.com/office/officeart/2005/8/layout/orgChart1"/>
    <dgm:cxn modelId="{8CFE992E-8B0C-4510-9D52-6B8E16A46924}" type="presParOf" srcId="{17CFBFA6-54AD-46AE-8C9A-529C7D871946}" destId="{53D4D948-D68B-491A-87E8-64BD5541B591}" srcOrd="0" destOrd="0" presId="urn:microsoft.com/office/officeart/2005/8/layout/orgChart1"/>
    <dgm:cxn modelId="{B6AD802B-B144-4AAD-8E6B-852AB36A8071}" type="presParOf" srcId="{17CFBFA6-54AD-46AE-8C9A-529C7D871946}" destId="{F55648D1-9F42-4F25-A20F-52D2324411D3}" srcOrd="1" destOrd="0" presId="urn:microsoft.com/office/officeart/2005/8/layout/orgChart1"/>
    <dgm:cxn modelId="{FD5C209A-555F-4C44-BABC-FD43FA0A8D27}" type="presParOf" srcId="{F55648D1-9F42-4F25-A20F-52D2324411D3}" destId="{FE0DFAAD-7AA8-4931-935F-34CE47BDB209}" srcOrd="0" destOrd="0" presId="urn:microsoft.com/office/officeart/2005/8/layout/orgChart1"/>
    <dgm:cxn modelId="{3D36D934-D6A6-4FDB-8570-B2E4C6B8EC4A}" type="presParOf" srcId="{FE0DFAAD-7AA8-4931-935F-34CE47BDB209}" destId="{531EC70D-D71B-442A-85C9-4150EFBEDEE9}" srcOrd="0" destOrd="0" presId="urn:microsoft.com/office/officeart/2005/8/layout/orgChart1"/>
    <dgm:cxn modelId="{A658DFAD-C59B-4C39-8697-40185AB84DFA}" type="presParOf" srcId="{FE0DFAAD-7AA8-4931-935F-34CE47BDB209}" destId="{6D229C7B-083D-4D9B-8233-6436E3AF4D90}" srcOrd="1" destOrd="0" presId="urn:microsoft.com/office/officeart/2005/8/layout/orgChart1"/>
    <dgm:cxn modelId="{4A895576-84B5-451F-BCB8-3E749BAE1A13}" type="presParOf" srcId="{F55648D1-9F42-4F25-A20F-52D2324411D3}" destId="{2B6E0D5B-83D8-4CCE-BDA3-A5DA4936AFA8}" srcOrd="1" destOrd="0" presId="urn:microsoft.com/office/officeart/2005/8/layout/orgChart1"/>
    <dgm:cxn modelId="{7501330D-8189-4E09-A578-807281C6A66D}" type="presParOf" srcId="{F55648D1-9F42-4F25-A20F-52D2324411D3}" destId="{4837E5A8-2516-416B-8EE1-285C43E17684}" srcOrd="2" destOrd="0" presId="urn:microsoft.com/office/officeart/2005/8/layout/orgChart1"/>
    <dgm:cxn modelId="{CFA5B01A-7DB5-40DB-9C18-DD75AB74C8D0}" type="presParOf" srcId="{17CFBFA6-54AD-46AE-8C9A-529C7D871946}" destId="{8ABC2957-5BC2-4604-9DE1-F4D522498B9A}" srcOrd="2" destOrd="0" presId="urn:microsoft.com/office/officeart/2005/8/layout/orgChart1"/>
    <dgm:cxn modelId="{F7867FAE-642C-4474-BC8D-1B8C130C2E81}" type="presParOf" srcId="{17CFBFA6-54AD-46AE-8C9A-529C7D871946}" destId="{4D3F7659-1C97-40FD-BED4-99AEE0C71131}" srcOrd="3" destOrd="0" presId="urn:microsoft.com/office/officeart/2005/8/layout/orgChart1"/>
    <dgm:cxn modelId="{2746025F-8DCC-4992-A9AD-14107D5AF524}" type="presParOf" srcId="{4D3F7659-1C97-40FD-BED4-99AEE0C71131}" destId="{A917AEB7-76E9-4404-8F3D-E1A50C167706}" srcOrd="0" destOrd="0" presId="urn:microsoft.com/office/officeart/2005/8/layout/orgChart1"/>
    <dgm:cxn modelId="{28CD73A2-17AB-461F-9BD0-DDECD5734F39}" type="presParOf" srcId="{A917AEB7-76E9-4404-8F3D-E1A50C167706}" destId="{6F025621-CFC5-495E-93F1-575FCB69FE01}" srcOrd="0" destOrd="0" presId="urn:microsoft.com/office/officeart/2005/8/layout/orgChart1"/>
    <dgm:cxn modelId="{08F38867-1E19-4FBB-8327-18469BF78146}" type="presParOf" srcId="{A917AEB7-76E9-4404-8F3D-E1A50C167706}" destId="{211CFAE8-1B82-437B-863D-AFCE5DF7D905}" srcOrd="1" destOrd="0" presId="urn:microsoft.com/office/officeart/2005/8/layout/orgChart1"/>
    <dgm:cxn modelId="{946FF45F-6F0D-400D-A962-4268060EC112}" type="presParOf" srcId="{4D3F7659-1C97-40FD-BED4-99AEE0C71131}" destId="{5C8D308F-DCC6-4E7C-AE7C-752B0E9C3144}" srcOrd="1" destOrd="0" presId="urn:microsoft.com/office/officeart/2005/8/layout/orgChart1"/>
    <dgm:cxn modelId="{F9249E2F-6E94-4B2A-BCC2-C1015589C059}" type="presParOf" srcId="{4D3F7659-1C97-40FD-BED4-99AEE0C71131}" destId="{0CA9E911-B2F1-4A7D-92AE-C55620FF7250}" srcOrd="2" destOrd="0" presId="urn:microsoft.com/office/officeart/2005/8/layout/orgChart1"/>
    <dgm:cxn modelId="{5692C03F-8919-43EF-9B99-EF63321521C9}" type="presParOf" srcId="{17CFBFA6-54AD-46AE-8C9A-529C7D871946}" destId="{3251B86E-8C37-46CE-81C4-0F8EDA1C30E9}" srcOrd="4" destOrd="0" presId="urn:microsoft.com/office/officeart/2005/8/layout/orgChart1"/>
    <dgm:cxn modelId="{2A378305-F354-4567-8C59-19F8C20D53EB}" type="presParOf" srcId="{17CFBFA6-54AD-46AE-8C9A-529C7D871946}" destId="{B726A3D3-D43D-4A0D-83E4-1A05B2FC43C4}" srcOrd="5" destOrd="0" presId="urn:microsoft.com/office/officeart/2005/8/layout/orgChart1"/>
    <dgm:cxn modelId="{492822EF-D800-4204-8551-CB7B4E64FA67}" type="presParOf" srcId="{B726A3D3-D43D-4A0D-83E4-1A05B2FC43C4}" destId="{610181ED-E180-4989-B9B7-2AFE6B06CF5B}" srcOrd="0" destOrd="0" presId="urn:microsoft.com/office/officeart/2005/8/layout/orgChart1"/>
    <dgm:cxn modelId="{D88762D4-500A-4577-A0DB-496D650E497F}" type="presParOf" srcId="{610181ED-E180-4989-B9B7-2AFE6B06CF5B}" destId="{9EB5405F-D932-472E-8CAE-2CFEF295B3DC}" srcOrd="0" destOrd="0" presId="urn:microsoft.com/office/officeart/2005/8/layout/orgChart1"/>
    <dgm:cxn modelId="{A915674B-C93E-481F-A941-8B38CD38F7C4}" type="presParOf" srcId="{610181ED-E180-4989-B9B7-2AFE6B06CF5B}" destId="{4C9B47DB-C16E-4989-AE8D-5843B8B4EEC6}" srcOrd="1" destOrd="0" presId="urn:microsoft.com/office/officeart/2005/8/layout/orgChart1"/>
    <dgm:cxn modelId="{D05F4C49-70FB-45B6-BE06-A17DBC1C3D01}" type="presParOf" srcId="{B726A3D3-D43D-4A0D-83E4-1A05B2FC43C4}" destId="{2A930260-97B9-4ECF-9730-E5530CB36D65}" srcOrd="1" destOrd="0" presId="urn:microsoft.com/office/officeart/2005/8/layout/orgChart1"/>
    <dgm:cxn modelId="{D6F14A89-4E60-43F9-AC78-7A41E8738AF0}" type="presParOf" srcId="{B726A3D3-D43D-4A0D-83E4-1A05B2FC43C4}" destId="{D84BEF5A-5693-4B56-B7F9-6D6CCF3FB11C}" srcOrd="2" destOrd="0" presId="urn:microsoft.com/office/officeart/2005/8/layout/orgChart1"/>
    <dgm:cxn modelId="{E9CC04A8-0928-4571-9867-58FC62B128BC}" type="presParOf" srcId="{9EF090B7-4DA0-4B07-9889-9C3C808B9264}" destId="{A7C22E26-E6DD-42BC-8F0F-2903CCC30632}" srcOrd="2" destOrd="0" presId="urn:microsoft.com/office/officeart/2005/8/layout/orgChart1"/>
    <dgm:cxn modelId="{CA0E767F-500A-453A-9652-6B34BA1348E3}" type="presParOf" srcId="{DB274636-2ECB-4A14-9E03-3DAB7FE8FCDB}" destId="{254AC956-04C8-4182-B4D4-9B284E282F40}" srcOrd="4" destOrd="0" presId="urn:microsoft.com/office/officeart/2005/8/layout/orgChart1"/>
    <dgm:cxn modelId="{AC54C37F-F335-45C2-826C-DA9DA043504A}" type="presParOf" srcId="{DB274636-2ECB-4A14-9E03-3DAB7FE8FCDB}" destId="{CE22929F-BB21-4979-A22F-72510E0A9DD1}" srcOrd="5" destOrd="0" presId="urn:microsoft.com/office/officeart/2005/8/layout/orgChart1"/>
    <dgm:cxn modelId="{389E9CDC-2BBE-48FE-806C-70552B4A0016}" type="presParOf" srcId="{CE22929F-BB21-4979-A22F-72510E0A9DD1}" destId="{BD10A76D-1F9F-4C2F-87EC-AF3CC09B91CC}" srcOrd="0" destOrd="0" presId="urn:microsoft.com/office/officeart/2005/8/layout/orgChart1"/>
    <dgm:cxn modelId="{491B4726-6311-4896-8D8A-4EFCA3CF97D2}" type="presParOf" srcId="{BD10A76D-1F9F-4C2F-87EC-AF3CC09B91CC}" destId="{7B2964C9-0607-4C7F-99B4-EC964AE035A1}" srcOrd="0" destOrd="0" presId="urn:microsoft.com/office/officeart/2005/8/layout/orgChart1"/>
    <dgm:cxn modelId="{6C09FFB0-B9BA-4EF7-B655-8FE086451CAD}" type="presParOf" srcId="{BD10A76D-1F9F-4C2F-87EC-AF3CC09B91CC}" destId="{7441CA99-4C8B-4985-95DF-35DD9CBE5A74}" srcOrd="1" destOrd="0" presId="urn:microsoft.com/office/officeart/2005/8/layout/orgChart1"/>
    <dgm:cxn modelId="{2E116B1D-6D9C-4663-9674-017172DACBE8}" type="presParOf" srcId="{CE22929F-BB21-4979-A22F-72510E0A9DD1}" destId="{41C57A3A-DFC7-4E55-A020-25C798F8AB1E}" srcOrd="1" destOrd="0" presId="urn:microsoft.com/office/officeart/2005/8/layout/orgChart1"/>
    <dgm:cxn modelId="{31570AF0-35FC-4CBC-B0DB-211066AB9502}" type="presParOf" srcId="{CE22929F-BB21-4979-A22F-72510E0A9DD1}" destId="{E77F5474-9B59-4D37-87FE-05AB2F36C9CA}" srcOrd="2" destOrd="0" presId="urn:microsoft.com/office/officeart/2005/8/layout/orgChart1"/>
    <dgm:cxn modelId="{2815CC2F-878B-4D2B-BF5B-ABBD683FB8EA}" type="presParOf" srcId="{DB274636-2ECB-4A14-9E03-3DAB7FE8FCDB}" destId="{F2D7707E-B0D5-453D-868A-C110A71EE36B}" srcOrd="6" destOrd="0" presId="urn:microsoft.com/office/officeart/2005/8/layout/orgChart1"/>
    <dgm:cxn modelId="{FD2E7A0A-D8B5-4A4E-8D7B-AF62F29C41CF}" type="presParOf" srcId="{DB274636-2ECB-4A14-9E03-3DAB7FE8FCDB}" destId="{FB07A205-62DF-4ACB-BBC4-B0741E5414DE}" srcOrd="7" destOrd="0" presId="urn:microsoft.com/office/officeart/2005/8/layout/orgChart1"/>
    <dgm:cxn modelId="{0BEA4E78-100F-4BCB-958C-E037B6104C58}" type="presParOf" srcId="{FB07A205-62DF-4ACB-BBC4-B0741E5414DE}" destId="{8D33BEB0-2B99-4A4A-A833-AC70CF359943}" srcOrd="0" destOrd="0" presId="urn:microsoft.com/office/officeart/2005/8/layout/orgChart1"/>
    <dgm:cxn modelId="{1E8EFF9E-3284-4F5C-B20B-4713352A2B6D}" type="presParOf" srcId="{8D33BEB0-2B99-4A4A-A833-AC70CF359943}" destId="{78B39E77-F883-45E0-A18F-74223A2C1C5E}" srcOrd="0" destOrd="0" presId="urn:microsoft.com/office/officeart/2005/8/layout/orgChart1"/>
    <dgm:cxn modelId="{DC8584C1-261A-4EF1-B2B8-7A63CC6FE637}" type="presParOf" srcId="{8D33BEB0-2B99-4A4A-A833-AC70CF359943}" destId="{81902471-A1B7-421A-A97E-51AB7E587472}" srcOrd="1" destOrd="0" presId="urn:microsoft.com/office/officeart/2005/8/layout/orgChart1"/>
    <dgm:cxn modelId="{D9052375-8BED-458A-BB43-57797439E26F}" type="presParOf" srcId="{FB07A205-62DF-4ACB-BBC4-B0741E5414DE}" destId="{665655FE-0EB1-428D-82AA-767A9381B7D7}" srcOrd="1" destOrd="0" presId="urn:microsoft.com/office/officeart/2005/8/layout/orgChart1"/>
    <dgm:cxn modelId="{C8309F2C-9263-4B9D-9661-441E951E99C5}" type="presParOf" srcId="{FB07A205-62DF-4ACB-BBC4-B0741E5414DE}" destId="{DB3B73DD-193E-41E1-869A-7C23F429A0D3}" srcOrd="2" destOrd="0" presId="urn:microsoft.com/office/officeart/2005/8/layout/orgChart1"/>
    <dgm:cxn modelId="{6D1FC563-2C24-43D9-A5A5-943347E29678}" type="presParOf" srcId="{36946678-5E66-4F51-BC32-0E63D6706B6C}" destId="{8B2830A9-439F-4ADA-98AB-33E11EF5C2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64069-A3BD-4515-B7ED-6C5507D03C95}">
      <dsp:nvSpPr>
        <dsp:cNvPr id="0" name=""/>
        <dsp:cNvSpPr/>
      </dsp:nvSpPr>
      <dsp:spPr>
        <a:xfrm>
          <a:off x="5075903" y="1472087"/>
          <a:ext cx="4206022" cy="364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92"/>
              </a:lnTo>
              <a:lnTo>
                <a:pt x="4206022" y="182492"/>
              </a:lnTo>
              <a:lnTo>
                <a:pt x="4206022" y="364985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9CFB72CB-E4FB-45BC-9587-DD74EA1A6C8D}">
      <dsp:nvSpPr>
        <dsp:cNvPr id="0" name=""/>
        <dsp:cNvSpPr/>
      </dsp:nvSpPr>
      <dsp:spPr>
        <a:xfrm>
          <a:off x="5075903" y="1472087"/>
          <a:ext cx="2103011" cy="364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92"/>
              </a:lnTo>
              <a:lnTo>
                <a:pt x="2103011" y="182492"/>
              </a:lnTo>
              <a:lnTo>
                <a:pt x="2103011" y="364985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853E0B95-7362-45FD-96B0-595C11411DCD}">
      <dsp:nvSpPr>
        <dsp:cNvPr id="0" name=""/>
        <dsp:cNvSpPr/>
      </dsp:nvSpPr>
      <dsp:spPr>
        <a:xfrm>
          <a:off x="5030182" y="1472087"/>
          <a:ext cx="91440" cy="3649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498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A830D-C4F7-497F-A285-AC3690423264}">
      <dsp:nvSpPr>
        <dsp:cNvPr id="0" name=""/>
        <dsp:cNvSpPr/>
      </dsp:nvSpPr>
      <dsp:spPr>
        <a:xfrm>
          <a:off x="2243268" y="2706085"/>
          <a:ext cx="295116" cy="799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491"/>
              </a:lnTo>
              <a:lnTo>
                <a:pt x="295116" y="799491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93974113-FF6B-45FD-9241-D770BFBEAC0A}">
      <dsp:nvSpPr>
        <dsp:cNvPr id="0" name=""/>
        <dsp:cNvSpPr/>
      </dsp:nvSpPr>
      <dsp:spPr>
        <a:xfrm>
          <a:off x="2938478" y="1472087"/>
          <a:ext cx="2137424" cy="364985"/>
        </a:xfrm>
        <a:custGeom>
          <a:avLst/>
          <a:gdLst/>
          <a:ahLst/>
          <a:cxnLst/>
          <a:rect l="0" t="0" r="0" b="0"/>
          <a:pathLst>
            <a:path>
              <a:moveTo>
                <a:pt x="2137424" y="0"/>
              </a:moveTo>
              <a:lnTo>
                <a:pt x="2137424" y="182492"/>
              </a:lnTo>
              <a:lnTo>
                <a:pt x="0" y="182492"/>
              </a:lnTo>
              <a:lnTo>
                <a:pt x="0" y="364985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738CA41A-67FA-4714-8ED0-7F3CD85CE4F1}">
      <dsp:nvSpPr>
        <dsp:cNvPr id="0" name=""/>
        <dsp:cNvSpPr/>
      </dsp:nvSpPr>
      <dsp:spPr>
        <a:xfrm>
          <a:off x="869880" y="1472087"/>
          <a:ext cx="4206022" cy="364985"/>
        </a:xfrm>
        <a:custGeom>
          <a:avLst/>
          <a:gdLst/>
          <a:ahLst/>
          <a:cxnLst/>
          <a:rect l="0" t="0" r="0" b="0"/>
          <a:pathLst>
            <a:path>
              <a:moveTo>
                <a:pt x="4206022" y="0"/>
              </a:moveTo>
              <a:lnTo>
                <a:pt x="4206022" y="182492"/>
              </a:lnTo>
              <a:lnTo>
                <a:pt x="0" y="182492"/>
              </a:lnTo>
              <a:lnTo>
                <a:pt x="0" y="364985"/>
              </a:lnTo>
            </a:path>
          </a:pathLst>
        </a:custGeom>
        <a:noFill/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E29D6092-1544-4884-B4CD-D5C3EDB01E0E}">
      <dsp:nvSpPr>
        <dsp:cNvPr id="0" name=""/>
        <dsp:cNvSpPr/>
      </dsp:nvSpPr>
      <dsp:spPr>
        <a:xfrm>
          <a:off x="3207594" y="603074"/>
          <a:ext cx="3736616" cy="869012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 page menus</a:t>
          </a:r>
          <a:endParaRPr lang="en-IN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07594" y="603074"/>
        <a:ext cx="3736616" cy="869012"/>
      </dsp:txXfrm>
    </dsp:sp>
    <dsp:sp modelId="{2375C7D7-CE98-4B2B-B5B8-CEE43E241C63}">
      <dsp:nvSpPr>
        <dsp:cNvPr id="0" name=""/>
        <dsp:cNvSpPr/>
      </dsp:nvSpPr>
      <dsp:spPr>
        <a:xfrm>
          <a:off x="867" y="1837072"/>
          <a:ext cx="1738025" cy="869012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7" y="1837072"/>
        <a:ext cx="1738025" cy="869012"/>
      </dsp:txXfrm>
    </dsp:sp>
    <dsp:sp modelId="{6436E16D-A5AB-468D-81FF-3F557995112B}">
      <dsp:nvSpPr>
        <dsp:cNvPr id="0" name=""/>
        <dsp:cNvSpPr/>
      </dsp:nvSpPr>
      <dsp:spPr>
        <a:xfrm>
          <a:off x="2069465" y="1837072"/>
          <a:ext cx="1738025" cy="869012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baseline="0" dirty="0">
              <a:latin typeface="Times New Roman" panose="02020603050405020304" pitchFamily="18" charset="0"/>
            </a:rPr>
            <a:t>Projects</a:t>
          </a:r>
        </a:p>
      </dsp:txBody>
      <dsp:txXfrm>
        <a:off x="2069465" y="1837072"/>
        <a:ext cx="1738025" cy="869012"/>
      </dsp:txXfrm>
    </dsp:sp>
    <dsp:sp modelId="{B73BD474-24A4-4D3C-8C44-BB21F3673A3B}">
      <dsp:nvSpPr>
        <dsp:cNvPr id="0" name=""/>
        <dsp:cNvSpPr/>
      </dsp:nvSpPr>
      <dsp:spPr>
        <a:xfrm>
          <a:off x="2538385" y="3071070"/>
          <a:ext cx="2378366" cy="869012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baseline="0" dirty="0">
              <a:latin typeface="Times New Roman" panose="02020603050405020304" pitchFamily="18" charset="0"/>
            </a:rPr>
            <a:t>Browse Projects (By category)</a:t>
          </a:r>
        </a:p>
      </dsp:txBody>
      <dsp:txXfrm>
        <a:off x="2538385" y="3071070"/>
        <a:ext cx="2378366" cy="869012"/>
      </dsp:txXfrm>
    </dsp:sp>
    <dsp:sp modelId="{0F0C76E1-1E5C-41D3-B2AA-C1668F067803}">
      <dsp:nvSpPr>
        <dsp:cNvPr id="0" name=""/>
        <dsp:cNvSpPr/>
      </dsp:nvSpPr>
      <dsp:spPr>
        <a:xfrm>
          <a:off x="4206890" y="1837072"/>
          <a:ext cx="1738025" cy="869012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baseline="0" dirty="0">
              <a:latin typeface="Times New Roman" panose="02020603050405020304" pitchFamily="18" charset="0"/>
            </a:rPr>
            <a:t>Register</a:t>
          </a:r>
        </a:p>
      </dsp:txBody>
      <dsp:txXfrm>
        <a:off x="4206890" y="1837072"/>
        <a:ext cx="1738025" cy="869012"/>
      </dsp:txXfrm>
    </dsp:sp>
    <dsp:sp modelId="{A5613FF9-4C39-4040-96EB-C5A020702323}">
      <dsp:nvSpPr>
        <dsp:cNvPr id="0" name=""/>
        <dsp:cNvSpPr/>
      </dsp:nvSpPr>
      <dsp:spPr>
        <a:xfrm>
          <a:off x="6309901" y="1837072"/>
          <a:ext cx="1738025" cy="869012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baseline="0" dirty="0">
              <a:latin typeface="Times New Roman" panose="02020603050405020304" pitchFamily="18" charset="0"/>
            </a:rPr>
            <a:t>login</a:t>
          </a:r>
        </a:p>
      </dsp:txBody>
      <dsp:txXfrm>
        <a:off x="6309901" y="1837072"/>
        <a:ext cx="1738025" cy="869012"/>
      </dsp:txXfrm>
    </dsp:sp>
    <dsp:sp modelId="{20139DE7-ED63-41A4-BB09-525A2836DA9B}">
      <dsp:nvSpPr>
        <dsp:cNvPr id="0" name=""/>
        <dsp:cNvSpPr/>
      </dsp:nvSpPr>
      <dsp:spPr>
        <a:xfrm>
          <a:off x="8412912" y="1837072"/>
          <a:ext cx="1738025" cy="869012"/>
        </a:xfrm>
        <a:prstGeom prst="rect">
          <a:avLst/>
        </a:prstGeom>
        <a:solidFill>
          <a:schemeClr val="lt1"/>
        </a:solidFill>
        <a:ln w="19050" cap="rnd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>
              <a:latin typeface="Times New Roman" panose="02020603050405020304" pitchFamily="18" charset="0"/>
            </a:rPr>
            <a:t>contact	</a:t>
          </a:r>
          <a:endParaRPr lang="en-IN" sz="2800" kern="1200" baseline="0" dirty="0">
            <a:latin typeface="Times New Roman" panose="02020603050405020304" pitchFamily="18" charset="0"/>
          </a:endParaRPr>
        </a:p>
      </dsp:txBody>
      <dsp:txXfrm>
        <a:off x="8412912" y="1837072"/>
        <a:ext cx="1738025" cy="869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7707E-B0D5-453D-868A-C110A71EE36B}">
      <dsp:nvSpPr>
        <dsp:cNvPr id="0" name=""/>
        <dsp:cNvSpPr/>
      </dsp:nvSpPr>
      <dsp:spPr>
        <a:xfrm>
          <a:off x="5368412" y="588118"/>
          <a:ext cx="2272498" cy="245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96"/>
              </a:lnTo>
              <a:lnTo>
                <a:pt x="2272498" y="122996"/>
              </a:lnTo>
              <a:lnTo>
                <a:pt x="2272498" y="24599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71090-E3D5-4983-AA80-D771895BE537}">
      <dsp:nvSpPr>
        <dsp:cNvPr id="0" name=""/>
        <dsp:cNvSpPr/>
      </dsp:nvSpPr>
      <dsp:spPr>
        <a:xfrm>
          <a:off x="5754971" y="2251494"/>
          <a:ext cx="175708" cy="2202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2215"/>
              </a:lnTo>
              <a:lnTo>
                <a:pt x="175708" y="220221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D21E8-C384-44F1-9693-5E249BC8321F}">
      <dsp:nvSpPr>
        <dsp:cNvPr id="0" name=""/>
        <dsp:cNvSpPr/>
      </dsp:nvSpPr>
      <dsp:spPr>
        <a:xfrm>
          <a:off x="5754971" y="2251494"/>
          <a:ext cx="175708" cy="1370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527"/>
              </a:lnTo>
              <a:lnTo>
                <a:pt x="175708" y="137052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C4F63-5D86-4A1C-B246-B2CA871B7F63}">
      <dsp:nvSpPr>
        <dsp:cNvPr id="0" name=""/>
        <dsp:cNvSpPr/>
      </dsp:nvSpPr>
      <dsp:spPr>
        <a:xfrm>
          <a:off x="5754971" y="2251494"/>
          <a:ext cx="175708" cy="538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839"/>
              </a:lnTo>
              <a:lnTo>
                <a:pt x="175708" y="538839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099BC-2514-4660-8EAC-A672B6A9952A}">
      <dsp:nvSpPr>
        <dsp:cNvPr id="0" name=""/>
        <dsp:cNvSpPr/>
      </dsp:nvSpPr>
      <dsp:spPr>
        <a:xfrm>
          <a:off x="6177807" y="1419806"/>
          <a:ext cx="91440" cy="2459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99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AC956-04C8-4182-B4D4-9B284E282F40}">
      <dsp:nvSpPr>
        <dsp:cNvPr id="0" name=""/>
        <dsp:cNvSpPr/>
      </dsp:nvSpPr>
      <dsp:spPr>
        <a:xfrm>
          <a:off x="5368412" y="588118"/>
          <a:ext cx="855115" cy="2459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96"/>
              </a:lnTo>
              <a:lnTo>
                <a:pt x="855115" y="122996"/>
              </a:lnTo>
              <a:lnTo>
                <a:pt x="855115" y="24599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4D948-D68B-491A-87E8-64BD5541B591}">
      <dsp:nvSpPr>
        <dsp:cNvPr id="0" name=""/>
        <dsp:cNvSpPr/>
      </dsp:nvSpPr>
      <dsp:spPr>
        <a:xfrm>
          <a:off x="4044739" y="1419806"/>
          <a:ext cx="175708" cy="538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839"/>
              </a:lnTo>
              <a:lnTo>
                <a:pt x="175708" y="538839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B0D27-C9FE-40A4-A847-06E26D0842FE}">
      <dsp:nvSpPr>
        <dsp:cNvPr id="0" name=""/>
        <dsp:cNvSpPr/>
      </dsp:nvSpPr>
      <dsp:spPr>
        <a:xfrm>
          <a:off x="4513296" y="588118"/>
          <a:ext cx="855115" cy="245992"/>
        </a:xfrm>
        <a:custGeom>
          <a:avLst/>
          <a:gdLst/>
          <a:ahLst/>
          <a:cxnLst/>
          <a:rect l="0" t="0" r="0" b="0"/>
          <a:pathLst>
            <a:path>
              <a:moveTo>
                <a:pt x="855115" y="0"/>
              </a:moveTo>
              <a:lnTo>
                <a:pt x="855115" y="122996"/>
              </a:lnTo>
              <a:lnTo>
                <a:pt x="0" y="122996"/>
              </a:lnTo>
              <a:lnTo>
                <a:pt x="0" y="24599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B51F3-C359-4DF8-B5C2-4AA6C398A877}">
      <dsp:nvSpPr>
        <dsp:cNvPr id="0" name=""/>
        <dsp:cNvSpPr/>
      </dsp:nvSpPr>
      <dsp:spPr>
        <a:xfrm>
          <a:off x="2627356" y="1419806"/>
          <a:ext cx="175708" cy="1370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0527"/>
              </a:lnTo>
              <a:lnTo>
                <a:pt x="175708" y="137052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72122-4D70-4620-AC56-6DC943A54667}">
      <dsp:nvSpPr>
        <dsp:cNvPr id="0" name=""/>
        <dsp:cNvSpPr/>
      </dsp:nvSpPr>
      <dsp:spPr>
        <a:xfrm>
          <a:off x="2627356" y="1419806"/>
          <a:ext cx="175708" cy="538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839"/>
              </a:lnTo>
              <a:lnTo>
                <a:pt x="175708" y="538839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8E0C-A242-451B-B60B-4CDE1CF498DD}">
      <dsp:nvSpPr>
        <dsp:cNvPr id="0" name=""/>
        <dsp:cNvSpPr/>
      </dsp:nvSpPr>
      <dsp:spPr>
        <a:xfrm>
          <a:off x="3095913" y="588118"/>
          <a:ext cx="2272498" cy="245992"/>
        </a:xfrm>
        <a:custGeom>
          <a:avLst/>
          <a:gdLst/>
          <a:ahLst/>
          <a:cxnLst/>
          <a:rect l="0" t="0" r="0" b="0"/>
          <a:pathLst>
            <a:path>
              <a:moveTo>
                <a:pt x="2272498" y="0"/>
              </a:moveTo>
              <a:lnTo>
                <a:pt x="2272498" y="122996"/>
              </a:lnTo>
              <a:lnTo>
                <a:pt x="0" y="122996"/>
              </a:lnTo>
              <a:lnTo>
                <a:pt x="0" y="24599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34E4E-4C3A-48BC-8C01-909734156635}">
      <dsp:nvSpPr>
        <dsp:cNvPr id="0" name=""/>
        <dsp:cNvSpPr/>
      </dsp:nvSpPr>
      <dsp:spPr>
        <a:xfrm>
          <a:off x="4782716" y="2423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User dashboard</a:t>
          </a:r>
          <a:endParaRPr lang="en-IN" sz="2100" kern="1200" baseline="0" dirty="0">
            <a:solidFill>
              <a:schemeClr val="tx1"/>
            </a:solidFill>
            <a:latin typeface="Times New Roman" panose="02020603050405020304" pitchFamily="18" charset="0"/>
          </a:endParaRPr>
        </a:p>
      </dsp:txBody>
      <dsp:txXfrm>
        <a:off x="4782716" y="2423"/>
        <a:ext cx="1171391" cy="585695"/>
      </dsp:txXfrm>
    </dsp:sp>
    <dsp:sp modelId="{EA133BE2-0F6C-4A25-8645-898F3972A8C5}">
      <dsp:nvSpPr>
        <dsp:cNvPr id="0" name=""/>
        <dsp:cNvSpPr/>
      </dsp:nvSpPr>
      <dsp:spPr>
        <a:xfrm>
          <a:off x="2510217" y="834111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User Profile</a:t>
          </a:r>
        </a:p>
      </dsp:txBody>
      <dsp:txXfrm>
        <a:off x="2510217" y="834111"/>
        <a:ext cx="1171391" cy="585695"/>
      </dsp:txXfrm>
    </dsp:sp>
    <dsp:sp modelId="{C6E7E72E-C9C6-4A8E-909D-DB5C452133FF}">
      <dsp:nvSpPr>
        <dsp:cNvPr id="0" name=""/>
        <dsp:cNvSpPr/>
      </dsp:nvSpPr>
      <dsp:spPr>
        <a:xfrm>
          <a:off x="2803065" y="1665798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View Profile</a:t>
          </a:r>
        </a:p>
      </dsp:txBody>
      <dsp:txXfrm>
        <a:off x="2803065" y="1665798"/>
        <a:ext cx="1171391" cy="585695"/>
      </dsp:txXfrm>
    </dsp:sp>
    <dsp:sp modelId="{E215FFC6-2BDB-4D66-865C-8CABA51378D5}">
      <dsp:nvSpPr>
        <dsp:cNvPr id="0" name=""/>
        <dsp:cNvSpPr/>
      </dsp:nvSpPr>
      <dsp:spPr>
        <a:xfrm>
          <a:off x="2803065" y="2497486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Edit Profile </a:t>
          </a:r>
          <a:endParaRPr lang="en-IN" sz="2100" kern="1200" baseline="0" dirty="0">
            <a:solidFill>
              <a:schemeClr val="tx1"/>
            </a:solidFill>
            <a:latin typeface="Times New Roman" panose="02020603050405020304" pitchFamily="18" charset="0"/>
          </a:endParaRPr>
        </a:p>
      </dsp:txBody>
      <dsp:txXfrm>
        <a:off x="2803065" y="2497486"/>
        <a:ext cx="1171391" cy="585695"/>
      </dsp:txXfrm>
    </dsp:sp>
    <dsp:sp modelId="{11271877-1274-40B8-A2A1-47C522892A59}">
      <dsp:nvSpPr>
        <dsp:cNvPr id="0" name=""/>
        <dsp:cNvSpPr/>
      </dsp:nvSpPr>
      <dsp:spPr>
        <a:xfrm>
          <a:off x="3927600" y="834111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Projects</a:t>
          </a:r>
        </a:p>
      </dsp:txBody>
      <dsp:txXfrm>
        <a:off x="3927600" y="834111"/>
        <a:ext cx="1171391" cy="585695"/>
      </dsp:txXfrm>
    </dsp:sp>
    <dsp:sp modelId="{531EC70D-D71B-442A-85C9-4150EFBEDEE9}">
      <dsp:nvSpPr>
        <dsp:cNvPr id="0" name=""/>
        <dsp:cNvSpPr/>
      </dsp:nvSpPr>
      <dsp:spPr>
        <a:xfrm>
          <a:off x="4220448" y="1665798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Create Project</a:t>
          </a:r>
        </a:p>
      </dsp:txBody>
      <dsp:txXfrm>
        <a:off x="4220448" y="1665798"/>
        <a:ext cx="1171391" cy="585695"/>
      </dsp:txXfrm>
    </dsp:sp>
    <dsp:sp modelId="{7B2964C9-0607-4C7F-99B4-EC964AE035A1}">
      <dsp:nvSpPr>
        <dsp:cNvPr id="0" name=""/>
        <dsp:cNvSpPr/>
      </dsp:nvSpPr>
      <dsp:spPr>
        <a:xfrm>
          <a:off x="5637831" y="834111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All Projects</a:t>
          </a:r>
        </a:p>
      </dsp:txBody>
      <dsp:txXfrm>
        <a:off x="5637831" y="834111"/>
        <a:ext cx="1171391" cy="585695"/>
      </dsp:txXfrm>
    </dsp:sp>
    <dsp:sp modelId="{3080BBF8-E4EA-4F5D-B326-CD89DC9AE577}">
      <dsp:nvSpPr>
        <dsp:cNvPr id="0" name=""/>
        <dsp:cNvSpPr/>
      </dsp:nvSpPr>
      <dsp:spPr>
        <a:xfrm>
          <a:off x="5637831" y="1665798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</a:t>
          </a:r>
        </a:p>
      </dsp:txBody>
      <dsp:txXfrm>
        <a:off x="5637831" y="1665798"/>
        <a:ext cx="1171391" cy="585695"/>
      </dsp:txXfrm>
    </dsp:sp>
    <dsp:sp modelId="{4CA39626-6255-4B6C-ABD1-D0FE63C25A52}">
      <dsp:nvSpPr>
        <dsp:cNvPr id="0" name=""/>
        <dsp:cNvSpPr/>
      </dsp:nvSpPr>
      <dsp:spPr>
        <a:xfrm>
          <a:off x="5930679" y="2497486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View</a:t>
          </a:r>
        </a:p>
      </dsp:txBody>
      <dsp:txXfrm>
        <a:off x="5930679" y="2497486"/>
        <a:ext cx="1171391" cy="585695"/>
      </dsp:txXfrm>
    </dsp:sp>
    <dsp:sp modelId="{8A91817B-F391-496A-96FD-48347F08F6C9}">
      <dsp:nvSpPr>
        <dsp:cNvPr id="0" name=""/>
        <dsp:cNvSpPr/>
      </dsp:nvSpPr>
      <dsp:spPr>
        <a:xfrm>
          <a:off x="5930679" y="3329174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Edit</a:t>
          </a:r>
        </a:p>
      </dsp:txBody>
      <dsp:txXfrm>
        <a:off x="5930679" y="3329174"/>
        <a:ext cx="1171391" cy="585695"/>
      </dsp:txXfrm>
    </dsp:sp>
    <dsp:sp modelId="{90EE9FCC-5390-4D52-9C08-A46D45E8DF29}">
      <dsp:nvSpPr>
        <dsp:cNvPr id="0" name=""/>
        <dsp:cNvSpPr/>
      </dsp:nvSpPr>
      <dsp:spPr>
        <a:xfrm>
          <a:off x="5930679" y="4160862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Delete</a:t>
          </a:r>
        </a:p>
      </dsp:txBody>
      <dsp:txXfrm>
        <a:off x="5930679" y="4160862"/>
        <a:ext cx="1171391" cy="585695"/>
      </dsp:txXfrm>
    </dsp:sp>
    <dsp:sp modelId="{78B39E77-F883-45E0-A18F-74223A2C1C5E}">
      <dsp:nvSpPr>
        <dsp:cNvPr id="0" name=""/>
        <dsp:cNvSpPr/>
      </dsp:nvSpPr>
      <dsp:spPr>
        <a:xfrm>
          <a:off x="7055215" y="834111"/>
          <a:ext cx="1171391" cy="585695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Logout</a:t>
          </a:r>
        </a:p>
      </dsp:txBody>
      <dsp:txXfrm>
        <a:off x="7055215" y="834111"/>
        <a:ext cx="1171391" cy="585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7707E-B0D5-453D-868A-C110A71EE36B}">
      <dsp:nvSpPr>
        <dsp:cNvPr id="0" name=""/>
        <dsp:cNvSpPr/>
      </dsp:nvSpPr>
      <dsp:spPr>
        <a:xfrm>
          <a:off x="5327776" y="689501"/>
          <a:ext cx="2493614" cy="288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8"/>
              </a:lnTo>
              <a:lnTo>
                <a:pt x="2493614" y="144258"/>
              </a:lnTo>
              <a:lnTo>
                <a:pt x="2493614" y="28851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AC956-04C8-4182-B4D4-9B284E282F40}">
      <dsp:nvSpPr>
        <dsp:cNvPr id="0" name=""/>
        <dsp:cNvSpPr/>
      </dsp:nvSpPr>
      <dsp:spPr>
        <a:xfrm>
          <a:off x="5327776" y="689501"/>
          <a:ext cx="831204" cy="288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58"/>
              </a:lnTo>
              <a:lnTo>
                <a:pt x="831204" y="144258"/>
              </a:lnTo>
              <a:lnTo>
                <a:pt x="831204" y="28851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1B86E-8C37-46CE-81C4-0F8EDA1C30E9}">
      <dsp:nvSpPr>
        <dsp:cNvPr id="0" name=""/>
        <dsp:cNvSpPr/>
      </dsp:nvSpPr>
      <dsp:spPr>
        <a:xfrm>
          <a:off x="3947014" y="1664965"/>
          <a:ext cx="206083" cy="2582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2917"/>
              </a:lnTo>
              <a:lnTo>
                <a:pt x="206083" y="258291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C2957-5BC2-4604-9DE1-F4D522498B9A}">
      <dsp:nvSpPr>
        <dsp:cNvPr id="0" name=""/>
        <dsp:cNvSpPr/>
      </dsp:nvSpPr>
      <dsp:spPr>
        <a:xfrm>
          <a:off x="3947014" y="1664965"/>
          <a:ext cx="206083" cy="1607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454"/>
              </a:lnTo>
              <a:lnTo>
                <a:pt x="206083" y="1607454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4D948-D68B-491A-87E8-64BD5541B591}">
      <dsp:nvSpPr>
        <dsp:cNvPr id="0" name=""/>
        <dsp:cNvSpPr/>
      </dsp:nvSpPr>
      <dsp:spPr>
        <a:xfrm>
          <a:off x="3947014" y="1664965"/>
          <a:ext cx="206083" cy="6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990"/>
              </a:lnTo>
              <a:lnTo>
                <a:pt x="206083" y="63199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B0D27-C9FE-40A4-A847-06E26D0842FE}">
      <dsp:nvSpPr>
        <dsp:cNvPr id="0" name=""/>
        <dsp:cNvSpPr/>
      </dsp:nvSpPr>
      <dsp:spPr>
        <a:xfrm>
          <a:off x="4496571" y="689501"/>
          <a:ext cx="831204" cy="288517"/>
        </a:xfrm>
        <a:custGeom>
          <a:avLst/>
          <a:gdLst/>
          <a:ahLst/>
          <a:cxnLst/>
          <a:rect l="0" t="0" r="0" b="0"/>
          <a:pathLst>
            <a:path>
              <a:moveTo>
                <a:pt x="831204" y="0"/>
              </a:moveTo>
              <a:lnTo>
                <a:pt x="831204" y="144258"/>
              </a:lnTo>
              <a:lnTo>
                <a:pt x="0" y="144258"/>
              </a:lnTo>
              <a:lnTo>
                <a:pt x="0" y="28851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B51F3-C359-4DF8-B5C2-4AA6C398A877}">
      <dsp:nvSpPr>
        <dsp:cNvPr id="0" name=""/>
        <dsp:cNvSpPr/>
      </dsp:nvSpPr>
      <dsp:spPr>
        <a:xfrm>
          <a:off x="2284604" y="1664965"/>
          <a:ext cx="206083" cy="1607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7454"/>
              </a:lnTo>
              <a:lnTo>
                <a:pt x="206083" y="1607454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72122-4D70-4620-AC56-6DC943A54667}">
      <dsp:nvSpPr>
        <dsp:cNvPr id="0" name=""/>
        <dsp:cNvSpPr/>
      </dsp:nvSpPr>
      <dsp:spPr>
        <a:xfrm>
          <a:off x="2284604" y="1664965"/>
          <a:ext cx="206083" cy="6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990"/>
              </a:lnTo>
              <a:lnTo>
                <a:pt x="206083" y="63199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8E0C-A242-451B-B60B-4CDE1CF498DD}">
      <dsp:nvSpPr>
        <dsp:cNvPr id="0" name=""/>
        <dsp:cNvSpPr/>
      </dsp:nvSpPr>
      <dsp:spPr>
        <a:xfrm>
          <a:off x="2834161" y="689501"/>
          <a:ext cx="2493614" cy="288517"/>
        </a:xfrm>
        <a:custGeom>
          <a:avLst/>
          <a:gdLst/>
          <a:ahLst/>
          <a:cxnLst/>
          <a:rect l="0" t="0" r="0" b="0"/>
          <a:pathLst>
            <a:path>
              <a:moveTo>
                <a:pt x="2493614" y="0"/>
              </a:moveTo>
              <a:lnTo>
                <a:pt x="2493614" y="144258"/>
              </a:lnTo>
              <a:lnTo>
                <a:pt x="0" y="144258"/>
              </a:lnTo>
              <a:lnTo>
                <a:pt x="0" y="288517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34E4E-4C3A-48BC-8C01-909734156635}">
      <dsp:nvSpPr>
        <dsp:cNvPr id="0" name=""/>
        <dsp:cNvSpPr/>
      </dsp:nvSpPr>
      <dsp:spPr>
        <a:xfrm>
          <a:off x="4640829" y="2555"/>
          <a:ext cx="1373892" cy="686946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Admin dashboard</a:t>
          </a:r>
          <a:endParaRPr lang="en-IN" sz="2400" kern="1200" baseline="0" dirty="0">
            <a:solidFill>
              <a:schemeClr val="tx1"/>
            </a:solidFill>
            <a:latin typeface="Times New Roman" panose="02020603050405020304" pitchFamily="18" charset="0"/>
          </a:endParaRPr>
        </a:p>
      </dsp:txBody>
      <dsp:txXfrm>
        <a:off x="4640829" y="2555"/>
        <a:ext cx="1373892" cy="686946"/>
      </dsp:txXfrm>
    </dsp:sp>
    <dsp:sp modelId="{EA133BE2-0F6C-4A25-8645-898F3972A8C5}">
      <dsp:nvSpPr>
        <dsp:cNvPr id="0" name=""/>
        <dsp:cNvSpPr/>
      </dsp:nvSpPr>
      <dsp:spPr>
        <a:xfrm>
          <a:off x="2147215" y="978019"/>
          <a:ext cx="1373892" cy="686946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Users</a:t>
          </a:r>
        </a:p>
      </dsp:txBody>
      <dsp:txXfrm>
        <a:off x="2147215" y="978019"/>
        <a:ext cx="1373892" cy="686946"/>
      </dsp:txXfrm>
    </dsp:sp>
    <dsp:sp modelId="{C6E7E72E-C9C6-4A8E-909D-DB5C452133FF}">
      <dsp:nvSpPr>
        <dsp:cNvPr id="0" name=""/>
        <dsp:cNvSpPr/>
      </dsp:nvSpPr>
      <dsp:spPr>
        <a:xfrm>
          <a:off x="2490688" y="1953482"/>
          <a:ext cx="1373892" cy="686946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View User</a:t>
          </a:r>
        </a:p>
      </dsp:txBody>
      <dsp:txXfrm>
        <a:off x="2490688" y="1953482"/>
        <a:ext cx="1373892" cy="686946"/>
      </dsp:txXfrm>
    </dsp:sp>
    <dsp:sp modelId="{E215FFC6-2BDB-4D66-865C-8CABA51378D5}">
      <dsp:nvSpPr>
        <dsp:cNvPr id="0" name=""/>
        <dsp:cNvSpPr/>
      </dsp:nvSpPr>
      <dsp:spPr>
        <a:xfrm>
          <a:off x="2490688" y="2928946"/>
          <a:ext cx="1373892" cy="686946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Edit User </a:t>
          </a:r>
          <a:endParaRPr lang="en-IN" sz="2400" kern="1200" baseline="0" dirty="0">
            <a:solidFill>
              <a:schemeClr val="tx1"/>
            </a:solidFill>
            <a:latin typeface="Times New Roman" panose="02020603050405020304" pitchFamily="18" charset="0"/>
          </a:endParaRPr>
        </a:p>
      </dsp:txBody>
      <dsp:txXfrm>
        <a:off x="2490688" y="2928946"/>
        <a:ext cx="1373892" cy="686946"/>
      </dsp:txXfrm>
    </dsp:sp>
    <dsp:sp modelId="{11271877-1274-40B8-A2A1-47C522892A59}">
      <dsp:nvSpPr>
        <dsp:cNvPr id="0" name=""/>
        <dsp:cNvSpPr/>
      </dsp:nvSpPr>
      <dsp:spPr>
        <a:xfrm>
          <a:off x="3809624" y="978019"/>
          <a:ext cx="1373892" cy="686946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Projects</a:t>
          </a:r>
        </a:p>
      </dsp:txBody>
      <dsp:txXfrm>
        <a:off x="3809624" y="978019"/>
        <a:ext cx="1373892" cy="686946"/>
      </dsp:txXfrm>
    </dsp:sp>
    <dsp:sp modelId="{531EC70D-D71B-442A-85C9-4150EFBEDEE9}">
      <dsp:nvSpPr>
        <dsp:cNvPr id="0" name=""/>
        <dsp:cNvSpPr/>
      </dsp:nvSpPr>
      <dsp:spPr>
        <a:xfrm>
          <a:off x="4153097" y="1953482"/>
          <a:ext cx="1373892" cy="686946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View Projects</a:t>
          </a:r>
        </a:p>
      </dsp:txBody>
      <dsp:txXfrm>
        <a:off x="4153097" y="1953482"/>
        <a:ext cx="1373892" cy="686946"/>
      </dsp:txXfrm>
    </dsp:sp>
    <dsp:sp modelId="{6F025621-CFC5-495E-93F1-575FCB69FE01}">
      <dsp:nvSpPr>
        <dsp:cNvPr id="0" name=""/>
        <dsp:cNvSpPr/>
      </dsp:nvSpPr>
      <dsp:spPr>
        <a:xfrm>
          <a:off x="4153097" y="2928946"/>
          <a:ext cx="1373892" cy="686946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Edit Projects</a:t>
          </a:r>
        </a:p>
      </dsp:txBody>
      <dsp:txXfrm>
        <a:off x="4153097" y="2928946"/>
        <a:ext cx="1373892" cy="686946"/>
      </dsp:txXfrm>
    </dsp:sp>
    <dsp:sp modelId="{9EB5405F-D932-472E-8CAE-2CFEF295B3DC}">
      <dsp:nvSpPr>
        <dsp:cNvPr id="0" name=""/>
        <dsp:cNvSpPr/>
      </dsp:nvSpPr>
      <dsp:spPr>
        <a:xfrm>
          <a:off x="4153097" y="3904410"/>
          <a:ext cx="1373892" cy="686946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Delete Projects</a:t>
          </a:r>
        </a:p>
      </dsp:txBody>
      <dsp:txXfrm>
        <a:off x="4153097" y="3904410"/>
        <a:ext cx="1373892" cy="686946"/>
      </dsp:txXfrm>
    </dsp:sp>
    <dsp:sp modelId="{7B2964C9-0607-4C7F-99B4-EC964AE035A1}">
      <dsp:nvSpPr>
        <dsp:cNvPr id="0" name=""/>
        <dsp:cNvSpPr/>
      </dsp:nvSpPr>
      <dsp:spPr>
        <a:xfrm>
          <a:off x="5472034" y="978019"/>
          <a:ext cx="1373892" cy="686946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Add Category</a:t>
          </a:r>
        </a:p>
      </dsp:txBody>
      <dsp:txXfrm>
        <a:off x="5472034" y="978019"/>
        <a:ext cx="1373892" cy="686946"/>
      </dsp:txXfrm>
    </dsp:sp>
    <dsp:sp modelId="{78B39E77-F883-45E0-A18F-74223A2C1C5E}">
      <dsp:nvSpPr>
        <dsp:cNvPr id="0" name=""/>
        <dsp:cNvSpPr/>
      </dsp:nvSpPr>
      <dsp:spPr>
        <a:xfrm>
          <a:off x="7134444" y="978019"/>
          <a:ext cx="1373892" cy="686946"/>
        </a:xfrm>
        <a:prstGeom prst="rect">
          <a:avLst/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Logout</a:t>
          </a:r>
        </a:p>
      </dsp:txBody>
      <dsp:txXfrm>
        <a:off x="7134444" y="978019"/>
        <a:ext cx="1373892" cy="686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58B78-02C3-42AB-84A9-017C77640291}" type="datetimeFigureOut">
              <a:rPr lang="en-IN" smtClean="0"/>
              <a:t>10-09-24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E2FEC-7FAB-4D85-B232-8BAFC6A41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7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E2FEC-7FAB-4D85-B232-8BAFC6A41DA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49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E2FEC-7FAB-4D85-B232-8BAFC6A41DA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4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1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15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01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1754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93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8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0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1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4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6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9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5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1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464D-0765-F8D7-CC15-3671971AB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661" y="3102078"/>
            <a:ext cx="8791575" cy="96340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DIY PROJECT SHARING PLATFORM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9327D7E-B363-5975-1F19-B52D40B16D22}"/>
              </a:ext>
            </a:extLst>
          </p:cNvPr>
          <p:cNvSpPr txBox="1">
            <a:spLocks/>
          </p:cNvSpPr>
          <p:nvPr/>
        </p:nvSpPr>
        <p:spPr>
          <a:xfrm>
            <a:off x="-137652" y="-53925"/>
            <a:ext cx="4331107" cy="963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MINI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0A5F05-FC88-E1DA-B90A-CBF5D18824A4}"/>
              </a:ext>
            </a:extLst>
          </p:cNvPr>
          <p:cNvSpPr txBox="1">
            <a:spLocks/>
          </p:cNvSpPr>
          <p:nvPr/>
        </p:nvSpPr>
        <p:spPr>
          <a:xfrm>
            <a:off x="-624349" y="5466813"/>
            <a:ext cx="4331107" cy="963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PROJECT GUIDE : </a:t>
            </a:r>
            <a:r>
              <a:rPr lang="en-IN" sz="25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Harikumar</a:t>
            </a:r>
            <a:r>
              <a:rPr lang="en-IN" sz="25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K</a:t>
            </a:r>
            <a:endParaRPr lang="en-IN" sz="180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0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176" y="1386299"/>
            <a:ext cx="1182319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  <a:cs typeface="Times New Roman" panose="02020603050405020304" pitchFamily="18" charset="0"/>
              </a:rPr>
              <a:t>Home Page: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•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Home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  The landing page that provides an overview of the application and its features.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•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Register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  Registration page for new users to create an account.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•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Login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    Login page for existing users to access their dashboard.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•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Projects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  Browse projects by category.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•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Contact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:    Page with contact information and a form for users to get in touch with support.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34256" y="237744"/>
            <a:ext cx="576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5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136" y="1197372"/>
            <a:ext cx="118049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	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User Authentication:</a:t>
            </a:r>
          </a:p>
          <a:p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Register new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	If username exists  , system give message “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Username already exists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”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	Registered user details are stored in Registration table and username and password are stored in     	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Login_table 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	Password is encrypted using hashing algorithm and stored 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Login and authenticate users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	If username and password matches with database values, login is authenticated User is redirected to User 	Dashboard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	The username is stored a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SESSION VARIABLE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to access it in all pages 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Logout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	User is redirected either to Login page Once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LOGOUT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button is clicked , user will not be able to go back to 	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User </a:t>
            </a:r>
            <a:r>
              <a:rPr lang="en-US" b="1" dirty="0">
                <a:latin typeface="+mj-lt"/>
              </a:rPr>
              <a:t>Dashboard</a:t>
            </a:r>
            <a:r>
              <a:rPr lang="en-US" dirty="0">
                <a:latin typeface="+mj-lt"/>
              </a:rPr>
              <a:t> using browser button</a:t>
            </a:r>
            <a:endParaRPr lang="en-IN" sz="1600" dirty="0">
              <a:latin typeface="+mj-lt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576072"/>
            <a:ext cx="4315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+mj-lt"/>
                <a:cs typeface="Times New Roman" panose="02020603050405020304" pitchFamily="18" charset="0"/>
              </a:rPr>
              <a:t>USER</a:t>
            </a:r>
            <a:endParaRPr lang="en-IN" sz="3200" u="sng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9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216" y="1102578"/>
            <a:ext cx="1183233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Add new projects to the user's project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Users can add new projects with all necessary details and stored in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project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While adding project details, project category is retrieved from category table and displayed in dropdown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View details of projects in the project collection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All projects details added by the current logged in user are displayed in a table format from the            	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project table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Edit project details 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All projects details added by the current logged in user are listed in a table format from the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project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On clicking the EDIT button , the project details of the selected row are automatically displayed in the form  	in another  page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   User can Edit the necessary details and store the updated details in the Project table</a:t>
            </a:r>
          </a:p>
          <a:p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Delete projects from the project collection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All projects details added by the current logged in user are listed in a table format from the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project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A DELETE button is placed at the end of each row , so that user can delete the selected  project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On clicking the DELETE button , the project details of the selected row are automatically deleted.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216" y="296639"/>
            <a:ext cx="46085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Project Management: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26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96" y="2323237"/>
            <a:ext cx="119512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View user profile information</a:t>
            </a:r>
          </a:p>
          <a:p>
            <a:endParaRPr lang="en-US" sz="2400" b="1" dirty="0"/>
          </a:p>
          <a:p>
            <a:r>
              <a:rPr lang="en-US" sz="2400" dirty="0"/>
              <a:t>       Using SESSION Variable user details are displayed from Registration Table</a:t>
            </a:r>
          </a:p>
          <a:p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Update user profile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r>
              <a:rPr lang="en-US" sz="2400" dirty="0"/>
              <a:t>      Using SESSION Variable Edit the details and update the Registration table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38144" y="461920"/>
            <a:ext cx="52395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  <a:cs typeface="Times New Roman" panose="02020603050405020304" pitchFamily="18" charset="0"/>
              </a:rPr>
              <a:t>Account Settings</a:t>
            </a:r>
          </a:p>
          <a:p>
            <a:endParaRPr lang="en-IN" sz="24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59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8696" y="164592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592" y="996696"/>
            <a:ext cx="3291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Admin Functionalities: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433" y="2345556"/>
            <a:ext cx="9363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</a:rPr>
              <a:t>	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Manage user accounts (view, edit, deactivate Users).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	Manage project database (view, edit, delete projects).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+mj-lt"/>
                <a:cs typeface="Times New Roman" panose="02020603050405020304" pitchFamily="18" charset="0"/>
              </a:rPr>
              <a:t>	Manage project categories (view, add, delete categories).</a:t>
            </a:r>
          </a:p>
        </p:txBody>
      </p:sp>
    </p:spTree>
    <p:extLst>
      <p:ext uri="{BB962C8B-B14F-4D97-AF65-F5344CB8AC3E}">
        <p14:creationId xmlns:p14="http://schemas.microsoft.com/office/powerpoint/2010/main" val="109516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9859C7-830E-7D57-3A0A-2B7769BC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21" y="399015"/>
            <a:ext cx="6362065" cy="6217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3029C-B66B-9321-0CB8-5D42117E77E2}"/>
              </a:ext>
            </a:extLst>
          </p:cNvPr>
          <p:cNvSpPr txBox="1"/>
          <p:nvPr/>
        </p:nvSpPr>
        <p:spPr>
          <a:xfrm>
            <a:off x="471948" y="320357"/>
            <a:ext cx="200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79946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BA9612-365D-E687-2ACF-E1FA8CCA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07" y="578976"/>
            <a:ext cx="6264275" cy="5975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EA01A9-C119-ED8E-7419-6393BD1987A2}"/>
              </a:ext>
            </a:extLst>
          </p:cNvPr>
          <p:cNvSpPr txBox="1"/>
          <p:nvPr/>
        </p:nvSpPr>
        <p:spPr>
          <a:xfrm>
            <a:off x="471948" y="320357"/>
            <a:ext cx="200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LOGIN </a:t>
            </a:r>
          </a:p>
        </p:txBody>
      </p:sp>
    </p:spTree>
    <p:extLst>
      <p:ext uri="{BB962C8B-B14F-4D97-AF65-F5344CB8AC3E}">
        <p14:creationId xmlns:p14="http://schemas.microsoft.com/office/powerpoint/2010/main" val="225102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F5815-D4FB-05D1-CBBC-F7CCA26CB336}"/>
              </a:ext>
            </a:extLst>
          </p:cNvPr>
          <p:cNvSpPr txBox="1"/>
          <p:nvPr/>
        </p:nvSpPr>
        <p:spPr>
          <a:xfrm>
            <a:off x="471948" y="320357"/>
            <a:ext cx="3441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CONTEXT LEVEL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2B7209-1105-767E-98F2-096820DA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2" y="1807699"/>
            <a:ext cx="8062452" cy="37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14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D0B8A7-6A22-B06A-7E53-74FAF2D5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423410"/>
            <a:ext cx="8198332" cy="5849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3CFFF2-014E-5D4E-74AB-E5D3C79F1098}"/>
              </a:ext>
            </a:extLst>
          </p:cNvPr>
          <p:cNvSpPr txBox="1"/>
          <p:nvPr/>
        </p:nvSpPr>
        <p:spPr>
          <a:xfrm>
            <a:off x="471948" y="320357"/>
            <a:ext cx="2005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DFD FOR USER </a:t>
            </a:r>
          </a:p>
        </p:txBody>
      </p:sp>
    </p:spTree>
    <p:extLst>
      <p:ext uri="{BB962C8B-B14F-4D97-AF65-F5344CB8AC3E}">
        <p14:creationId xmlns:p14="http://schemas.microsoft.com/office/powerpoint/2010/main" val="417576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C7519-D3B5-283E-F98E-2B077A2E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50" y="1091381"/>
            <a:ext cx="8303904" cy="46696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FC75A-9EF2-9B2C-B107-65C995802946}"/>
              </a:ext>
            </a:extLst>
          </p:cNvPr>
          <p:cNvSpPr txBox="1"/>
          <p:nvPr/>
        </p:nvSpPr>
        <p:spPr>
          <a:xfrm>
            <a:off x="471948" y="320357"/>
            <a:ext cx="2202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DFD FOR ADMIN </a:t>
            </a:r>
          </a:p>
        </p:txBody>
      </p:sp>
    </p:spTree>
    <p:extLst>
      <p:ext uri="{BB962C8B-B14F-4D97-AF65-F5344CB8AC3E}">
        <p14:creationId xmlns:p14="http://schemas.microsoft.com/office/powerpoint/2010/main" val="407688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8D18-5970-11A5-7D82-834E71A4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90" y="298581"/>
            <a:ext cx="13491630" cy="1698712"/>
          </a:xfrm>
        </p:spPr>
        <p:txBody>
          <a:bodyPr/>
          <a:lstStyle/>
          <a:p>
            <a:r>
              <a:rPr lang="en-IN" u="sng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1B43-5438-C16D-FF83-D897E7B4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  <a:cs typeface="Times New Roman" panose="02020603050405020304" pitchFamily="18" charset="0"/>
              </a:rPr>
              <a:t>A DIY project sharing platform is a website where people can share their projects, ideas, and tutorials with others.</a:t>
            </a:r>
          </a:p>
          <a:p>
            <a:endParaRPr lang="en-IN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  <a:p>
            <a:r>
              <a:rPr lang="en-IN" dirty="0">
                <a:latin typeface="+mj-lt"/>
                <a:cs typeface="Times New Roman" panose="02020603050405020304" pitchFamily="18" charset="0"/>
              </a:rPr>
              <a:t>Users can upload photos ,video links and written instructions in pdf format to showcase their creative projects such as handmade craft, papercraft, home decor, wood craft etc.</a:t>
            </a:r>
          </a:p>
        </p:txBody>
      </p:sp>
    </p:spTree>
    <p:extLst>
      <p:ext uri="{BB962C8B-B14F-4D97-AF65-F5344CB8AC3E}">
        <p14:creationId xmlns:p14="http://schemas.microsoft.com/office/powerpoint/2010/main" val="2002231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F672B81A-0BBD-9875-A887-31EDCAAAA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909440"/>
              </p:ext>
            </p:extLst>
          </p:nvPr>
        </p:nvGraphicFramePr>
        <p:xfrm>
          <a:off x="467035" y="736765"/>
          <a:ext cx="10151806" cy="454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67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99E2170-6723-E6A1-4F5F-BDBCEE783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675592"/>
              </p:ext>
            </p:extLst>
          </p:nvPr>
        </p:nvGraphicFramePr>
        <p:xfrm>
          <a:off x="-176979" y="1002890"/>
          <a:ext cx="10736824" cy="474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49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3D3DE11-B3FC-09CB-EE2E-307BAD747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342904"/>
              </p:ext>
            </p:extLst>
          </p:nvPr>
        </p:nvGraphicFramePr>
        <p:xfrm>
          <a:off x="0" y="1209367"/>
          <a:ext cx="10655552" cy="4593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609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2AD4BB-0BCD-D55C-B586-BA3B41BB0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8" y="171710"/>
            <a:ext cx="8204671" cy="65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CEE620-F052-358A-2F72-B4E84FF02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83427"/>
              </p:ext>
            </p:extLst>
          </p:nvPr>
        </p:nvGraphicFramePr>
        <p:xfrm>
          <a:off x="766917" y="390203"/>
          <a:ext cx="7875637" cy="5499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630">
                  <a:extLst>
                    <a:ext uri="{9D8B030D-6E8A-4147-A177-3AD203B41FA5}">
                      <a16:colId xmlns:a16="http://schemas.microsoft.com/office/drawing/2014/main" val="3074435963"/>
                    </a:ext>
                  </a:extLst>
                </a:gridCol>
                <a:gridCol w="1554029">
                  <a:extLst>
                    <a:ext uri="{9D8B030D-6E8A-4147-A177-3AD203B41FA5}">
                      <a16:colId xmlns:a16="http://schemas.microsoft.com/office/drawing/2014/main" val="244578938"/>
                    </a:ext>
                  </a:extLst>
                </a:gridCol>
                <a:gridCol w="1579758">
                  <a:extLst>
                    <a:ext uri="{9D8B030D-6E8A-4147-A177-3AD203B41FA5}">
                      <a16:colId xmlns:a16="http://schemas.microsoft.com/office/drawing/2014/main" val="690255191"/>
                    </a:ext>
                  </a:extLst>
                </a:gridCol>
                <a:gridCol w="851630">
                  <a:extLst>
                    <a:ext uri="{9D8B030D-6E8A-4147-A177-3AD203B41FA5}">
                      <a16:colId xmlns:a16="http://schemas.microsoft.com/office/drawing/2014/main" val="4275662036"/>
                    </a:ext>
                  </a:extLst>
                </a:gridCol>
                <a:gridCol w="1701542">
                  <a:extLst>
                    <a:ext uri="{9D8B030D-6E8A-4147-A177-3AD203B41FA5}">
                      <a16:colId xmlns:a16="http://schemas.microsoft.com/office/drawing/2014/main" val="3069338262"/>
                    </a:ext>
                  </a:extLst>
                </a:gridCol>
                <a:gridCol w="1337048">
                  <a:extLst>
                    <a:ext uri="{9D8B030D-6E8A-4147-A177-3AD203B41FA5}">
                      <a16:colId xmlns:a16="http://schemas.microsoft.com/office/drawing/2014/main" val="3950437162"/>
                    </a:ext>
                  </a:extLst>
                </a:gridCol>
              </a:tblGrid>
              <a:tr h="4397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SL.NO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FIELD NAME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CRITERIA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300089"/>
                  </a:ext>
                </a:extLst>
              </a:tr>
              <a:tr h="5086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first_name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316965"/>
                  </a:ext>
                </a:extLst>
              </a:tr>
              <a:tr h="4770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last_name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496884"/>
                  </a:ext>
                </a:extLst>
              </a:tr>
              <a:tr h="4770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483687"/>
                  </a:ext>
                </a:extLst>
              </a:tr>
              <a:tr h="495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dob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9074908"/>
                  </a:ext>
                </a:extLst>
              </a:tr>
              <a:tr h="495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phone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numeric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4967554"/>
                  </a:ext>
                </a:extLst>
              </a:tr>
              <a:tr h="495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sex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932946"/>
                  </a:ext>
                </a:extLst>
              </a:tr>
              <a:tr h="495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792334"/>
                  </a:ext>
                </a:extLst>
              </a:tr>
              <a:tr h="5086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user_password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5879564"/>
                  </a:ext>
                </a:extLst>
              </a:tr>
              <a:tr h="495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experience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954459"/>
                  </a:ext>
                </a:extLst>
              </a:tr>
              <a:tr h="6126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qualification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text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061085" algn="l"/>
                        </a:tabLst>
                      </a:pPr>
                      <a:r>
                        <a:rPr lang="en-US" sz="1200" dirty="0">
                          <a:effectLst/>
                        </a:rPr>
                        <a:t>mandatory</a:t>
                      </a:r>
                      <a:endParaRPr lang="en-IN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624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23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AEDA12-23A1-153D-2CFC-1793317A3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4" y="737419"/>
            <a:ext cx="8609947" cy="425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60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CD2E1C-432F-AEDB-1169-BA7223C83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9362"/>
              </p:ext>
            </p:extLst>
          </p:nvPr>
        </p:nvGraphicFramePr>
        <p:xfrm>
          <a:off x="934064" y="1494503"/>
          <a:ext cx="7551174" cy="23081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047">
                  <a:extLst>
                    <a:ext uri="{9D8B030D-6E8A-4147-A177-3AD203B41FA5}">
                      <a16:colId xmlns:a16="http://schemas.microsoft.com/office/drawing/2014/main" val="2849690223"/>
                    </a:ext>
                  </a:extLst>
                </a:gridCol>
                <a:gridCol w="1580514">
                  <a:extLst>
                    <a:ext uri="{9D8B030D-6E8A-4147-A177-3AD203B41FA5}">
                      <a16:colId xmlns:a16="http://schemas.microsoft.com/office/drawing/2014/main" val="4206589080"/>
                    </a:ext>
                  </a:extLst>
                </a:gridCol>
                <a:gridCol w="1511628">
                  <a:extLst>
                    <a:ext uri="{9D8B030D-6E8A-4147-A177-3AD203B41FA5}">
                      <a16:colId xmlns:a16="http://schemas.microsoft.com/office/drawing/2014/main" val="1716965769"/>
                    </a:ext>
                  </a:extLst>
                </a:gridCol>
                <a:gridCol w="678801">
                  <a:extLst>
                    <a:ext uri="{9D8B030D-6E8A-4147-A177-3AD203B41FA5}">
                      <a16:colId xmlns:a16="http://schemas.microsoft.com/office/drawing/2014/main" val="1871511681"/>
                    </a:ext>
                  </a:extLst>
                </a:gridCol>
                <a:gridCol w="1548781">
                  <a:extLst>
                    <a:ext uri="{9D8B030D-6E8A-4147-A177-3AD203B41FA5}">
                      <a16:colId xmlns:a16="http://schemas.microsoft.com/office/drawing/2014/main" val="556499775"/>
                    </a:ext>
                  </a:extLst>
                </a:gridCol>
                <a:gridCol w="1375403">
                  <a:extLst>
                    <a:ext uri="{9D8B030D-6E8A-4147-A177-3AD203B41FA5}">
                      <a16:colId xmlns:a16="http://schemas.microsoft.com/office/drawing/2014/main" val="3201395888"/>
                    </a:ext>
                  </a:extLst>
                </a:gridCol>
              </a:tblGrid>
              <a:tr h="6902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SL.NO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FIELD NAME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 DATA TYPE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  CRITERIA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588498"/>
                  </a:ext>
                </a:extLst>
              </a:tr>
              <a:tr h="7957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username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178248"/>
                  </a:ext>
                </a:extLst>
              </a:tr>
              <a:tr h="8221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user_password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mandatory</a:t>
                      </a:r>
                      <a:endParaRPr lang="en-IN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5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2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84962-01A2-C702-3D51-7C19977B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7" y="953096"/>
            <a:ext cx="4595883" cy="5192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CD9548-C6CD-9517-6A96-CC7CBDC0C808}"/>
              </a:ext>
            </a:extLst>
          </p:cNvPr>
          <p:cNvSpPr txBox="1"/>
          <p:nvPr/>
        </p:nvSpPr>
        <p:spPr>
          <a:xfrm>
            <a:off x="471947" y="320357"/>
            <a:ext cx="3146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PROJECT UPLOAD FORM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FFD8-A6BF-180B-571D-2A64D620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568" y="953095"/>
            <a:ext cx="4446036" cy="51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28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327F9D-3473-810B-72F5-05DE57525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21805"/>
              </p:ext>
            </p:extLst>
          </p:nvPr>
        </p:nvGraphicFramePr>
        <p:xfrm>
          <a:off x="688257" y="599769"/>
          <a:ext cx="7767484" cy="48767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7864">
                  <a:extLst>
                    <a:ext uri="{9D8B030D-6E8A-4147-A177-3AD203B41FA5}">
                      <a16:colId xmlns:a16="http://schemas.microsoft.com/office/drawing/2014/main" val="1037724335"/>
                    </a:ext>
                  </a:extLst>
                </a:gridCol>
                <a:gridCol w="1671713">
                  <a:extLst>
                    <a:ext uri="{9D8B030D-6E8A-4147-A177-3AD203B41FA5}">
                      <a16:colId xmlns:a16="http://schemas.microsoft.com/office/drawing/2014/main" val="1174146338"/>
                    </a:ext>
                  </a:extLst>
                </a:gridCol>
                <a:gridCol w="1417495">
                  <a:extLst>
                    <a:ext uri="{9D8B030D-6E8A-4147-A177-3AD203B41FA5}">
                      <a16:colId xmlns:a16="http://schemas.microsoft.com/office/drawing/2014/main" val="4032965681"/>
                    </a:ext>
                  </a:extLst>
                </a:gridCol>
                <a:gridCol w="851575">
                  <a:extLst>
                    <a:ext uri="{9D8B030D-6E8A-4147-A177-3AD203B41FA5}">
                      <a16:colId xmlns:a16="http://schemas.microsoft.com/office/drawing/2014/main" val="2949464151"/>
                    </a:ext>
                  </a:extLst>
                </a:gridCol>
                <a:gridCol w="1695067">
                  <a:extLst>
                    <a:ext uri="{9D8B030D-6E8A-4147-A177-3AD203B41FA5}">
                      <a16:colId xmlns:a16="http://schemas.microsoft.com/office/drawing/2014/main" val="878939092"/>
                    </a:ext>
                  </a:extLst>
                </a:gridCol>
                <a:gridCol w="1273770">
                  <a:extLst>
                    <a:ext uri="{9D8B030D-6E8A-4147-A177-3AD203B41FA5}">
                      <a16:colId xmlns:a16="http://schemas.microsoft.com/office/drawing/2014/main" val="1048212277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SL.NO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FIELD NAME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DATA TYPE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SIZE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CONSTRAINTS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CRITERIA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3405328398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Proj_id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bigint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Primary key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mandatory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69062878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project_title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      Char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100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mandatory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3063406439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category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Char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100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mandatory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25029401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description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300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mandatory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3397984430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status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Char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mandatory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1206655817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Upload_pdf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bytea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mandatory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3642385379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Video_url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100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optional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125068911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Upload_date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date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mandatory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752692425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image1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bytea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optional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272439870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username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varchar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Not null</a:t>
                      </a:r>
                      <a:endParaRPr lang="en-IN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Optional</a:t>
                      </a:r>
                      <a:endParaRPr lang="en-IN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55633" marR="55633" marT="0" marB="0"/>
                </a:tc>
                <a:extLst>
                  <a:ext uri="{0D108BD9-81ED-4DB2-BD59-A6C34878D82A}">
                    <a16:rowId xmlns:a16="http://schemas.microsoft.com/office/drawing/2014/main" val="375828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52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58DF83-F187-9CA9-5F07-3DAC6BF5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43374"/>
            <a:ext cx="4545269" cy="5445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40E82-1686-2362-082E-7CE05D47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03" y="2012319"/>
            <a:ext cx="4038600" cy="3876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828D7-30FA-785A-C750-055B1553F89E}"/>
              </a:ext>
            </a:extLst>
          </p:cNvPr>
          <p:cNvSpPr txBox="1"/>
          <p:nvPr/>
        </p:nvSpPr>
        <p:spPr>
          <a:xfrm>
            <a:off x="6485603" y="1313415"/>
            <a:ext cx="416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CATEGORY ADDING BY ADMIN </a:t>
            </a:r>
          </a:p>
        </p:txBody>
      </p:sp>
    </p:spTree>
    <p:extLst>
      <p:ext uri="{BB962C8B-B14F-4D97-AF65-F5344CB8AC3E}">
        <p14:creationId xmlns:p14="http://schemas.microsoft.com/office/powerpoint/2010/main" val="121722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26D0-6218-E175-FF88-A74E5063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B549-ED9E-36C0-F416-08F4ACA3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457200" indent="-4572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349725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79D12E-5933-C6DD-2F89-886078960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36500"/>
              </p:ext>
            </p:extLst>
          </p:nvPr>
        </p:nvGraphicFramePr>
        <p:xfrm>
          <a:off x="1081550" y="2045108"/>
          <a:ext cx="8141109" cy="26743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6777">
                  <a:extLst>
                    <a:ext uri="{9D8B030D-6E8A-4147-A177-3AD203B41FA5}">
                      <a16:colId xmlns:a16="http://schemas.microsoft.com/office/drawing/2014/main" val="3018779701"/>
                    </a:ext>
                  </a:extLst>
                </a:gridCol>
                <a:gridCol w="1735475">
                  <a:extLst>
                    <a:ext uri="{9D8B030D-6E8A-4147-A177-3AD203B41FA5}">
                      <a16:colId xmlns:a16="http://schemas.microsoft.com/office/drawing/2014/main" val="2550938927"/>
                    </a:ext>
                  </a:extLst>
                </a:gridCol>
                <a:gridCol w="1294664">
                  <a:extLst>
                    <a:ext uri="{9D8B030D-6E8A-4147-A177-3AD203B41FA5}">
                      <a16:colId xmlns:a16="http://schemas.microsoft.com/office/drawing/2014/main" val="2882107118"/>
                    </a:ext>
                  </a:extLst>
                </a:gridCol>
                <a:gridCol w="1062110">
                  <a:extLst>
                    <a:ext uri="{9D8B030D-6E8A-4147-A177-3AD203B41FA5}">
                      <a16:colId xmlns:a16="http://schemas.microsoft.com/office/drawing/2014/main" val="3308356615"/>
                    </a:ext>
                  </a:extLst>
                </a:gridCol>
                <a:gridCol w="1674732">
                  <a:extLst>
                    <a:ext uri="{9D8B030D-6E8A-4147-A177-3AD203B41FA5}">
                      <a16:colId xmlns:a16="http://schemas.microsoft.com/office/drawing/2014/main" val="1130421796"/>
                    </a:ext>
                  </a:extLst>
                </a:gridCol>
                <a:gridCol w="1257351">
                  <a:extLst>
                    <a:ext uri="{9D8B030D-6E8A-4147-A177-3AD203B41FA5}">
                      <a16:colId xmlns:a16="http://schemas.microsoft.com/office/drawing/2014/main" val="2398362969"/>
                    </a:ext>
                  </a:extLst>
                </a:gridCol>
              </a:tblGrid>
              <a:tr h="983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SL.NO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COLUMN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DATATYPE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       SIZE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CONSTRAINTS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CRITERIA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324772"/>
                  </a:ext>
                </a:extLst>
              </a:tr>
              <a:tr h="845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category_id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mandatory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570429"/>
                  </a:ext>
                </a:extLst>
              </a:tr>
              <a:tr h="8453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category_type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text</a:t>
                      </a:r>
                      <a:endParaRPr lang="en-IN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Not null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mandatory</a:t>
                      </a:r>
                      <a:endParaRPr lang="en-IN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53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93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29F3-AEBF-7ACD-F0A1-B85C0955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744"/>
            <a:ext cx="9905998" cy="147857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014C-D8FD-DB31-F58F-98CCFA7C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6348"/>
            <a:ext cx="9905999" cy="526025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  <a:spcAft>
                <a:spcPts val="1500"/>
              </a:spcAft>
            </a:pPr>
            <a:r>
              <a:rPr lang="en-US" sz="6400" b="1" dirty="0">
                <a:ln>
                  <a:noFill/>
                </a:ln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USER LEVEL </a:t>
            </a:r>
            <a:endParaRPr lang="en-IN" sz="6400" dirty="0">
              <a:ln>
                <a:noFill/>
              </a:ln>
              <a:solidFill>
                <a:srgbClr val="000000"/>
              </a:solidFill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257300" lvl="2" indent="-342900" algn="just" fontAlgn="base">
              <a:lnSpc>
                <a:spcPct val="150000"/>
              </a:lnSpc>
              <a:spcAft>
                <a:spcPts val="900"/>
              </a:spcAft>
            </a:pPr>
            <a:r>
              <a:rPr lang="en-US" sz="5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User Authentication</a:t>
            </a:r>
            <a:endParaRPr lang="en-IN" sz="5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 fontAlgn="base">
              <a:lnSpc>
                <a:spcPct val="150000"/>
              </a:lnSpc>
              <a:spcAft>
                <a:spcPts val="900"/>
              </a:spcAft>
            </a:pPr>
            <a:r>
              <a:rPr lang="en-US" sz="5600" kern="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en-US" sz="5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 Management</a:t>
            </a:r>
            <a:endParaRPr lang="en-IN" sz="5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 fontAlgn="base">
              <a:lnSpc>
                <a:spcPct val="150000"/>
              </a:lnSpc>
              <a:spcAft>
                <a:spcPts val="900"/>
              </a:spcAft>
            </a:pPr>
            <a:r>
              <a:rPr lang="en-US" sz="5600" kern="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5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 Management </a:t>
            </a:r>
            <a:endParaRPr lang="en-IN" sz="5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 fontAlgn="base">
              <a:lnSpc>
                <a:spcPct val="150000"/>
              </a:lnSpc>
              <a:spcAft>
                <a:spcPts val="900"/>
              </a:spcAft>
            </a:pPr>
            <a:r>
              <a:rPr lang="en-US" sz="5600" kern="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Media Management</a:t>
            </a:r>
            <a:endParaRPr lang="en-IN" sz="640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64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ADMIN LEVE</a:t>
            </a:r>
            <a:r>
              <a:rPr lang="en-US" sz="64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L</a:t>
            </a:r>
            <a:endParaRPr lang="en-IN" sz="640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200150" lvl="2" indent="-285750" algn="just" fontAlgn="base">
              <a:lnSpc>
                <a:spcPct val="150000"/>
              </a:lnSpc>
              <a:spcAft>
                <a:spcPts val="600"/>
              </a:spcAft>
            </a:pPr>
            <a:r>
              <a:rPr lang="en-US" sz="6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Manage user</a:t>
            </a:r>
            <a:endParaRPr lang="en-IN" sz="6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200150" lvl="2" indent="-285750" algn="just" fontAlgn="base">
              <a:lnSpc>
                <a:spcPct val="150000"/>
              </a:lnSpc>
              <a:spcAft>
                <a:spcPts val="600"/>
              </a:spcAft>
            </a:pPr>
            <a:r>
              <a:rPr lang="en-US" sz="6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Manage projects</a:t>
            </a:r>
            <a:endParaRPr lang="en-IN" sz="6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200150" lvl="2" indent="-285750" algn="just" fontAlgn="base">
              <a:lnSpc>
                <a:spcPct val="150000"/>
              </a:lnSpc>
              <a:spcAft>
                <a:spcPts val="600"/>
              </a:spcAft>
            </a:pPr>
            <a:r>
              <a:rPr lang="en-US" sz="6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Manage project </a:t>
            </a:r>
            <a:r>
              <a:rPr lang="en-US" sz="6000" kern="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c</a:t>
            </a:r>
            <a:r>
              <a:rPr lang="en-US" sz="6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ategory</a:t>
            </a:r>
            <a:endParaRPr lang="en-IN" sz="6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IN" sz="12800" dirty="0">
              <a:latin typeface="+mj-lt"/>
              <a:cs typeface="Times New Roman" panose="02020603050405020304" pitchFamily="18" charset="0"/>
            </a:endParaRPr>
          </a:p>
          <a:p>
            <a:pPr lvl="2"/>
            <a:endParaRPr lang="en-IN" sz="12800" u="sng" dirty="0">
              <a:latin typeface="+mj-lt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u="sng" dirty="0">
                <a:latin typeface="+mj-lt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None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83475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F4CA-2025-06CA-6628-28875CA2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78658"/>
            <a:ext cx="11275142" cy="677934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1000" b="1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Server Hardware Specifications</a:t>
            </a:r>
            <a:endParaRPr lang="en-IN" sz="240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1000" b="1" dirty="0">
              <a:solidFill>
                <a:srgbClr val="000000"/>
              </a:solidFill>
              <a:highlight>
                <a:srgbClr val="FFFFFF"/>
              </a:highlight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1000" b="1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257300" lvl="2" indent="-342900" fontAlgn="base">
              <a:spcAft>
                <a:spcPts val="900"/>
              </a:spcAft>
            </a:pPr>
            <a:r>
              <a:rPr lang="en-US" sz="24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Processor (CPU):</a:t>
            </a:r>
            <a:endParaRPr lang="en-IN" sz="24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fontAlgn="base">
              <a:spcAft>
                <a:spcPts val="600"/>
              </a:spcAft>
              <a:buNone/>
            </a:pPr>
            <a:r>
              <a:rPr lang="en-US" sz="2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11th Gen Intel(R) Core(TM) i5-11300H @ 3.10GHz </a:t>
            </a:r>
          </a:p>
          <a:p>
            <a:pPr lvl="2" fontAlgn="base">
              <a:spcAft>
                <a:spcPts val="600"/>
              </a:spcAft>
            </a:pPr>
            <a:r>
              <a:rPr lang="en-US" sz="24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Memory (RAM):</a:t>
            </a:r>
            <a:endParaRPr lang="en-IN" sz="24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fontAlgn="base">
              <a:spcAft>
                <a:spcPts val="600"/>
              </a:spcAft>
              <a:buNone/>
            </a:pPr>
            <a:r>
              <a:rPr lang="en-US" sz="2400" kern="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8</a:t>
            </a:r>
            <a:r>
              <a:rPr lang="en-US" sz="2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 GB DDR4</a:t>
            </a:r>
            <a:endParaRPr lang="en-IN" sz="24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257300" lvl="2" indent="-342900" fontAlgn="base">
              <a:spcAft>
                <a:spcPts val="900"/>
              </a:spcAft>
            </a:pPr>
            <a:r>
              <a:rPr lang="en-US" sz="24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Storage:</a:t>
            </a:r>
            <a:endParaRPr lang="en-IN" sz="24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fontAlgn="base">
              <a:spcAft>
                <a:spcPts val="600"/>
              </a:spcAft>
              <a:buNone/>
            </a:pPr>
            <a:r>
              <a:rPr lang="en-US" sz="2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512 GB SSD (Solid State Drive) for faster read/write operations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21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9AEE13F-C61C-821A-FE5B-487FD2FE7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25" y="114300"/>
            <a:ext cx="11914188" cy="6621463"/>
          </a:xfrm>
        </p:spPr>
        <p:txBody>
          <a:bodyPr/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Pts val="1000"/>
              <a:buNone/>
            </a:pPr>
            <a:r>
              <a:rPr lang="en-US" sz="2400" b="1" kern="12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Client Hardware Specifications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Pts val="10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+mj-lt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Tx/>
              <a:buSzPts val="1000"/>
              <a:buNone/>
            </a:pPr>
            <a:endParaRPr lang="en-IN" dirty="0">
              <a:effectLst/>
              <a:latin typeface="+mj-lt"/>
              <a:cs typeface="Times New Roman" panose="02020603050405020304" pitchFamily="18" charset="0"/>
            </a:endParaRPr>
          </a:p>
          <a:p>
            <a:pPr marL="1261872" lvl="2" indent="-347472" fontAlgn="base">
              <a:spcBef>
                <a:spcPts val="1000"/>
              </a:spcBef>
              <a:spcAft>
                <a:spcPts val="900"/>
              </a:spcAft>
            </a:pPr>
            <a:r>
              <a:rPr lang="en-US" sz="1800" b="1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Processor (CPU):</a:t>
            </a:r>
            <a:endParaRPr lang="en-IN" sz="60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1655064" lvl="2" indent="-283464" fontAlgn="base">
              <a:spcAft>
                <a:spcPts val="600"/>
              </a:spcAft>
            </a:pPr>
            <a:r>
              <a:rPr lang="en-US" sz="180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Dual-core processor</a:t>
            </a:r>
            <a:endParaRPr lang="en-IN" sz="60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1261872" lvl="2" indent="-347472" fontAlgn="base">
              <a:spcBef>
                <a:spcPts val="1000"/>
              </a:spcBef>
              <a:spcAft>
                <a:spcPts val="900"/>
              </a:spcAft>
            </a:pPr>
            <a:r>
              <a:rPr lang="en-US" sz="1800" b="1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Memory (RAM):</a:t>
            </a:r>
            <a:endParaRPr lang="en-IN" sz="60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1655064" lvl="2" indent="-283464" fontAlgn="base">
              <a:spcAft>
                <a:spcPts val="600"/>
              </a:spcAft>
            </a:pPr>
            <a:r>
              <a:rPr lang="en-US" sz="180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4 GB RAM</a:t>
            </a:r>
            <a:endParaRPr lang="en-IN" sz="60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1261872" lvl="2" indent="-347472" fontAlgn="base">
              <a:spcBef>
                <a:spcPts val="1000"/>
              </a:spcBef>
              <a:spcAft>
                <a:spcPts val="900"/>
              </a:spcAft>
            </a:pPr>
            <a:r>
              <a:rPr lang="en-US" sz="1800" b="1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Storage:</a:t>
            </a:r>
            <a:endParaRPr lang="en-IN" sz="60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1655064" lvl="2" indent="-283464" fontAlgn="base">
              <a:spcAft>
                <a:spcPts val="600"/>
              </a:spcAft>
            </a:pPr>
            <a:r>
              <a:rPr lang="en-US" sz="180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200 MB available disk space (for browser cache and temporary files)</a:t>
            </a:r>
            <a:endParaRPr lang="en-IN" sz="60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1261872" lvl="2" indent="-347472" fontAlgn="base">
              <a:spcBef>
                <a:spcPts val="1000"/>
              </a:spcBef>
              <a:spcAft>
                <a:spcPts val="900"/>
              </a:spcAft>
            </a:pPr>
            <a:r>
              <a:rPr lang="en-US" sz="1800" b="1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Display:</a:t>
            </a:r>
            <a:endParaRPr lang="en-IN" sz="60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1655064" lvl="2" indent="-283464" fontAlgn="base">
              <a:spcAft>
                <a:spcPts val="600"/>
              </a:spcAft>
            </a:pPr>
            <a:r>
              <a:rPr lang="en-US" sz="180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1024x768 resolution</a:t>
            </a:r>
            <a:endParaRPr lang="en-IN" sz="6000" dirty="0">
              <a:effectLst/>
              <a:latin typeface="+mj-lt"/>
              <a:cs typeface="Times New Roman" panose="02020603050405020304" pitchFamily="18" charset="0"/>
            </a:endParaRPr>
          </a:p>
          <a:p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7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FD546-C8DA-6F1D-0107-356D7252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8490"/>
            <a:ext cx="11808542" cy="646962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900" b="1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Minimum Software Specifications</a:t>
            </a:r>
            <a:endParaRPr lang="en-IN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500" b="1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Server Software Specifications</a:t>
            </a:r>
            <a:endParaRPr lang="en-IN" sz="190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714500" lvl="3" indent="-342900" fontAlgn="base">
              <a:lnSpc>
                <a:spcPct val="150000"/>
              </a:lnSpc>
              <a:spcAft>
                <a:spcPts val="1200"/>
              </a:spcAft>
            </a:pPr>
            <a:r>
              <a:rPr lang="en-US" sz="19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Operating System:</a:t>
            </a:r>
            <a:endParaRPr lang="en-IN" sz="17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 fontAlgn="base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5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  Ubuntu Server 20.04 LTS (or a similar lightweight Linux distribution)</a:t>
            </a:r>
            <a:endParaRPr lang="en-IN" sz="19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714500" lvl="3" indent="-342900" fontAlgn="base">
              <a:lnSpc>
                <a:spcPct val="150000"/>
              </a:lnSpc>
              <a:spcAft>
                <a:spcPts val="1200"/>
              </a:spcAft>
            </a:pPr>
            <a:r>
              <a:rPr lang="en-US" sz="19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Web Server:</a:t>
            </a:r>
            <a:endParaRPr lang="en-IN" sz="17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 fontAlgn="base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5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  Apache HTTP Server 2.4 or</a:t>
            </a:r>
            <a:endParaRPr lang="en-IN" sz="19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828800" lvl="4" indent="0" fontAlgn="base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5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  Nginx 1.18</a:t>
            </a:r>
            <a:endParaRPr lang="en-IN" sz="19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714500" lvl="3" indent="-342900" fontAlgn="base">
              <a:lnSpc>
                <a:spcPct val="150000"/>
              </a:lnSpc>
              <a:spcAft>
                <a:spcPts val="1200"/>
              </a:spcAft>
            </a:pPr>
            <a:r>
              <a:rPr lang="en-US" sz="19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Database Server:</a:t>
            </a:r>
            <a:endParaRPr lang="en-IN" sz="17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 fontAlgn="base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5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  PostgreSQL 12</a:t>
            </a:r>
            <a:endParaRPr lang="en-IN" sz="19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714500" lvl="3" indent="-342900" fontAlgn="base">
              <a:lnSpc>
                <a:spcPct val="150000"/>
              </a:lnSpc>
              <a:spcAft>
                <a:spcPts val="1200"/>
              </a:spcAft>
            </a:pPr>
            <a:r>
              <a:rPr lang="en-US" sz="19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Programming Language:</a:t>
            </a:r>
            <a:endParaRPr lang="en-IN" sz="17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 fontAlgn="base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5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   PHP 7.4</a:t>
            </a:r>
            <a:endParaRPr lang="en-IN" sz="19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714500" lvl="3" indent="-342900" fontAlgn="base">
              <a:lnSpc>
                <a:spcPct val="150000"/>
              </a:lnSpc>
              <a:spcAft>
                <a:spcPts val="1200"/>
              </a:spcAft>
            </a:pPr>
            <a:r>
              <a:rPr lang="en-US" sz="19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Additional Software:</a:t>
            </a:r>
            <a:endParaRPr lang="en-IN" sz="17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 fontAlgn="base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5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   </a:t>
            </a:r>
            <a:r>
              <a:rPr lang="en-US" sz="2500" u="none" strike="noStrike" kern="0" spc="0" dirty="0" err="1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phpPgAdmin</a:t>
            </a:r>
            <a:r>
              <a:rPr lang="en-US" sz="25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 for managing PostgreSQL databases (optional but useful for beginners)</a:t>
            </a:r>
            <a:endParaRPr lang="en-IN" sz="19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1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779275-B9AC-7E83-5C22-E38FF1D49F2F}"/>
              </a:ext>
            </a:extLst>
          </p:cNvPr>
          <p:cNvSpPr txBox="1"/>
          <p:nvPr/>
        </p:nvSpPr>
        <p:spPr>
          <a:xfrm>
            <a:off x="-599769" y="873664"/>
            <a:ext cx="11395587" cy="4492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Development Environment Specifications</a:t>
            </a:r>
            <a:endParaRPr lang="en-IN" sz="200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714500" lvl="3" indent="-34290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Integrated Development Environment (IDE) / Code Editor:</a:t>
            </a:r>
            <a:endParaRPr lang="en-IN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Visual Studio Code</a:t>
            </a:r>
            <a:endParaRPr lang="en-IN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2114550" lvl="4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Sublime Text</a:t>
            </a:r>
            <a:endParaRPr lang="en-IN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714500" lvl="3" indent="-34290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Front-End Frameworks and Libraries:</a:t>
            </a:r>
            <a:endParaRPr lang="en-IN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Bootstrap 4 or 5 for responsive design and pre-designed components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542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550696-E3AF-0F47-9C12-F912CE848813}"/>
              </a:ext>
            </a:extLst>
          </p:cNvPr>
          <p:cNvSpPr txBox="1"/>
          <p:nvPr/>
        </p:nvSpPr>
        <p:spPr>
          <a:xfrm>
            <a:off x="235974" y="1278194"/>
            <a:ext cx="11956026" cy="4094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b="1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Client Software Specifications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IN" sz="160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714500" lvl="3" indent="-34290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Operating System: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Any modern OS such as Windows 10, macOS 10.15, Linux, iOS, or Android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1714500" lvl="3" indent="-34290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Times" panose="02020603050405020304" pitchFamily="18" charset="0"/>
                <a:cs typeface="Times New Roman" panose="02020603050405020304" pitchFamily="18" charset="0"/>
              </a:rPr>
              <a:t>Web Browser: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Google Chrome 88 or higher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marL="2114550" lvl="4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Arial Unicode MS"/>
                <a:cs typeface="Times New Roman" panose="02020603050405020304" pitchFamily="18" charset="0"/>
              </a:rPr>
              <a:t>Mozilla Firefox 85 or higher</a:t>
            </a:r>
            <a:r>
              <a:rPr lang="en-US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spcAft>
                <a:spcPts val="600"/>
              </a:spcAft>
            </a:pP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Arial Unicode M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45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501</TotalTime>
  <Words>1088</Words>
  <Application>Microsoft Office PowerPoint</Application>
  <PresentationFormat>Widescreen</PresentationFormat>
  <Paragraphs>351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Facet</vt:lpstr>
      <vt:lpstr>DIY PROJECT SHARING PLATFORM</vt:lpstr>
      <vt:lpstr>INTRODUCTION</vt:lpstr>
      <vt:lpstr>Types of users</vt:lpstr>
      <vt:lpstr>FUNCTIONAL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DIY PROJECT SHARING PLATFORM</dc:title>
  <dc:creator>afsal sha;Anandhu Av</dc:creator>
  <cp:lastModifiedBy>afsal sha</cp:lastModifiedBy>
  <cp:revision>36</cp:revision>
  <dcterms:created xsi:type="dcterms:W3CDTF">2024-07-11T05:49:22Z</dcterms:created>
  <dcterms:modified xsi:type="dcterms:W3CDTF">2024-09-10T07:08:43Z</dcterms:modified>
</cp:coreProperties>
</file>