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6" r:id="rId13"/>
    <p:sldId id="268" r:id="rId14"/>
    <p:sldId id="283" r:id="rId15"/>
    <p:sldId id="284" r:id="rId16"/>
    <p:sldId id="270" r:id="rId17"/>
    <p:sldId id="272" r:id="rId18"/>
    <p:sldId id="276" r:id="rId19"/>
    <p:sldId id="277" r:id="rId20"/>
    <p:sldId id="269" r:id="rId21"/>
    <p:sldId id="278" r:id="rId22"/>
    <p:sldId id="281" r:id="rId23"/>
    <p:sldId id="282" r:id="rId24"/>
    <p:sldId id="293" r:id="rId25"/>
    <p:sldId id="292" r:id="rId26"/>
    <p:sldId id="294" r:id="rId27"/>
    <p:sldId id="290" r:id="rId28"/>
    <p:sldId id="295" r:id="rId29"/>
    <p:sldId id="286" r:id="rId30"/>
    <p:sldId id="297" r:id="rId31"/>
    <p:sldId id="291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3935E-39FF-4CF0-8CDB-1500A711C8B9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3E0FB1-3B3A-4EA1-8D4B-67980A83F48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Home page menus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3C57FF-314F-470C-891D-161D98DD7D6B}" type="parTrans" cxnId="{90F58627-3E62-43FA-8B95-26AB5C02F00D}">
      <dgm:prSet/>
      <dgm:spPr/>
      <dgm:t>
        <a:bodyPr/>
        <a:lstStyle/>
        <a:p>
          <a:endParaRPr lang="en-US"/>
        </a:p>
      </dgm:t>
    </dgm:pt>
    <dgm:pt modelId="{FB4631E4-5D25-481F-B2DB-16F371F3AA98}" type="sibTrans" cxnId="{90F58627-3E62-43FA-8B95-26AB5C02F00D}">
      <dgm:prSet/>
      <dgm:spPr/>
      <dgm:t>
        <a:bodyPr/>
        <a:lstStyle/>
        <a:p>
          <a:endParaRPr lang="en-US"/>
        </a:p>
      </dgm:t>
    </dgm:pt>
    <dgm:pt modelId="{8E6564BB-CDB2-4CD8-B053-C23529FA4D7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home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C787B-E701-48DB-AB83-D8AFF759B3AA}" type="parTrans" cxnId="{D1A67854-2DC0-4799-9929-53372A826D9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3A7B0E41-171B-4376-A5AE-63F845728DDE}" type="sibTrans" cxnId="{D1A67854-2DC0-4799-9929-53372A826D90}">
      <dgm:prSet/>
      <dgm:spPr/>
      <dgm:t>
        <a:bodyPr/>
        <a:lstStyle/>
        <a:p>
          <a:endParaRPr lang="en-US"/>
        </a:p>
      </dgm:t>
    </dgm:pt>
    <dgm:pt modelId="{EA5CDA56-2125-4766-8FF3-CD7058CB856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Projects</a:t>
          </a:r>
        </a:p>
      </dgm:t>
    </dgm:pt>
    <dgm:pt modelId="{09801A83-D4AB-4DA5-B86C-D31F878A8A16}" type="parTrans" cxnId="{18A4CAD4-CEE5-4362-ADA2-7EF910AD92BA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FFE63DB8-804C-4C8C-8A40-087C477F92F5}" type="sibTrans" cxnId="{18A4CAD4-CEE5-4362-ADA2-7EF910AD92BA}">
      <dgm:prSet/>
      <dgm:spPr/>
      <dgm:t>
        <a:bodyPr/>
        <a:lstStyle/>
        <a:p>
          <a:endParaRPr lang="en-US"/>
        </a:p>
      </dgm:t>
    </dgm:pt>
    <dgm:pt modelId="{9D90D585-D25C-4362-8370-A3D988122CC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Browse Project</a:t>
          </a:r>
        </a:p>
      </dgm:t>
    </dgm:pt>
    <dgm:pt modelId="{E3EA9F20-34C0-46C1-BAAF-86DB00691B7F}" type="parTrans" cxnId="{0112C9EF-FA47-48C8-A57F-0131501228A4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CAB3ADE-3519-42CC-922C-F7260656A46A}" type="sibTrans" cxnId="{0112C9EF-FA47-48C8-A57F-0131501228A4}">
      <dgm:prSet/>
      <dgm:spPr/>
      <dgm:t>
        <a:bodyPr/>
        <a:lstStyle/>
        <a:p>
          <a:endParaRPr lang="en-US"/>
        </a:p>
      </dgm:t>
    </dgm:pt>
    <dgm:pt modelId="{A0B44802-3E5B-445C-B605-8195ECDC5F0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All projects</a:t>
          </a:r>
        </a:p>
      </dgm:t>
    </dgm:pt>
    <dgm:pt modelId="{C570B794-8525-4C57-A6E1-B36068AE0437}" type="parTrans" cxnId="{A7C80442-A095-45E6-AE08-633A07B61770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4936963-D31E-4E2D-88EE-B677ABBA1D4E}" type="sibTrans" cxnId="{A7C80442-A095-45E6-AE08-633A07B61770}">
      <dgm:prSet/>
      <dgm:spPr/>
      <dgm:t>
        <a:bodyPr/>
        <a:lstStyle/>
        <a:p>
          <a:endParaRPr lang="en-US"/>
        </a:p>
      </dgm:t>
    </dgm:pt>
    <dgm:pt modelId="{5CF6B8F3-4787-41DA-9EF7-454B15302CE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Project category</a:t>
          </a:r>
        </a:p>
      </dgm:t>
    </dgm:pt>
    <dgm:pt modelId="{FECCB34C-61AF-488F-8237-FAB155972B6E}" type="parTrans" cxnId="{9741E142-A499-407B-9CEF-3AB1CBCC02AA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4A7CD305-6261-4B82-87BA-37E4CCE7370C}" type="sibTrans" cxnId="{9741E142-A499-407B-9CEF-3AB1CBCC02AA}">
      <dgm:prSet/>
      <dgm:spPr/>
      <dgm:t>
        <a:bodyPr/>
        <a:lstStyle/>
        <a:p>
          <a:endParaRPr lang="en-US"/>
        </a:p>
      </dgm:t>
    </dgm:pt>
    <dgm:pt modelId="{C9286F18-7F59-415C-AB13-427A8695E00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Register</a:t>
          </a:r>
        </a:p>
      </dgm:t>
    </dgm:pt>
    <dgm:pt modelId="{A19CF929-FA47-4954-9189-62B9A82223D3}" type="parTrans" cxnId="{214CA4C5-CD12-4478-9E7A-17003D658F05}">
      <dgm:prSet/>
      <dgm:spPr/>
      <dgm:t>
        <a:bodyPr/>
        <a:lstStyle/>
        <a:p>
          <a:endParaRPr lang="en-US"/>
        </a:p>
      </dgm:t>
    </dgm:pt>
    <dgm:pt modelId="{BE011632-C75C-4A6D-B1B8-59E29AB98FC3}" type="sibTrans" cxnId="{214CA4C5-CD12-4478-9E7A-17003D658F05}">
      <dgm:prSet/>
      <dgm:spPr/>
      <dgm:t>
        <a:bodyPr/>
        <a:lstStyle/>
        <a:p>
          <a:endParaRPr lang="en-US"/>
        </a:p>
      </dgm:t>
    </dgm:pt>
    <dgm:pt modelId="{2B143660-09B0-42B5-A71A-1AF32370D1E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IN" baseline="0" dirty="0">
              <a:latin typeface="Times New Roman" panose="02020603050405020304" pitchFamily="18" charset="0"/>
            </a:rPr>
            <a:t>login</a:t>
          </a:r>
        </a:p>
      </dgm:t>
    </dgm:pt>
    <dgm:pt modelId="{1685BD90-711F-463C-9741-C77BB933A5FB}" type="parTrans" cxnId="{38088169-28A4-4DD8-83D9-005F70755091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0903897-2643-4EE1-A5F1-D1A1C38C396F}" type="sibTrans" cxnId="{38088169-28A4-4DD8-83D9-005F70755091}">
      <dgm:prSet/>
      <dgm:spPr/>
      <dgm:t>
        <a:bodyPr/>
        <a:lstStyle/>
        <a:p>
          <a:endParaRPr lang="en-US"/>
        </a:p>
      </dgm:t>
    </dgm:pt>
    <dgm:pt modelId="{4F18AAEA-778F-4D17-BD04-093A116F472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aseline="0" dirty="0">
              <a:latin typeface="Times New Roman" panose="02020603050405020304" pitchFamily="18" charset="0"/>
            </a:rPr>
            <a:t>contact	</a:t>
          </a:r>
          <a:endParaRPr lang="en-IN" baseline="0" dirty="0">
            <a:latin typeface="Times New Roman" panose="02020603050405020304" pitchFamily="18" charset="0"/>
          </a:endParaRPr>
        </a:p>
      </dgm:t>
    </dgm:pt>
    <dgm:pt modelId="{65ED9A6B-CF44-4200-B21B-6937F3BBE60A}" type="parTrans" cxnId="{0EDD0EB2-7FA3-4664-9929-C02CCD991146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C00167CD-DCB9-4555-8F29-1CE546BAC4AE}" type="sibTrans" cxnId="{0EDD0EB2-7FA3-4664-9929-C02CCD991146}">
      <dgm:prSet/>
      <dgm:spPr/>
      <dgm:t>
        <a:bodyPr/>
        <a:lstStyle/>
        <a:p>
          <a:endParaRPr lang="en-US"/>
        </a:p>
      </dgm:t>
    </dgm:pt>
    <dgm:pt modelId="{969005A8-58EF-4D47-A0D9-914943E8567F}" type="pres">
      <dgm:prSet presAssocID="{ACB3935E-39FF-4CF0-8CDB-1500A711C8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7FC4D9-FBD4-451D-BA7D-2C093E888110}" type="pres">
      <dgm:prSet presAssocID="{0B3E0FB1-3B3A-4EA1-8D4B-67980A83F489}" presName="hierRoot1" presStyleCnt="0">
        <dgm:presLayoutVars>
          <dgm:hierBranch val="init"/>
        </dgm:presLayoutVars>
      </dgm:prSet>
      <dgm:spPr/>
    </dgm:pt>
    <dgm:pt modelId="{13CE6ED1-BC50-4499-BFEB-291FF3B48E19}" type="pres">
      <dgm:prSet presAssocID="{0B3E0FB1-3B3A-4EA1-8D4B-67980A83F489}" presName="rootComposite1" presStyleCnt="0"/>
      <dgm:spPr/>
    </dgm:pt>
    <dgm:pt modelId="{E29D6092-1544-4884-B4CD-D5C3EDB01E0E}" type="pres">
      <dgm:prSet presAssocID="{0B3E0FB1-3B3A-4EA1-8D4B-67980A83F489}" presName="rootText1" presStyleLbl="node0" presStyleIdx="0" presStyleCnt="1" custScaleX="214992">
        <dgm:presLayoutVars>
          <dgm:chPref val="3"/>
        </dgm:presLayoutVars>
      </dgm:prSet>
      <dgm:spPr/>
    </dgm:pt>
    <dgm:pt modelId="{CDB6FED2-583B-42E3-876E-363D909E3E56}" type="pres">
      <dgm:prSet presAssocID="{0B3E0FB1-3B3A-4EA1-8D4B-67980A83F489}" presName="rootConnector1" presStyleLbl="node1" presStyleIdx="0" presStyleCnt="0"/>
      <dgm:spPr/>
    </dgm:pt>
    <dgm:pt modelId="{D5F4CC16-044F-41F7-9771-A3E4EC878853}" type="pres">
      <dgm:prSet presAssocID="{0B3E0FB1-3B3A-4EA1-8D4B-67980A83F489}" presName="hierChild2" presStyleCnt="0"/>
      <dgm:spPr/>
    </dgm:pt>
    <dgm:pt modelId="{738CA41A-67FA-4714-8ED0-7F3CD85CE4F1}" type="pres">
      <dgm:prSet presAssocID="{A15C787B-E701-48DB-AB83-D8AFF759B3AA}" presName="Name37" presStyleLbl="parChTrans1D2" presStyleIdx="0" presStyleCnt="5"/>
      <dgm:spPr/>
    </dgm:pt>
    <dgm:pt modelId="{473D849E-2E72-4C6C-B656-F6B149CBFC80}" type="pres">
      <dgm:prSet presAssocID="{8E6564BB-CDB2-4CD8-B053-C23529FA4D73}" presName="hierRoot2" presStyleCnt="0">
        <dgm:presLayoutVars>
          <dgm:hierBranch val="init"/>
        </dgm:presLayoutVars>
      </dgm:prSet>
      <dgm:spPr/>
    </dgm:pt>
    <dgm:pt modelId="{5FA0A1E0-127A-4884-879F-46B2843CA8D9}" type="pres">
      <dgm:prSet presAssocID="{8E6564BB-CDB2-4CD8-B053-C23529FA4D73}" presName="rootComposite" presStyleCnt="0"/>
      <dgm:spPr/>
    </dgm:pt>
    <dgm:pt modelId="{2375C7D7-CE98-4B2B-B5B8-CEE43E241C63}" type="pres">
      <dgm:prSet presAssocID="{8E6564BB-CDB2-4CD8-B053-C23529FA4D73}" presName="rootText" presStyleLbl="node2" presStyleIdx="0" presStyleCnt="5">
        <dgm:presLayoutVars>
          <dgm:chPref val="3"/>
        </dgm:presLayoutVars>
      </dgm:prSet>
      <dgm:spPr/>
    </dgm:pt>
    <dgm:pt modelId="{39F73456-E099-4E2E-8293-0024B501E449}" type="pres">
      <dgm:prSet presAssocID="{8E6564BB-CDB2-4CD8-B053-C23529FA4D73}" presName="rootConnector" presStyleLbl="node2" presStyleIdx="0" presStyleCnt="5"/>
      <dgm:spPr/>
    </dgm:pt>
    <dgm:pt modelId="{D1DCAF4A-B4A0-44BA-9B1E-213F811A6F05}" type="pres">
      <dgm:prSet presAssocID="{8E6564BB-CDB2-4CD8-B053-C23529FA4D73}" presName="hierChild4" presStyleCnt="0"/>
      <dgm:spPr/>
    </dgm:pt>
    <dgm:pt modelId="{72751A18-9116-4AB5-AEB4-23B66704F1E7}" type="pres">
      <dgm:prSet presAssocID="{8E6564BB-CDB2-4CD8-B053-C23529FA4D73}" presName="hierChild5" presStyleCnt="0"/>
      <dgm:spPr/>
    </dgm:pt>
    <dgm:pt modelId="{93974113-FF6B-45FD-9241-D770BFBEAC0A}" type="pres">
      <dgm:prSet presAssocID="{09801A83-D4AB-4DA5-B86C-D31F878A8A16}" presName="Name37" presStyleLbl="parChTrans1D2" presStyleIdx="1" presStyleCnt="5"/>
      <dgm:spPr/>
    </dgm:pt>
    <dgm:pt modelId="{770422A3-F382-47E2-B890-4DB04BA23CA1}" type="pres">
      <dgm:prSet presAssocID="{EA5CDA56-2125-4766-8FF3-CD7058CB8563}" presName="hierRoot2" presStyleCnt="0">
        <dgm:presLayoutVars>
          <dgm:hierBranch val="init"/>
        </dgm:presLayoutVars>
      </dgm:prSet>
      <dgm:spPr/>
    </dgm:pt>
    <dgm:pt modelId="{1D0B9FAD-7C80-4687-A532-FED071F0F82E}" type="pres">
      <dgm:prSet presAssocID="{EA5CDA56-2125-4766-8FF3-CD7058CB8563}" presName="rootComposite" presStyleCnt="0"/>
      <dgm:spPr/>
    </dgm:pt>
    <dgm:pt modelId="{6436E16D-A5AB-468D-81FF-3F557995112B}" type="pres">
      <dgm:prSet presAssocID="{EA5CDA56-2125-4766-8FF3-CD7058CB8563}" presName="rootText" presStyleLbl="node2" presStyleIdx="1" presStyleCnt="5" custLinFactNeighborX="-1980">
        <dgm:presLayoutVars>
          <dgm:chPref val="3"/>
        </dgm:presLayoutVars>
      </dgm:prSet>
      <dgm:spPr/>
    </dgm:pt>
    <dgm:pt modelId="{49257F13-C478-4566-8547-94A4ADC794E7}" type="pres">
      <dgm:prSet presAssocID="{EA5CDA56-2125-4766-8FF3-CD7058CB8563}" presName="rootConnector" presStyleLbl="node2" presStyleIdx="1" presStyleCnt="5"/>
      <dgm:spPr/>
    </dgm:pt>
    <dgm:pt modelId="{9A365405-AC1D-47D5-A32B-FAE804CA636C}" type="pres">
      <dgm:prSet presAssocID="{EA5CDA56-2125-4766-8FF3-CD7058CB8563}" presName="hierChild4" presStyleCnt="0"/>
      <dgm:spPr/>
    </dgm:pt>
    <dgm:pt modelId="{2EFA830D-C4F7-497F-A285-AC3690423264}" type="pres">
      <dgm:prSet presAssocID="{E3EA9F20-34C0-46C1-BAAF-86DB00691B7F}" presName="Name37" presStyleLbl="parChTrans1D3" presStyleIdx="0" presStyleCnt="3"/>
      <dgm:spPr/>
    </dgm:pt>
    <dgm:pt modelId="{7BFC048D-9E82-4634-943F-9A4418E5B387}" type="pres">
      <dgm:prSet presAssocID="{9D90D585-D25C-4362-8370-A3D988122CC5}" presName="hierRoot2" presStyleCnt="0">
        <dgm:presLayoutVars>
          <dgm:hierBranch val="init"/>
        </dgm:presLayoutVars>
      </dgm:prSet>
      <dgm:spPr/>
    </dgm:pt>
    <dgm:pt modelId="{B9D9AD51-1520-49D6-B916-C2FCBDABE601}" type="pres">
      <dgm:prSet presAssocID="{9D90D585-D25C-4362-8370-A3D988122CC5}" presName="rootComposite" presStyleCnt="0"/>
      <dgm:spPr/>
    </dgm:pt>
    <dgm:pt modelId="{B73BD474-24A4-4D3C-8C44-BB21F3673A3B}" type="pres">
      <dgm:prSet presAssocID="{9D90D585-D25C-4362-8370-A3D988122CC5}" presName="rootText" presStyleLbl="node3" presStyleIdx="0" presStyleCnt="3">
        <dgm:presLayoutVars>
          <dgm:chPref val="3"/>
        </dgm:presLayoutVars>
      </dgm:prSet>
      <dgm:spPr/>
    </dgm:pt>
    <dgm:pt modelId="{F65F6D2B-5F3D-456A-A804-40F47DC89C1B}" type="pres">
      <dgm:prSet presAssocID="{9D90D585-D25C-4362-8370-A3D988122CC5}" presName="rootConnector" presStyleLbl="node3" presStyleIdx="0" presStyleCnt="3"/>
      <dgm:spPr/>
    </dgm:pt>
    <dgm:pt modelId="{1EAE100A-DEEF-4AB3-AE92-4419C08C91ED}" type="pres">
      <dgm:prSet presAssocID="{9D90D585-D25C-4362-8370-A3D988122CC5}" presName="hierChild4" presStyleCnt="0"/>
      <dgm:spPr/>
    </dgm:pt>
    <dgm:pt modelId="{8308F4D5-388E-498C-94AD-16F2F4C82DC3}" type="pres">
      <dgm:prSet presAssocID="{9D90D585-D25C-4362-8370-A3D988122CC5}" presName="hierChild5" presStyleCnt="0"/>
      <dgm:spPr/>
    </dgm:pt>
    <dgm:pt modelId="{0DD2FCA6-2FE0-434F-B4C6-E7CF9716D66C}" type="pres">
      <dgm:prSet presAssocID="{C570B794-8525-4C57-A6E1-B36068AE0437}" presName="Name37" presStyleLbl="parChTrans1D3" presStyleIdx="1" presStyleCnt="3"/>
      <dgm:spPr/>
    </dgm:pt>
    <dgm:pt modelId="{46C45B1F-2A12-4B74-BE26-9ABD669A13DA}" type="pres">
      <dgm:prSet presAssocID="{A0B44802-3E5B-445C-B605-8195ECDC5F04}" presName="hierRoot2" presStyleCnt="0">
        <dgm:presLayoutVars>
          <dgm:hierBranch val="init"/>
        </dgm:presLayoutVars>
      </dgm:prSet>
      <dgm:spPr/>
    </dgm:pt>
    <dgm:pt modelId="{C04356C7-01D8-4311-AC33-D9EB472CC24C}" type="pres">
      <dgm:prSet presAssocID="{A0B44802-3E5B-445C-B605-8195ECDC5F04}" presName="rootComposite" presStyleCnt="0"/>
      <dgm:spPr/>
    </dgm:pt>
    <dgm:pt modelId="{BDEBFCB9-4301-4F33-90C7-97AEC6144621}" type="pres">
      <dgm:prSet presAssocID="{A0B44802-3E5B-445C-B605-8195ECDC5F04}" presName="rootText" presStyleLbl="node3" presStyleIdx="1" presStyleCnt="3">
        <dgm:presLayoutVars>
          <dgm:chPref val="3"/>
        </dgm:presLayoutVars>
      </dgm:prSet>
      <dgm:spPr/>
    </dgm:pt>
    <dgm:pt modelId="{3317B5F0-24A7-4269-B06A-08C593257B37}" type="pres">
      <dgm:prSet presAssocID="{A0B44802-3E5B-445C-B605-8195ECDC5F04}" presName="rootConnector" presStyleLbl="node3" presStyleIdx="1" presStyleCnt="3"/>
      <dgm:spPr/>
    </dgm:pt>
    <dgm:pt modelId="{C163BB12-8676-4458-9293-3C46F43FFD82}" type="pres">
      <dgm:prSet presAssocID="{A0B44802-3E5B-445C-B605-8195ECDC5F04}" presName="hierChild4" presStyleCnt="0"/>
      <dgm:spPr/>
    </dgm:pt>
    <dgm:pt modelId="{BE12AAE9-8BB9-40FB-B21C-39F24E115E1E}" type="pres">
      <dgm:prSet presAssocID="{A0B44802-3E5B-445C-B605-8195ECDC5F04}" presName="hierChild5" presStyleCnt="0"/>
      <dgm:spPr/>
    </dgm:pt>
    <dgm:pt modelId="{C3041DD4-DB20-4A2E-B401-AA54B119FB08}" type="pres">
      <dgm:prSet presAssocID="{FECCB34C-61AF-488F-8237-FAB155972B6E}" presName="Name37" presStyleLbl="parChTrans1D3" presStyleIdx="2" presStyleCnt="3"/>
      <dgm:spPr/>
    </dgm:pt>
    <dgm:pt modelId="{48A5657B-44F7-41DB-9C07-17C3E97D24BB}" type="pres">
      <dgm:prSet presAssocID="{5CF6B8F3-4787-41DA-9EF7-454B15302CE1}" presName="hierRoot2" presStyleCnt="0">
        <dgm:presLayoutVars>
          <dgm:hierBranch val="init"/>
        </dgm:presLayoutVars>
      </dgm:prSet>
      <dgm:spPr/>
    </dgm:pt>
    <dgm:pt modelId="{8CB2EC0D-291C-4757-9E48-81644ED289FD}" type="pres">
      <dgm:prSet presAssocID="{5CF6B8F3-4787-41DA-9EF7-454B15302CE1}" presName="rootComposite" presStyleCnt="0"/>
      <dgm:spPr/>
    </dgm:pt>
    <dgm:pt modelId="{2B8B7D80-15B6-409A-AA7C-28DDAEC236FC}" type="pres">
      <dgm:prSet presAssocID="{5CF6B8F3-4787-41DA-9EF7-454B15302CE1}" presName="rootText" presStyleLbl="node3" presStyleIdx="2" presStyleCnt="3">
        <dgm:presLayoutVars>
          <dgm:chPref val="3"/>
        </dgm:presLayoutVars>
      </dgm:prSet>
      <dgm:spPr/>
    </dgm:pt>
    <dgm:pt modelId="{E2E038EB-B05A-4FD3-97D4-9B325DC2C1FB}" type="pres">
      <dgm:prSet presAssocID="{5CF6B8F3-4787-41DA-9EF7-454B15302CE1}" presName="rootConnector" presStyleLbl="node3" presStyleIdx="2" presStyleCnt="3"/>
      <dgm:spPr/>
    </dgm:pt>
    <dgm:pt modelId="{4C4FC1BB-B91F-448A-95CC-E373A9D5EBD2}" type="pres">
      <dgm:prSet presAssocID="{5CF6B8F3-4787-41DA-9EF7-454B15302CE1}" presName="hierChild4" presStyleCnt="0"/>
      <dgm:spPr/>
    </dgm:pt>
    <dgm:pt modelId="{3070CE09-3A1D-4FB7-8539-1EF9D61BAE5F}" type="pres">
      <dgm:prSet presAssocID="{5CF6B8F3-4787-41DA-9EF7-454B15302CE1}" presName="hierChild5" presStyleCnt="0"/>
      <dgm:spPr/>
    </dgm:pt>
    <dgm:pt modelId="{D5F0063E-CD4B-4CAC-8290-8CD628ED0D01}" type="pres">
      <dgm:prSet presAssocID="{EA5CDA56-2125-4766-8FF3-CD7058CB8563}" presName="hierChild5" presStyleCnt="0"/>
      <dgm:spPr/>
    </dgm:pt>
    <dgm:pt modelId="{853E0B95-7362-45FD-96B0-595C11411DCD}" type="pres">
      <dgm:prSet presAssocID="{A19CF929-FA47-4954-9189-62B9A82223D3}" presName="Name37" presStyleLbl="parChTrans1D2" presStyleIdx="2" presStyleCnt="5"/>
      <dgm:spPr/>
    </dgm:pt>
    <dgm:pt modelId="{10402BA2-DB88-49CE-93C6-520E26CF2744}" type="pres">
      <dgm:prSet presAssocID="{C9286F18-7F59-415C-AB13-427A8695E00B}" presName="hierRoot2" presStyleCnt="0">
        <dgm:presLayoutVars>
          <dgm:hierBranch val="init"/>
        </dgm:presLayoutVars>
      </dgm:prSet>
      <dgm:spPr/>
    </dgm:pt>
    <dgm:pt modelId="{7B224BF5-D09B-4FA4-A280-083038BB37BA}" type="pres">
      <dgm:prSet presAssocID="{C9286F18-7F59-415C-AB13-427A8695E00B}" presName="rootComposite" presStyleCnt="0"/>
      <dgm:spPr/>
    </dgm:pt>
    <dgm:pt modelId="{0F0C76E1-1E5C-41D3-B2AA-C1668F067803}" type="pres">
      <dgm:prSet presAssocID="{C9286F18-7F59-415C-AB13-427A8695E00B}" presName="rootText" presStyleLbl="node2" presStyleIdx="2" presStyleCnt="5">
        <dgm:presLayoutVars>
          <dgm:chPref val="3"/>
        </dgm:presLayoutVars>
      </dgm:prSet>
      <dgm:spPr/>
    </dgm:pt>
    <dgm:pt modelId="{4D7862D2-2019-4146-B608-33D311163855}" type="pres">
      <dgm:prSet presAssocID="{C9286F18-7F59-415C-AB13-427A8695E00B}" presName="rootConnector" presStyleLbl="node2" presStyleIdx="2" presStyleCnt="5"/>
      <dgm:spPr/>
    </dgm:pt>
    <dgm:pt modelId="{44882C70-5062-4CF4-86B1-D8468F2C73A1}" type="pres">
      <dgm:prSet presAssocID="{C9286F18-7F59-415C-AB13-427A8695E00B}" presName="hierChild4" presStyleCnt="0"/>
      <dgm:spPr/>
    </dgm:pt>
    <dgm:pt modelId="{4FBD843F-136A-451E-AEBE-19F6BA028870}" type="pres">
      <dgm:prSet presAssocID="{C9286F18-7F59-415C-AB13-427A8695E00B}" presName="hierChild5" presStyleCnt="0"/>
      <dgm:spPr/>
    </dgm:pt>
    <dgm:pt modelId="{9CFB72CB-E4FB-45BC-9587-DD74EA1A6C8D}" type="pres">
      <dgm:prSet presAssocID="{1685BD90-711F-463C-9741-C77BB933A5FB}" presName="Name37" presStyleLbl="parChTrans1D2" presStyleIdx="3" presStyleCnt="5"/>
      <dgm:spPr/>
    </dgm:pt>
    <dgm:pt modelId="{CB978ED9-00F2-4190-B706-689FBDCBC9A6}" type="pres">
      <dgm:prSet presAssocID="{2B143660-09B0-42B5-A71A-1AF32370D1E4}" presName="hierRoot2" presStyleCnt="0">
        <dgm:presLayoutVars>
          <dgm:hierBranch val="init"/>
        </dgm:presLayoutVars>
      </dgm:prSet>
      <dgm:spPr/>
    </dgm:pt>
    <dgm:pt modelId="{5A426F23-11B7-4B28-AAD1-09A052DD1A9E}" type="pres">
      <dgm:prSet presAssocID="{2B143660-09B0-42B5-A71A-1AF32370D1E4}" presName="rootComposite" presStyleCnt="0"/>
      <dgm:spPr/>
    </dgm:pt>
    <dgm:pt modelId="{A5613FF9-4C39-4040-96EB-C5A020702323}" type="pres">
      <dgm:prSet presAssocID="{2B143660-09B0-42B5-A71A-1AF32370D1E4}" presName="rootText" presStyleLbl="node2" presStyleIdx="3" presStyleCnt="5">
        <dgm:presLayoutVars>
          <dgm:chPref val="3"/>
        </dgm:presLayoutVars>
      </dgm:prSet>
      <dgm:spPr/>
    </dgm:pt>
    <dgm:pt modelId="{1AEB7882-1CD4-4EC5-8189-8F84E9D6FF74}" type="pres">
      <dgm:prSet presAssocID="{2B143660-09B0-42B5-A71A-1AF32370D1E4}" presName="rootConnector" presStyleLbl="node2" presStyleIdx="3" presStyleCnt="5"/>
      <dgm:spPr/>
    </dgm:pt>
    <dgm:pt modelId="{5F79EC32-81E8-46F6-A314-39571C07F25D}" type="pres">
      <dgm:prSet presAssocID="{2B143660-09B0-42B5-A71A-1AF32370D1E4}" presName="hierChild4" presStyleCnt="0"/>
      <dgm:spPr/>
    </dgm:pt>
    <dgm:pt modelId="{ABD62B96-8F81-4103-8C84-F880FB1F986C}" type="pres">
      <dgm:prSet presAssocID="{2B143660-09B0-42B5-A71A-1AF32370D1E4}" presName="hierChild5" presStyleCnt="0"/>
      <dgm:spPr/>
    </dgm:pt>
    <dgm:pt modelId="{11864069-A3BD-4515-B7ED-6C5507D03C95}" type="pres">
      <dgm:prSet presAssocID="{65ED9A6B-CF44-4200-B21B-6937F3BBE60A}" presName="Name37" presStyleLbl="parChTrans1D2" presStyleIdx="4" presStyleCnt="5"/>
      <dgm:spPr/>
    </dgm:pt>
    <dgm:pt modelId="{A2D6BD26-AA56-48F9-BA56-32EAB05C082B}" type="pres">
      <dgm:prSet presAssocID="{4F18AAEA-778F-4D17-BD04-093A116F4721}" presName="hierRoot2" presStyleCnt="0">
        <dgm:presLayoutVars>
          <dgm:hierBranch val="init"/>
        </dgm:presLayoutVars>
      </dgm:prSet>
      <dgm:spPr/>
    </dgm:pt>
    <dgm:pt modelId="{1FBAA01E-30B8-447D-AA1B-CCE4481B5D53}" type="pres">
      <dgm:prSet presAssocID="{4F18AAEA-778F-4D17-BD04-093A116F4721}" presName="rootComposite" presStyleCnt="0"/>
      <dgm:spPr/>
    </dgm:pt>
    <dgm:pt modelId="{20139DE7-ED63-41A4-BB09-525A2836DA9B}" type="pres">
      <dgm:prSet presAssocID="{4F18AAEA-778F-4D17-BD04-093A116F4721}" presName="rootText" presStyleLbl="node2" presStyleIdx="4" presStyleCnt="5">
        <dgm:presLayoutVars>
          <dgm:chPref val="3"/>
        </dgm:presLayoutVars>
      </dgm:prSet>
      <dgm:spPr/>
    </dgm:pt>
    <dgm:pt modelId="{3C7406C2-07E2-492C-897D-8ED0595F5AA8}" type="pres">
      <dgm:prSet presAssocID="{4F18AAEA-778F-4D17-BD04-093A116F4721}" presName="rootConnector" presStyleLbl="node2" presStyleIdx="4" presStyleCnt="5"/>
      <dgm:spPr/>
    </dgm:pt>
    <dgm:pt modelId="{221BC73E-C200-4970-9AEF-4C50214C3656}" type="pres">
      <dgm:prSet presAssocID="{4F18AAEA-778F-4D17-BD04-093A116F4721}" presName="hierChild4" presStyleCnt="0"/>
      <dgm:spPr/>
    </dgm:pt>
    <dgm:pt modelId="{CEBE2B64-4F76-4CD4-8BD5-DC9D52911608}" type="pres">
      <dgm:prSet presAssocID="{4F18AAEA-778F-4D17-BD04-093A116F4721}" presName="hierChild5" presStyleCnt="0"/>
      <dgm:spPr/>
    </dgm:pt>
    <dgm:pt modelId="{0BD10507-A4C7-4F09-A503-8CB70DBCCC55}" type="pres">
      <dgm:prSet presAssocID="{0B3E0FB1-3B3A-4EA1-8D4B-67980A83F489}" presName="hierChild3" presStyleCnt="0"/>
      <dgm:spPr/>
    </dgm:pt>
  </dgm:ptLst>
  <dgm:cxnLst>
    <dgm:cxn modelId="{A192740C-A896-40B3-91E0-AB0A0217759C}" type="presOf" srcId="{4F18AAEA-778F-4D17-BD04-093A116F4721}" destId="{20139DE7-ED63-41A4-BB09-525A2836DA9B}" srcOrd="0" destOrd="0" presId="urn:microsoft.com/office/officeart/2005/8/layout/orgChart1"/>
    <dgm:cxn modelId="{40242313-2856-469C-A16A-2115854EF5FA}" type="presOf" srcId="{9D90D585-D25C-4362-8370-A3D988122CC5}" destId="{B73BD474-24A4-4D3C-8C44-BB21F3673A3B}" srcOrd="0" destOrd="0" presId="urn:microsoft.com/office/officeart/2005/8/layout/orgChart1"/>
    <dgm:cxn modelId="{5C6E9723-365F-46ED-850F-558E286FD64D}" type="presOf" srcId="{5CF6B8F3-4787-41DA-9EF7-454B15302CE1}" destId="{2B8B7D80-15B6-409A-AA7C-28DDAEC236FC}" srcOrd="0" destOrd="0" presId="urn:microsoft.com/office/officeart/2005/8/layout/orgChart1"/>
    <dgm:cxn modelId="{DAF5B225-D880-4ACB-8E6B-45DF59B7F0D7}" type="presOf" srcId="{C9286F18-7F59-415C-AB13-427A8695E00B}" destId="{0F0C76E1-1E5C-41D3-B2AA-C1668F067803}" srcOrd="0" destOrd="0" presId="urn:microsoft.com/office/officeart/2005/8/layout/orgChart1"/>
    <dgm:cxn modelId="{952A6A26-2FEB-4BE6-88BE-902C9F12AFC2}" type="presOf" srcId="{65ED9A6B-CF44-4200-B21B-6937F3BBE60A}" destId="{11864069-A3BD-4515-B7ED-6C5507D03C95}" srcOrd="0" destOrd="0" presId="urn:microsoft.com/office/officeart/2005/8/layout/orgChart1"/>
    <dgm:cxn modelId="{90F58627-3E62-43FA-8B95-26AB5C02F00D}" srcId="{ACB3935E-39FF-4CF0-8CDB-1500A711C8B9}" destId="{0B3E0FB1-3B3A-4EA1-8D4B-67980A83F489}" srcOrd="0" destOrd="0" parTransId="{4B3C57FF-314F-470C-891D-161D98DD7D6B}" sibTransId="{FB4631E4-5D25-481F-B2DB-16F371F3AA98}"/>
    <dgm:cxn modelId="{1E17A72D-6A8C-444E-9206-6BE750332EFB}" type="presOf" srcId="{8E6564BB-CDB2-4CD8-B053-C23529FA4D73}" destId="{2375C7D7-CE98-4B2B-B5B8-CEE43E241C63}" srcOrd="0" destOrd="0" presId="urn:microsoft.com/office/officeart/2005/8/layout/orgChart1"/>
    <dgm:cxn modelId="{4D527130-F9FE-42A9-B957-6F6AA359D408}" type="presOf" srcId="{A19CF929-FA47-4954-9189-62B9A82223D3}" destId="{853E0B95-7362-45FD-96B0-595C11411DCD}" srcOrd="0" destOrd="0" presId="urn:microsoft.com/office/officeart/2005/8/layout/orgChart1"/>
    <dgm:cxn modelId="{1DDC7136-482D-4A2B-B545-5FA0DEA2009A}" type="presOf" srcId="{FECCB34C-61AF-488F-8237-FAB155972B6E}" destId="{C3041DD4-DB20-4A2E-B401-AA54B119FB08}" srcOrd="0" destOrd="0" presId="urn:microsoft.com/office/officeart/2005/8/layout/orgChart1"/>
    <dgm:cxn modelId="{8B959661-B573-4206-9F5C-3BC12F7A9C77}" type="presOf" srcId="{EA5CDA56-2125-4766-8FF3-CD7058CB8563}" destId="{49257F13-C478-4566-8547-94A4ADC794E7}" srcOrd="1" destOrd="0" presId="urn:microsoft.com/office/officeart/2005/8/layout/orgChart1"/>
    <dgm:cxn modelId="{A7C80442-A095-45E6-AE08-633A07B61770}" srcId="{EA5CDA56-2125-4766-8FF3-CD7058CB8563}" destId="{A0B44802-3E5B-445C-B605-8195ECDC5F04}" srcOrd="1" destOrd="0" parTransId="{C570B794-8525-4C57-A6E1-B36068AE0437}" sibTransId="{A4936963-D31E-4E2D-88EE-B677ABBA1D4E}"/>
    <dgm:cxn modelId="{9741E142-A499-407B-9CEF-3AB1CBCC02AA}" srcId="{EA5CDA56-2125-4766-8FF3-CD7058CB8563}" destId="{5CF6B8F3-4787-41DA-9EF7-454B15302CE1}" srcOrd="2" destOrd="0" parTransId="{FECCB34C-61AF-488F-8237-FAB155972B6E}" sibTransId="{4A7CD305-6261-4B82-87BA-37E4CCE7370C}"/>
    <dgm:cxn modelId="{38088169-28A4-4DD8-83D9-005F70755091}" srcId="{0B3E0FB1-3B3A-4EA1-8D4B-67980A83F489}" destId="{2B143660-09B0-42B5-A71A-1AF32370D1E4}" srcOrd="3" destOrd="0" parTransId="{1685BD90-711F-463C-9741-C77BB933A5FB}" sibTransId="{50903897-2643-4EE1-A5F1-D1A1C38C396F}"/>
    <dgm:cxn modelId="{BDB83051-05C6-4689-8293-C769B26648A8}" type="presOf" srcId="{A0B44802-3E5B-445C-B605-8195ECDC5F04}" destId="{3317B5F0-24A7-4269-B06A-08C593257B37}" srcOrd="1" destOrd="0" presId="urn:microsoft.com/office/officeart/2005/8/layout/orgChart1"/>
    <dgm:cxn modelId="{D1A67854-2DC0-4799-9929-53372A826D90}" srcId="{0B3E0FB1-3B3A-4EA1-8D4B-67980A83F489}" destId="{8E6564BB-CDB2-4CD8-B053-C23529FA4D73}" srcOrd="0" destOrd="0" parTransId="{A15C787B-E701-48DB-AB83-D8AFF759B3AA}" sibTransId="{3A7B0E41-171B-4376-A5AE-63F845728DDE}"/>
    <dgm:cxn modelId="{3B2F7658-6DB7-416C-BE49-BBAC5FEC5355}" type="presOf" srcId="{8E6564BB-CDB2-4CD8-B053-C23529FA4D73}" destId="{39F73456-E099-4E2E-8293-0024B501E449}" srcOrd="1" destOrd="0" presId="urn:microsoft.com/office/officeart/2005/8/layout/orgChart1"/>
    <dgm:cxn modelId="{BD039F58-111A-409C-B35C-E7EBEE891379}" type="presOf" srcId="{5CF6B8F3-4787-41DA-9EF7-454B15302CE1}" destId="{E2E038EB-B05A-4FD3-97D4-9B325DC2C1FB}" srcOrd="1" destOrd="0" presId="urn:microsoft.com/office/officeart/2005/8/layout/orgChart1"/>
    <dgm:cxn modelId="{6F0F667C-1E0B-423B-84CD-ACC61B90B0F1}" type="presOf" srcId="{2B143660-09B0-42B5-A71A-1AF32370D1E4}" destId="{1AEB7882-1CD4-4EC5-8189-8F84E9D6FF74}" srcOrd="1" destOrd="0" presId="urn:microsoft.com/office/officeart/2005/8/layout/orgChart1"/>
    <dgm:cxn modelId="{8D55268F-DE58-4556-B126-32B116800DF4}" type="presOf" srcId="{E3EA9F20-34C0-46C1-BAAF-86DB00691B7F}" destId="{2EFA830D-C4F7-497F-A285-AC3690423264}" srcOrd="0" destOrd="0" presId="urn:microsoft.com/office/officeart/2005/8/layout/orgChart1"/>
    <dgm:cxn modelId="{17E4A691-D474-47B1-A979-113C506E7697}" type="presOf" srcId="{C9286F18-7F59-415C-AB13-427A8695E00B}" destId="{4D7862D2-2019-4146-B608-33D311163855}" srcOrd="1" destOrd="0" presId="urn:microsoft.com/office/officeart/2005/8/layout/orgChart1"/>
    <dgm:cxn modelId="{8D815193-F4CE-4F6D-87B6-FF75EE1A03FF}" type="presOf" srcId="{0B3E0FB1-3B3A-4EA1-8D4B-67980A83F489}" destId="{E29D6092-1544-4884-B4CD-D5C3EDB01E0E}" srcOrd="0" destOrd="0" presId="urn:microsoft.com/office/officeart/2005/8/layout/orgChart1"/>
    <dgm:cxn modelId="{4912249E-DAA0-4B65-A9B6-72DBC6E1EB17}" type="presOf" srcId="{A0B44802-3E5B-445C-B605-8195ECDC5F04}" destId="{BDEBFCB9-4301-4F33-90C7-97AEC6144621}" srcOrd="0" destOrd="0" presId="urn:microsoft.com/office/officeart/2005/8/layout/orgChart1"/>
    <dgm:cxn modelId="{44055BA0-0E64-4AD1-951E-9293B67B9380}" type="presOf" srcId="{1685BD90-711F-463C-9741-C77BB933A5FB}" destId="{9CFB72CB-E4FB-45BC-9587-DD74EA1A6C8D}" srcOrd="0" destOrd="0" presId="urn:microsoft.com/office/officeart/2005/8/layout/orgChart1"/>
    <dgm:cxn modelId="{BFB382AF-9869-42DD-B590-9AE32604BD13}" type="presOf" srcId="{9D90D585-D25C-4362-8370-A3D988122CC5}" destId="{F65F6D2B-5F3D-456A-A804-40F47DC89C1B}" srcOrd="1" destOrd="0" presId="urn:microsoft.com/office/officeart/2005/8/layout/orgChart1"/>
    <dgm:cxn modelId="{4F721AB0-FD79-46AE-9C32-C70F71AE0FD3}" type="presOf" srcId="{4F18AAEA-778F-4D17-BD04-093A116F4721}" destId="{3C7406C2-07E2-492C-897D-8ED0595F5AA8}" srcOrd="1" destOrd="0" presId="urn:microsoft.com/office/officeart/2005/8/layout/orgChart1"/>
    <dgm:cxn modelId="{0EDD0EB2-7FA3-4664-9929-C02CCD991146}" srcId="{0B3E0FB1-3B3A-4EA1-8D4B-67980A83F489}" destId="{4F18AAEA-778F-4D17-BD04-093A116F4721}" srcOrd="4" destOrd="0" parTransId="{65ED9A6B-CF44-4200-B21B-6937F3BBE60A}" sibTransId="{C00167CD-DCB9-4555-8F29-1CE546BAC4AE}"/>
    <dgm:cxn modelId="{E3D697B7-C498-4519-AD45-6D3FD7E4DC1E}" type="presOf" srcId="{EA5CDA56-2125-4766-8FF3-CD7058CB8563}" destId="{6436E16D-A5AB-468D-81FF-3F557995112B}" srcOrd="0" destOrd="0" presId="urn:microsoft.com/office/officeart/2005/8/layout/orgChart1"/>
    <dgm:cxn modelId="{14AB6AC5-20E9-468D-A0E1-BFBBDD15B9F8}" type="presOf" srcId="{0B3E0FB1-3B3A-4EA1-8D4B-67980A83F489}" destId="{CDB6FED2-583B-42E3-876E-363D909E3E56}" srcOrd="1" destOrd="0" presId="urn:microsoft.com/office/officeart/2005/8/layout/orgChart1"/>
    <dgm:cxn modelId="{214CA4C5-CD12-4478-9E7A-17003D658F05}" srcId="{0B3E0FB1-3B3A-4EA1-8D4B-67980A83F489}" destId="{C9286F18-7F59-415C-AB13-427A8695E00B}" srcOrd="2" destOrd="0" parTransId="{A19CF929-FA47-4954-9189-62B9A82223D3}" sibTransId="{BE011632-C75C-4A6D-B1B8-59E29AB98FC3}"/>
    <dgm:cxn modelId="{0A0373CD-0034-4014-8055-0F9FC7EDD23F}" type="presOf" srcId="{C570B794-8525-4C57-A6E1-B36068AE0437}" destId="{0DD2FCA6-2FE0-434F-B4C6-E7CF9716D66C}" srcOrd="0" destOrd="0" presId="urn:microsoft.com/office/officeart/2005/8/layout/orgChart1"/>
    <dgm:cxn modelId="{18A4CAD4-CEE5-4362-ADA2-7EF910AD92BA}" srcId="{0B3E0FB1-3B3A-4EA1-8D4B-67980A83F489}" destId="{EA5CDA56-2125-4766-8FF3-CD7058CB8563}" srcOrd="1" destOrd="0" parTransId="{09801A83-D4AB-4DA5-B86C-D31F878A8A16}" sibTransId="{FFE63DB8-804C-4C8C-8A40-087C477F92F5}"/>
    <dgm:cxn modelId="{487CA3D8-2270-456C-A83C-980B7B3802FF}" type="presOf" srcId="{A15C787B-E701-48DB-AB83-D8AFF759B3AA}" destId="{738CA41A-67FA-4714-8ED0-7F3CD85CE4F1}" srcOrd="0" destOrd="0" presId="urn:microsoft.com/office/officeart/2005/8/layout/orgChart1"/>
    <dgm:cxn modelId="{BF5357E6-EC1E-47F6-B6E2-5BAE72BB2FE2}" type="presOf" srcId="{ACB3935E-39FF-4CF0-8CDB-1500A711C8B9}" destId="{969005A8-58EF-4D47-A0D9-914943E8567F}" srcOrd="0" destOrd="0" presId="urn:microsoft.com/office/officeart/2005/8/layout/orgChart1"/>
    <dgm:cxn modelId="{5D386DE7-0DDA-4384-A8D8-8173F963941F}" type="presOf" srcId="{2B143660-09B0-42B5-A71A-1AF32370D1E4}" destId="{A5613FF9-4C39-4040-96EB-C5A020702323}" srcOrd="0" destOrd="0" presId="urn:microsoft.com/office/officeart/2005/8/layout/orgChart1"/>
    <dgm:cxn modelId="{0112C9EF-FA47-48C8-A57F-0131501228A4}" srcId="{EA5CDA56-2125-4766-8FF3-CD7058CB8563}" destId="{9D90D585-D25C-4362-8370-A3D988122CC5}" srcOrd="0" destOrd="0" parTransId="{E3EA9F20-34C0-46C1-BAAF-86DB00691B7F}" sibTransId="{BCAB3ADE-3519-42CC-922C-F7260656A46A}"/>
    <dgm:cxn modelId="{38B937F8-2A1E-4E54-A281-3FE8E9F6FD26}" type="presOf" srcId="{09801A83-D4AB-4DA5-B86C-D31F878A8A16}" destId="{93974113-FF6B-45FD-9241-D770BFBEAC0A}" srcOrd="0" destOrd="0" presId="urn:microsoft.com/office/officeart/2005/8/layout/orgChart1"/>
    <dgm:cxn modelId="{411083A2-7330-4F36-B2D3-8966CDB95A98}" type="presParOf" srcId="{969005A8-58EF-4D47-A0D9-914943E8567F}" destId="{F97FC4D9-FBD4-451D-BA7D-2C093E888110}" srcOrd="0" destOrd="0" presId="urn:microsoft.com/office/officeart/2005/8/layout/orgChart1"/>
    <dgm:cxn modelId="{7CA5B931-58DD-494E-B091-54953280E05F}" type="presParOf" srcId="{F97FC4D9-FBD4-451D-BA7D-2C093E888110}" destId="{13CE6ED1-BC50-4499-BFEB-291FF3B48E19}" srcOrd="0" destOrd="0" presId="urn:microsoft.com/office/officeart/2005/8/layout/orgChart1"/>
    <dgm:cxn modelId="{205DF386-5C22-4B9F-BF03-F01C39E62CD3}" type="presParOf" srcId="{13CE6ED1-BC50-4499-BFEB-291FF3B48E19}" destId="{E29D6092-1544-4884-B4CD-D5C3EDB01E0E}" srcOrd="0" destOrd="0" presId="urn:microsoft.com/office/officeart/2005/8/layout/orgChart1"/>
    <dgm:cxn modelId="{5C05436C-57E0-401C-9A32-F27AF43933EB}" type="presParOf" srcId="{13CE6ED1-BC50-4499-BFEB-291FF3B48E19}" destId="{CDB6FED2-583B-42E3-876E-363D909E3E56}" srcOrd="1" destOrd="0" presId="urn:microsoft.com/office/officeart/2005/8/layout/orgChart1"/>
    <dgm:cxn modelId="{70248339-FD50-42EB-94F3-497CAFFE3A8B}" type="presParOf" srcId="{F97FC4D9-FBD4-451D-BA7D-2C093E888110}" destId="{D5F4CC16-044F-41F7-9771-A3E4EC878853}" srcOrd="1" destOrd="0" presId="urn:microsoft.com/office/officeart/2005/8/layout/orgChart1"/>
    <dgm:cxn modelId="{6C3B39A5-CAC4-49D4-9A95-EAAAC2A45D90}" type="presParOf" srcId="{D5F4CC16-044F-41F7-9771-A3E4EC878853}" destId="{738CA41A-67FA-4714-8ED0-7F3CD85CE4F1}" srcOrd="0" destOrd="0" presId="urn:microsoft.com/office/officeart/2005/8/layout/orgChart1"/>
    <dgm:cxn modelId="{7F7FB27B-509E-4FA2-90C7-E0B5E406CE79}" type="presParOf" srcId="{D5F4CC16-044F-41F7-9771-A3E4EC878853}" destId="{473D849E-2E72-4C6C-B656-F6B149CBFC80}" srcOrd="1" destOrd="0" presId="urn:microsoft.com/office/officeart/2005/8/layout/orgChart1"/>
    <dgm:cxn modelId="{C616915A-29EF-437B-8120-A49144681F63}" type="presParOf" srcId="{473D849E-2E72-4C6C-B656-F6B149CBFC80}" destId="{5FA0A1E0-127A-4884-879F-46B2843CA8D9}" srcOrd="0" destOrd="0" presId="urn:microsoft.com/office/officeart/2005/8/layout/orgChart1"/>
    <dgm:cxn modelId="{31849EB4-3767-4755-9616-E2063B4DE7A6}" type="presParOf" srcId="{5FA0A1E0-127A-4884-879F-46B2843CA8D9}" destId="{2375C7D7-CE98-4B2B-B5B8-CEE43E241C63}" srcOrd="0" destOrd="0" presId="urn:microsoft.com/office/officeart/2005/8/layout/orgChart1"/>
    <dgm:cxn modelId="{02445462-B654-48BD-9D66-90DDAEC20EB3}" type="presParOf" srcId="{5FA0A1E0-127A-4884-879F-46B2843CA8D9}" destId="{39F73456-E099-4E2E-8293-0024B501E449}" srcOrd="1" destOrd="0" presId="urn:microsoft.com/office/officeart/2005/8/layout/orgChart1"/>
    <dgm:cxn modelId="{42D999BD-2A9B-4EAC-9C5F-C41E5C8A8534}" type="presParOf" srcId="{473D849E-2E72-4C6C-B656-F6B149CBFC80}" destId="{D1DCAF4A-B4A0-44BA-9B1E-213F811A6F05}" srcOrd="1" destOrd="0" presId="urn:microsoft.com/office/officeart/2005/8/layout/orgChart1"/>
    <dgm:cxn modelId="{40DCBE77-F7C9-445F-9336-C6F08E2613A1}" type="presParOf" srcId="{473D849E-2E72-4C6C-B656-F6B149CBFC80}" destId="{72751A18-9116-4AB5-AEB4-23B66704F1E7}" srcOrd="2" destOrd="0" presId="urn:microsoft.com/office/officeart/2005/8/layout/orgChart1"/>
    <dgm:cxn modelId="{F674E321-70E8-4132-AAE9-C2A3A89D65C2}" type="presParOf" srcId="{D5F4CC16-044F-41F7-9771-A3E4EC878853}" destId="{93974113-FF6B-45FD-9241-D770BFBEAC0A}" srcOrd="2" destOrd="0" presId="urn:microsoft.com/office/officeart/2005/8/layout/orgChart1"/>
    <dgm:cxn modelId="{85A9ED65-980E-4D83-89ED-9500AC430886}" type="presParOf" srcId="{D5F4CC16-044F-41F7-9771-A3E4EC878853}" destId="{770422A3-F382-47E2-B890-4DB04BA23CA1}" srcOrd="3" destOrd="0" presId="urn:microsoft.com/office/officeart/2005/8/layout/orgChart1"/>
    <dgm:cxn modelId="{3541A27C-E0DA-4584-A104-179AC8F764FF}" type="presParOf" srcId="{770422A3-F382-47E2-B890-4DB04BA23CA1}" destId="{1D0B9FAD-7C80-4687-A532-FED071F0F82E}" srcOrd="0" destOrd="0" presId="urn:microsoft.com/office/officeart/2005/8/layout/orgChart1"/>
    <dgm:cxn modelId="{671AE919-85C5-4A73-9897-8AF301EB0E12}" type="presParOf" srcId="{1D0B9FAD-7C80-4687-A532-FED071F0F82E}" destId="{6436E16D-A5AB-468D-81FF-3F557995112B}" srcOrd="0" destOrd="0" presId="urn:microsoft.com/office/officeart/2005/8/layout/orgChart1"/>
    <dgm:cxn modelId="{7214648F-F485-4E0C-9872-05EB69D8F6A2}" type="presParOf" srcId="{1D0B9FAD-7C80-4687-A532-FED071F0F82E}" destId="{49257F13-C478-4566-8547-94A4ADC794E7}" srcOrd="1" destOrd="0" presId="urn:microsoft.com/office/officeart/2005/8/layout/orgChart1"/>
    <dgm:cxn modelId="{B04BDF58-75C4-4FED-9896-0B96827EAAAD}" type="presParOf" srcId="{770422A3-F382-47E2-B890-4DB04BA23CA1}" destId="{9A365405-AC1D-47D5-A32B-FAE804CA636C}" srcOrd="1" destOrd="0" presId="urn:microsoft.com/office/officeart/2005/8/layout/orgChart1"/>
    <dgm:cxn modelId="{C4DADE3E-FE31-4F49-992C-E8DF379023C2}" type="presParOf" srcId="{9A365405-AC1D-47D5-A32B-FAE804CA636C}" destId="{2EFA830D-C4F7-497F-A285-AC3690423264}" srcOrd="0" destOrd="0" presId="urn:microsoft.com/office/officeart/2005/8/layout/orgChart1"/>
    <dgm:cxn modelId="{63C5C414-8531-4C8E-8EDD-3813146E5830}" type="presParOf" srcId="{9A365405-AC1D-47D5-A32B-FAE804CA636C}" destId="{7BFC048D-9E82-4634-943F-9A4418E5B387}" srcOrd="1" destOrd="0" presId="urn:microsoft.com/office/officeart/2005/8/layout/orgChart1"/>
    <dgm:cxn modelId="{C3D49E69-59AA-4642-BBF3-55B06356B5C7}" type="presParOf" srcId="{7BFC048D-9E82-4634-943F-9A4418E5B387}" destId="{B9D9AD51-1520-49D6-B916-C2FCBDABE601}" srcOrd="0" destOrd="0" presId="urn:microsoft.com/office/officeart/2005/8/layout/orgChart1"/>
    <dgm:cxn modelId="{AC8C1333-F265-4606-A7FD-5A49C589AA92}" type="presParOf" srcId="{B9D9AD51-1520-49D6-B916-C2FCBDABE601}" destId="{B73BD474-24A4-4D3C-8C44-BB21F3673A3B}" srcOrd="0" destOrd="0" presId="urn:microsoft.com/office/officeart/2005/8/layout/orgChart1"/>
    <dgm:cxn modelId="{CDA736B0-5841-4DBB-AAD7-D10EECE444CE}" type="presParOf" srcId="{B9D9AD51-1520-49D6-B916-C2FCBDABE601}" destId="{F65F6D2B-5F3D-456A-A804-40F47DC89C1B}" srcOrd="1" destOrd="0" presId="urn:microsoft.com/office/officeart/2005/8/layout/orgChart1"/>
    <dgm:cxn modelId="{B0568A02-B4A3-4961-B8F3-7BA08EDB8C77}" type="presParOf" srcId="{7BFC048D-9E82-4634-943F-9A4418E5B387}" destId="{1EAE100A-DEEF-4AB3-AE92-4419C08C91ED}" srcOrd="1" destOrd="0" presId="urn:microsoft.com/office/officeart/2005/8/layout/orgChart1"/>
    <dgm:cxn modelId="{F3089B7B-81BA-4B06-8F3D-382D97916890}" type="presParOf" srcId="{7BFC048D-9E82-4634-943F-9A4418E5B387}" destId="{8308F4D5-388E-498C-94AD-16F2F4C82DC3}" srcOrd="2" destOrd="0" presId="urn:microsoft.com/office/officeart/2005/8/layout/orgChart1"/>
    <dgm:cxn modelId="{C0CF18C9-FF26-4405-BA38-A513113D8F57}" type="presParOf" srcId="{9A365405-AC1D-47D5-A32B-FAE804CA636C}" destId="{0DD2FCA6-2FE0-434F-B4C6-E7CF9716D66C}" srcOrd="2" destOrd="0" presId="urn:microsoft.com/office/officeart/2005/8/layout/orgChart1"/>
    <dgm:cxn modelId="{36F4F70F-B6AC-4F03-8294-1B555DCFF21E}" type="presParOf" srcId="{9A365405-AC1D-47D5-A32B-FAE804CA636C}" destId="{46C45B1F-2A12-4B74-BE26-9ABD669A13DA}" srcOrd="3" destOrd="0" presId="urn:microsoft.com/office/officeart/2005/8/layout/orgChart1"/>
    <dgm:cxn modelId="{DC517F9D-AA61-41A3-B95A-B0912F71B373}" type="presParOf" srcId="{46C45B1F-2A12-4B74-BE26-9ABD669A13DA}" destId="{C04356C7-01D8-4311-AC33-D9EB472CC24C}" srcOrd="0" destOrd="0" presId="urn:microsoft.com/office/officeart/2005/8/layout/orgChart1"/>
    <dgm:cxn modelId="{66F20C03-3796-4AF2-9917-DB092D4AEC26}" type="presParOf" srcId="{C04356C7-01D8-4311-AC33-D9EB472CC24C}" destId="{BDEBFCB9-4301-4F33-90C7-97AEC6144621}" srcOrd="0" destOrd="0" presId="urn:microsoft.com/office/officeart/2005/8/layout/orgChart1"/>
    <dgm:cxn modelId="{F4D37112-F3AF-4D11-9B99-AC061FEF6E70}" type="presParOf" srcId="{C04356C7-01D8-4311-AC33-D9EB472CC24C}" destId="{3317B5F0-24A7-4269-B06A-08C593257B37}" srcOrd="1" destOrd="0" presId="urn:microsoft.com/office/officeart/2005/8/layout/orgChart1"/>
    <dgm:cxn modelId="{C67F0EF0-63AB-4A76-B6FB-C7FAB5124556}" type="presParOf" srcId="{46C45B1F-2A12-4B74-BE26-9ABD669A13DA}" destId="{C163BB12-8676-4458-9293-3C46F43FFD82}" srcOrd="1" destOrd="0" presId="urn:microsoft.com/office/officeart/2005/8/layout/orgChart1"/>
    <dgm:cxn modelId="{421E74F9-2D9B-4A5A-A77D-67B737938ADD}" type="presParOf" srcId="{46C45B1F-2A12-4B74-BE26-9ABD669A13DA}" destId="{BE12AAE9-8BB9-40FB-B21C-39F24E115E1E}" srcOrd="2" destOrd="0" presId="urn:microsoft.com/office/officeart/2005/8/layout/orgChart1"/>
    <dgm:cxn modelId="{A7DD5A47-7527-4555-870C-C86AFE34FB90}" type="presParOf" srcId="{9A365405-AC1D-47D5-A32B-FAE804CA636C}" destId="{C3041DD4-DB20-4A2E-B401-AA54B119FB08}" srcOrd="4" destOrd="0" presId="urn:microsoft.com/office/officeart/2005/8/layout/orgChart1"/>
    <dgm:cxn modelId="{1A66E3B1-9C6A-4CB1-84E6-A42EBEDF11B9}" type="presParOf" srcId="{9A365405-AC1D-47D5-A32B-FAE804CA636C}" destId="{48A5657B-44F7-41DB-9C07-17C3E97D24BB}" srcOrd="5" destOrd="0" presId="urn:microsoft.com/office/officeart/2005/8/layout/orgChart1"/>
    <dgm:cxn modelId="{DE6D490D-E4CF-471E-A267-8EC2CBA1FC68}" type="presParOf" srcId="{48A5657B-44F7-41DB-9C07-17C3E97D24BB}" destId="{8CB2EC0D-291C-4757-9E48-81644ED289FD}" srcOrd="0" destOrd="0" presId="urn:microsoft.com/office/officeart/2005/8/layout/orgChart1"/>
    <dgm:cxn modelId="{90B5BC80-B946-4375-B05D-734F84665F7B}" type="presParOf" srcId="{8CB2EC0D-291C-4757-9E48-81644ED289FD}" destId="{2B8B7D80-15B6-409A-AA7C-28DDAEC236FC}" srcOrd="0" destOrd="0" presId="urn:microsoft.com/office/officeart/2005/8/layout/orgChart1"/>
    <dgm:cxn modelId="{F5A3C945-F6DF-480C-BB3B-DD3298BFE91C}" type="presParOf" srcId="{8CB2EC0D-291C-4757-9E48-81644ED289FD}" destId="{E2E038EB-B05A-4FD3-97D4-9B325DC2C1FB}" srcOrd="1" destOrd="0" presId="urn:microsoft.com/office/officeart/2005/8/layout/orgChart1"/>
    <dgm:cxn modelId="{ED911B1A-846B-48A6-9B2E-EC74FD96C8EE}" type="presParOf" srcId="{48A5657B-44F7-41DB-9C07-17C3E97D24BB}" destId="{4C4FC1BB-B91F-448A-95CC-E373A9D5EBD2}" srcOrd="1" destOrd="0" presId="urn:microsoft.com/office/officeart/2005/8/layout/orgChart1"/>
    <dgm:cxn modelId="{B037E033-6E8F-4B02-9914-FEF8B1310C8C}" type="presParOf" srcId="{48A5657B-44F7-41DB-9C07-17C3E97D24BB}" destId="{3070CE09-3A1D-4FB7-8539-1EF9D61BAE5F}" srcOrd="2" destOrd="0" presId="urn:microsoft.com/office/officeart/2005/8/layout/orgChart1"/>
    <dgm:cxn modelId="{3CB73254-98ED-4A99-A7DA-01E0BED8FC7E}" type="presParOf" srcId="{770422A3-F382-47E2-B890-4DB04BA23CA1}" destId="{D5F0063E-CD4B-4CAC-8290-8CD628ED0D01}" srcOrd="2" destOrd="0" presId="urn:microsoft.com/office/officeart/2005/8/layout/orgChart1"/>
    <dgm:cxn modelId="{2ED8B9E4-D16F-439C-8899-34E8EEF68060}" type="presParOf" srcId="{D5F4CC16-044F-41F7-9771-A3E4EC878853}" destId="{853E0B95-7362-45FD-96B0-595C11411DCD}" srcOrd="4" destOrd="0" presId="urn:microsoft.com/office/officeart/2005/8/layout/orgChart1"/>
    <dgm:cxn modelId="{710AC207-E378-4A94-863C-1D12120D24AE}" type="presParOf" srcId="{D5F4CC16-044F-41F7-9771-A3E4EC878853}" destId="{10402BA2-DB88-49CE-93C6-520E26CF2744}" srcOrd="5" destOrd="0" presId="urn:microsoft.com/office/officeart/2005/8/layout/orgChart1"/>
    <dgm:cxn modelId="{B81BA8B2-9F31-4981-A123-9503765BD469}" type="presParOf" srcId="{10402BA2-DB88-49CE-93C6-520E26CF2744}" destId="{7B224BF5-D09B-4FA4-A280-083038BB37BA}" srcOrd="0" destOrd="0" presId="urn:microsoft.com/office/officeart/2005/8/layout/orgChart1"/>
    <dgm:cxn modelId="{E07DD735-1AF1-4726-8645-1E2BED8B2600}" type="presParOf" srcId="{7B224BF5-D09B-4FA4-A280-083038BB37BA}" destId="{0F0C76E1-1E5C-41D3-B2AA-C1668F067803}" srcOrd="0" destOrd="0" presId="urn:microsoft.com/office/officeart/2005/8/layout/orgChart1"/>
    <dgm:cxn modelId="{F69DBD6B-34BF-4748-A158-1949405462CD}" type="presParOf" srcId="{7B224BF5-D09B-4FA4-A280-083038BB37BA}" destId="{4D7862D2-2019-4146-B608-33D311163855}" srcOrd="1" destOrd="0" presId="urn:microsoft.com/office/officeart/2005/8/layout/orgChart1"/>
    <dgm:cxn modelId="{0933A952-7D50-4ACF-B21C-6A6E935BD633}" type="presParOf" srcId="{10402BA2-DB88-49CE-93C6-520E26CF2744}" destId="{44882C70-5062-4CF4-86B1-D8468F2C73A1}" srcOrd="1" destOrd="0" presId="urn:microsoft.com/office/officeart/2005/8/layout/orgChart1"/>
    <dgm:cxn modelId="{F81FB95A-2EA8-4F17-8167-8DD56741DD2A}" type="presParOf" srcId="{10402BA2-DB88-49CE-93C6-520E26CF2744}" destId="{4FBD843F-136A-451E-AEBE-19F6BA028870}" srcOrd="2" destOrd="0" presId="urn:microsoft.com/office/officeart/2005/8/layout/orgChart1"/>
    <dgm:cxn modelId="{D1523C3E-C335-4E18-BF45-8B8533124AAA}" type="presParOf" srcId="{D5F4CC16-044F-41F7-9771-A3E4EC878853}" destId="{9CFB72CB-E4FB-45BC-9587-DD74EA1A6C8D}" srcOrd="6" destOrd="0" presId="urn:microsoft.com/office/officeart/2005/8/layout/orgChart1"/>
    <dgm:cxn modelId="{3382509D-03B2-4E4D-92EA-A2D9ADF82995}" type="presParOf" srcId="{D5F4CC16-044F-41F7-9771-A3E4EC878853}" destId="{CB978ED9-00F2-4190-B706-689FBDCBC9A6}" srcOrd="7" destOrd="0" presId="urn:microsoft.com/office/officeart/2005/8/layout/orgChart1"/>
    <dgm:cxn modelId="{D022BA09-A9F9-41A7-8FE5-908DCA915A32}" type="presParOf" srcId="{CB978ED9-00F2-4190-B706-689FBDCBC9A6}" destId="{5A426F23-11B7-4B28-AAD1-09A052DD1A9E}" srcOrd="0" destOrd="0" presId="urn:microsoft.com/office/officeart/2005/8/layout/orgChart1"/>
    <dgm:cxn modelId="{67EE19DE-581A-45DF-8DFE-62D58EF944C3}" type="presParOf" srcId="{5A426F23-11B7-4B28-AAD1-09A052DD1A9E}" destId="{A5613FF9-4C39-4040-96EB-C5A020702323}" srcOrd="0" destOrd="0" presId="urn:microsoft.com/office/officeart/2005/8/layout/orgChart1"/>
    <dgm:cxn modelId="{BFE4BA7D-C974-4325-989D-55DB8CC9875B}" type="presParOf" srcId="{5A426F23-11B7-4B28-AAD1-09A052DD1A9E}" destId="{1AEB7882-1CD4-4EC5-8189-8F84E9D6FF74}" srcOrd="1" destOrd="0" presId="urn:microsoft.com/office/officeart/2005/8/layout/orgChart1"/>
    <dgm:cxn modelId="{7801FBD8-8394-434E-9A1C-619261BF81D8}" type="presParOf" srcId="{CB978ED9-00F2-4190-B706-689FBDCBC9A6}" destId="{5F79EC32-81E8-46F6-A314-39571C07F25D}" srcOrd="1" destOrd="0" presId="urn:microsoft.com/office/officeart/2005/8/layout/orgChart1"/>
    <dgm:cxn modelId="{1C09B835-0708-417A-BF3A-C7218FF84882}" type="presParOf" srcId="{CB978ED9-00F2-4190-B706-689FBDCBC9A6}" destId="{ABD62B96-8F81-4103-8C84-F880FB1F986C}" srcOrd="2" destOrd="0" presId="urn:microsoft.com/office/officeart/2005/8/layout/orgChart1"/>
    <dgm:cxn modelId="{286A808E-CC24-4DA0-A203-04142F4C2E8F}" type="presParOf" srcId="{D5F4CC16-044F-41F7-9771-A3E4EC878853}" destId="{11864069-A3BD-4515-B7ED-6C5507D03C95}" srcOrd="8" destOrd="0" presId="urn:microsoft.com/office/officeart/2005/8/layout/orgChart1"/>
    <dgm:cxn modelId="{6A01258F-FB23-467A-9C85-1F1756A3DD09}" type="presParOf" srcId="{D5F4CC16-044F-41F7-9771-A3E4EC878853}" destId="{A2D6BD26-AA56-48F9-BA56-32EAB05C082B}" srcOrd="9" destOrd="0" presId="urn:microsoft.com/office/officeart/2005/8/layout/orgChart1"/>
    <dgm:cxn modelId="{9940690E-9D8B-4EF2-84B0-F4476F0A558D}" type="presParOf" srcId="{A2D6BD26-AA56-48F9-BA56-32EAB05C082B}" destId="{1FBAA01E-30B8-447D-AA1B-CCE4481B5D53}" srcOrd="0" destOrd="0" presId="urn:microsoft.com/office/officeart/2005/8/layout/orgChart1"/>
    <dgm:cxn modelId="{6F3BDB2D-8BEC-4025-82F7-1BB2280357A5}" type="presParOf" srcId="{1FBAA01E-30B8-447D-AA1B-CCE4481B5D53}" destId="{20139DE7-ED63-41A4-BB09-525A2836DA9B}" srcOrd="0" destOrd="0" presId="urn:microsoft.com/office/officeart/2005/8/layout/orgChart1"/>
    <dgm:cxn modelId="{339254FB-13DF-4AA1-9113-4D4C7C34DC84}" type="presParOf" srcId="{1FBAA01E-30B8-447D-AA1B-CCE4481B5D53}" destId="{3C7406C2-07E2-492C-897D-8ED0595F5AA8}" srcOrd="1" destOrd="0" presId="urn:microsoft.com/office/officeart/2005/8/layout/orgChart1"/>
    <dgm:cxn modelId="{1F2379AF-5CCB-4FF1-8D30-ADE63DF6AAC5}" type="presParOf" srcId="{A2D6BD26-AA56-48F9-BA56-32EAB05C082B}" destId="{221BC73E-C200-4970-9AEF-4C50214C3656}" srcOrd="1" destOrd="0" presId="urn:microsoft.com/office/officeart/2005/8/layout/orgChart1"/>
    <dgm:cxn modelId="{1C7C1C60-C5CD-44A2-BE29-E786FDA7FC2C}" type="presParOf" srcId="{A2D6BD26-AA56-48F9-BA56-32EAB05C082B}" destId="{CEBE2B64-4F76-4CD4-8BD5-DC9D52911608}" srcOrd="2" destOrd="0" presId="urn:microsoft.com/office/officeart/2005/8/layout/orgChart1"/>
    <dgm:cxn modelId="{6B787D16-3C99-48E9-B1AD-0AFA4F4C2B5C}" type="presParOf" srcId="{F97FC4D9-FBD4-451D-BA7D-2C093E888110}" destId="{0BD10507-A4C7-4F09-A503-8CB70DBCCC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81334F-420A-4E76-8393-14B0367230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83609-4363-4B59-8FA0-C6913ACB917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aseline="0" dirty="0">
              <a:solidFill>
                <a:schemeClr val="tx1"/>
              </a:solidFill>
              <a:latin typeface="Times New Roman" panose="02020603050405020304" pitchFamily="18" charset="0"/>
            </a:rPr>
            <a:t>User dashboard</a:t>
          </a:r>
          <a:endParaRPr lang="en-IN" baseline="0" dirty="0">
            <a:solidFill>
              <a:schemeClr val="tx1"/>
            </a:solidFill>
            <a:latin typeface="Times New Roman" panose="02020603050405020304" pitchFamily="18" charset="0"/>
          </a:endParaRPr>
        </a:p>
      </dgm:t>
    </dgm:pt>
    <dgm:pt modelId="{8463E72E-D84B-4A73-826D-C989FC40851B}" type="parTrans" cxnId="{97991047-C329-4795-8F89-462A1A5504FB}">
      <dgm:prSet/>
      <dgm:spPr/>
      <dgm:t>
        <a:bodyPr/>
        <a:lstStyle/>
        <a:p>
          <a:endParaRPr lang="en-US"/>
        </a:p>
      </dgm:t>
    </dgm:pt>
    <dgm:pt modelId="{049948E6-9498-4408-B0DD-A996D2614F07}" type="sibTrans" cxnId="{97991047-C329-4795-8F89-462A1A5504FB}">
      <dgm:prSet/>
      <dgm:spPr/>
      <dgm:t>
        <a:bodyPr/>
        <a:lstStyle/>
        <a:p>
          <a:endParaRPr lang="en-US"/>
        </a:p>
      </dgm:t>
    </dgm:pt>
    <dgm:pt modelId="{AC824EE8-ADFA-488B-8105-94A65D339F1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User Profile</a:t>
          </a:r>
        </a:p>
      </dgm:t>
    </dgm:pt>
    <dgm:pt modelId="{EC7FEEC1-F41A-41AE-85BE-D135D572255E}" type="parTrans" cxnId="{8ED5F7C2-93A6-4325-BD58-A71DD4C9ED4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04CD84-1DFE-4267-A263-78C54B79D151}" type="sibTrans" cxnId="{8ED5F7C2-93A6-4325-BD58-A71DD4C9ED43}">
      <dgm:prSet/>
      <dgm:spPr/>
      <dgm:t>
        <a:bodyPr/>
        <a:lstStyle/>
        <a:p>
          <a:endParaRPr lang="en-US"/>
        </a:p>
      </dgm:t>
    </dgm:pt>
    <dgm:pt modelId="{3BF09FBA-3393-43E1-8CBB-594FC8125DD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View Profile</a:t>
          </a:r>
        </a:p>
      </dgm:t>
    </dgm:pt>
    <dgm:pt modelId="{37E87EB2-AD98-467D-8F4A-43CE642EA221}" type="parTrans" cxnId="{E9B89558-D9B3-4879-8D8A-5C475BA26B8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604124-BFB6-426B-9A17-EA7B7EBBB216}" type="sibTrans" cxnId="{E9B89558-D9B3-4879-8D8A-5C475BA26B88}">
      <dgm:prSet/>
      <dgm:spPr/>
      <dgm:t>
        <a:bodyPr/>
        <a:lstStyle/>
        <a:p>
          <a:endParaRPr lang="en-US"/>
        </a:p>
      </dgm:t>
    </dgm:pt>
    <dgm:pt modelId="{BEEBC497-0DA9-4C8C-9ED1-9F9285DAD387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aseline="0" dirty="0">
              <a:solidFill>
                <a:schemeClr val="tx1"/>
              </a:solidFill>
              <a:latin typeface="Times New Roman" panose="02020603050405020304" pitchFamily="18" charset="0"/>
            </a:rPr>
            <a:t>Edit Profile </a:t>
          </a:r>
          <a:endParaRPr lang="en-IN" baseline="0" dirty="0">
            <a:solidFill>
              <a:schemeClr val="tx1"/>
            </a:solidFill>
            <a:latin typeface="Times New Roman" panose="02020603050405020304" pitchFamily="18" charset="0"/>
          </a:endParaRPr>
        </a:p>
      </dgm:t>
    </dgm:pt>
    <dgm:pt modelId="{3B30DFE8-D1E9-4397-8C59-622394C5AA56}" type="parTrans" cxnId="{BAD4271B-9D3C-45B9-9B9A-F6BB495612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DB23299-87A9-4656-B95E-06830AEF92AD}" type="sibTrans" cxnId="{BAD4271B-9D3C-45B9-9B9A-F6BB495612F6}">
      <dgm:prSet/>
      <dgm:spPr/>
      <dgm:t>
        <a:bodyPr/>
        <a:lstStyle/>
        <a:p>
          <a:endParaRPr lang="en-US"/>
        </a:p>
      </dgm:t>
    </dgm:pt>
    <dgm:pt modelId="{CDE7D03F-A84B-44CE-8C7B-B5E1B1C6613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Projects</a:t>
          </a:r>
        </a:p>
      </dgm:t>
    </dgm:pt>
    <dgm:pt modelId="{50A7FC76-5550-4333-B994-EFA03DE914EF}" type="parTrans" cxnId="{B747CDB1-C963-428C-80DE-C3B62059274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8018135-A9A2-491F-9DC5-4EE8D80CFB6C}" type="sibTrans" cxnId="{B747CDB1-C963-428C-80DE-C3B620592747}">
      <dgm:prSet/>
      <dgm:spPr/>
      <dgm:t>
        <a:bodyPr/>
        <a:lstStyle/>
        <a:p>
          <a:endParaRPr lang="en-US"/>
        </a:p>
      </dgm:t>
    </dgm:pt>
    <dgm:pt modelId="{1FDBF5BF-9F5C-4CC3-A989-F251F81CE0F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Create Project</a:t>
          </a:r>
        </a:p>
      </dgm:t>
    </dgm:pt>
    <dgm:pt modelId="{52998656-B6CF-435B-A79F-A845EF7C8CEF}" type="parTrans" cxnId="{BD496A26-5643-45F7-998C-2A6DFB2C4A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A761D0C-C62E-48F7-837E-52B7412B70A7}" type="sibTrans" cxnId="{BD496A26-5643-45F7-998C-2A6DFB2C4A03}">
      <dgm:prSet/>
      <dgm:spPr/>
      <dgm:t>
        <a:bodyPr/>
        <a:lstStyle/>
        <a:p>
          <a:endParaRPr lang="en-US"/>
        </a:p>
      </dgm:t>
    </dgm:pt>
    <dgm:pt modelId="{7FD0918C-25E9-4191-8320-61CB5B28855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All Projects</a:t>
          </a:r>
        </a:p>
      </dgm:t>
    </dgm:pt>
    <dgm:pt modelId="{36A769FB-65A7-417B-9D72-E5D33857D855}" type="parTrans" cxnId="{6B432F8F-472B-4FBA-959E-D7E638933F8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AEB5B1-7B19-4CA7-BC29-583B68E55914}" type="sibTrans" cxnId="{6B432F8F-472B-4FBA-959E-D7E638933F82}">
      <dgm:prSet/>
      <dgm:spPr/>
      <dgm:t>
        <a:bodyPr/>
        <a:lstStyle/>
        <a:p>
          <a:endParaRPr lang="en-US"/>
        </a:p>
      </dgm:t>
    </dgm:pt>
    <dgm:pt modelId="{FF22D7BF-428E-4D0F-9CF1-B7178D7354E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</a:t>
          </a:r>
        </a:p>
      </dgm:t>
    </dgm:pt>
    <dgm:pt modelId="{CD1BF088-66A2-4B72-95B6-B28252D9E1AE}" type="parTrans" cxnId="{34563CFA-C9EE-4A20-997C-C794964B2E0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F3160DE-E024-4CD2-9300-733EF635884A}" type="sibTrans" cxnId="{34563CFA-C9EE-4A20-997C-C794964B2E0D}">
      <dgm:prSet/>
      <dgm:spPr/>
      <dgm:t>
        <a:bodyPr/>
        <a:lstStyle/>
        <a:p>
          <a:endParaRPr lang="en-US"/>
        </a:p>
      </dgm:t>
    </dgm:pt>
    <dgm:pt modelId="{CD3C76F7-63B7-49AE-B7BE-4DCE53A412B2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Add Media</a:t>
          </a:r>
        </a:p>
      </dgm:t>
    </dgm:pt>
    <dgm:pt modelId="{DA3C9395-DFEB-4270-A540-4ADA956357FC}" type="parTrans" cxnId="{DC178494-067D-4CCD-8A4E-3568BF79C3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1748CFD3-DF44-44CC-8BEB-521B1E4EE3B7}" type="sibTrans" cxnId="{DC178494-067D-4CCD-8A4E-3568BF79C30B}">
      <dgm:prSet/>
      <dgm:spPr/>
      <dgm:t>
        <a:bodyPr/>
        <a:lstStyle/>
        <a:p>
          <a:endParaRPr lang="en-IN"/>
        </a:p>
      </dgm:t>
    </dgm:pt>
    <dgm:pt modelId="{195B86CE-409D-4072-8446-CE0B2B55D0C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View</a:t>
          </a:r>
        </a:p>
      </dgm:t>
    </dgm:pt>
    <dgm:pt modelId="{EAEB59E2-D930-41CA-A979-0AAF2FABDE4B}" type="parTrans" cxnId="{A7904B86-DC97-451A-B196-E11259E1C81B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1F4648FC-DEA9-4322-B7C0-D367DB9375A7}" type="sibTrans" cxnId="{A7904B86-DC97-451A-B196-E11259E1C81B}">
      <dgm:prSet/>
      <dgm:spPr/>
      <dgm:t>
        <a:bodyPr/>
        <a:lstStyle/>
        <a:p>
          <a:endParaRPr lang="en-IN"/>
        </a:p>
      </dgm:t>
    </dgm:pt>
    <dgm:pt modelId="{C673DF8E-8824-4482-8F6D-BCEECBDF8D9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Edit</a:t>
          </a:r>
        </a:p>
      </dgm:t>
    </dgm:pt>
    <dgm:pt modelId="{0F082172-E8D4-4164-90F1-6FDE5403DFE0}" type="parTrans" cxnId="{1A6A60B4-540D-4903-BA76-CA407FBA679B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4A8FA185-361B-44F1-AA9C-094483A52E40}" type="sibTrans" cxnId="{1A6A60B4-540D-4903-BA76-CA407FBA679B}">
      <dgm:prSet/>
      <dgm:spPr/>
      <dgm:t>
        <a:bodyPr/>
        <a:lstStyle/>
        <a:p>
          <a:endParaRPr lang="en-IN"/>
        </a:p>
      </dgm:t>
    </dgm:pt>
    <dgm:pt modelId="{1AF4C758-E8A8-4D48-9B9E-8C19960D6FD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Delete</a:t>
          </a:r>
        </a:p>
      </dgm:t>
    </dgm:pt>
    <dgm:pt modelId="{87206C67-C00D-41B2-A2A9-D9C4D37FF1CC}" type="parTrans" cxnId="{6A36A0DD-6764-4CCA-A43E-320CE5B8D0BA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6D72F175-FAE4-4743-BC58-794EFBCE3080}" type="sibTrans" cxnId="{6A36A0DD-6764-4CCA-A43E-320CE5B8D0BA}">
      <dgm:prSet/>
      <dgm:spPr/>
      <dgm:t>
        <a:bodyPr/>
        <a:lstStyle/>
        <a:p>
          <a:endParaRPr lang="en-IN"/>
        </a:p>
      </dgm:t>
    </dgm:pt>
    <dgm:pt modelId="{AEAEB7D9-EFDD-4176-B1CC-1035312865C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Logout</a:t>
          </a:r>
        </a:p>
      </dgm:t>
    </dgm:pt>
    <dgm:pt modelId="{69F73E52-1074-4732-9CE7-BD79DCDE9E51}" type="sibTrans" cxnId="{80E4E164-0395-4581-9CA9-FDD73C35C216}">
      <dgm:prSet/>
      <dgm:spPr/>
      <dgm:t>
        <a:bodyPr/>
        <a:lstStyle/>
        <a:p>
          <a:endParaRPr lang="en-US"/>
        </a:p>
      </dgm:t>
    </dgm:pt>
    <dgm:pt modelId="{A6CE0D3D-4232-4C9C-B6AE-E262DDB97F8A}" type="parTrans" cxnId="{80E4E164-0395-4581-9CA9-FDD73C35C21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2CA5B42-3320-49E9-997F-56B147954C37}" type="pres">
      <dgm:prSet presAssocID="{8E81334F-420A-4E76-8393-14B0367230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946678-5E66-4F51-BC32-0E63D6706B6C}" type="pres">
      <dgm:prSet presAssocID="{8B383609-4363-4B59-8FA0-C6913ACB917E}" presName="hierRoot1" presStyleCnt="0">
        <dgm:presLayoutVars>
          <dgm:hierBranch val="init"/>
        </dgm:presLayoutVars>
      </dgm:prSet>
      <dgm:spPr/>
    </dgm:pt>
    <dgm:pt modelId="{81EE6A64-9C87-40F2-A18D-537865F71E15}" type="pres">
      <dgm:prSet presAssocID="{8B383609-4363-4B59-8FA0-C6913ACB917E}" presName="rootComposite1" presStyleCnt="0"/>
      <dgm:spPr/>
    </dgm:pt>
    <dgm:pt modelId="{83334E4E-4C3A-48BC-8C01-909734156635}" type="pres">
      <dgm:prSet presAssocID="{8B383609-4363-4B59-8FA0-C6913ACB917E}" presName="rootText1" presStyleLbl="node0" presStyleIdx="0" presStyleCnt="1">
        <dgm:presLayoutVars>
          <dgm:chPref val="3"/>
        </dgm:presLayoutVars>
      </dgm:prSet>
      <dgm:spPr/>
    </dgm:pt>
    <dgm:pt modelId="{B76DFE67-59B8-48CB-8BEF-6F797C666BA3}" type="pres">
      <dgm:prSet presAssocID="{8B383609-4363-4B59-8FA0-C6913ACB917E}" presName="rootConnector1" presStyleLbl="node1" presStyleIdx="0" presStyleCnt="0"/>
      <dgm:spPr/>
    </dgm:pt>
    <dgm:pt modelId="{DB274636-2ECB-4A14-9E03-3DAB7FE8FCDB}" type="pres">
      <dgm:prSet presAssocID="{8B383609-4363-4B59-8FA0-C6913ACB917E}" presName="hierChild2" presStyleCnt="0"/>
      <dgm:spPr/>
    </dgm:pt>
    <dgm:pt modelId="{C6A38E0C-A242-451B-B60B-4CDE1CF498DD}" type="pres">
      <dgm:prSet presAssocID="{EC7FEEC1-F41A-41AE-85BE-D135D572255E}" presName="Name37" presStyleLbl="parChTrans1D2" presStyleIdx="0" presStyleCnt="4"/>
      <dgm:spPr/>
    </dgm:pt>
    <dgm:pt modelId="{9340E9D0-9E9E-4255-BF01-13D06BB3A7E2}" type="pres">
      <dgm:prSet presAssocID="{AC824EE8-ADFA-488B-8105-94A65D339F1F}" presName="hierRoot2" presStyleCnt="0">
        <dgm:presLayoutVars>
          <dgm:hierBranch val="init"/>
        </dgm:presLayoutVars>
      </dgm:prSet>
      <dgm:spPr/>
    </dgm:pt>
    <dgm:pt modelId="{6085620F-A15F-45BF-B503-2B1B89A03180}" type="pres">
      <dgm:prSet presAssocID="{AC824EE8-ADFA-488B-8105-94A65D339F1F}" presName="rootComposite" presStyleCnt="0"/>
      <dgm:spPr/>
    </dgm:pt>
    <dgm:pt modelId="{EA133BE2-0F6C-4A25-8645-898F3972A8C5}" type="pres">
      <dgm:prSet presAssocID="{AC824EE8-ADFA-488B-8105-94A65D339F1F}" presName="rootText" presStyleLbl="node2" presStyleIdx="0" presStyleCnt="4">
        <dgm:presLayoutVars>
          <dgm:chPref val="3"/>
        </dgm:presLayoutVars>
      </dgm:prSet>
      <dgm:spPr/>
    </dgm:pt>
    <dgm:pt modelId="{56AFF085-8221-47CE-A536-6BD35EABE172}" type="pres">
      <dgm:prSet presAssocID="{AC824EE8-ADFA-488B-8105-94A65D339F1F}" presName="rootConnector" presStyleLbl="node2" presStyleIdx="0" presStyleCnt="4"/>
      <dgm:spPr/>
    </dgm:pt>
    <dgm:pt modelId="{17829C96-8A12-4456-B58D-AB6A48781DCA}" type="pres">
      <dgm:prSet presAssocID="{AC824EE8-ADFA-488B-8105-94A65D339F1F}" presName="hierChild4" presStyleCnt="0"/>
      <dgm:spPr/>
    </dgm:pt>
    <dgm:pt modelId="{08472122-4D70-4620-AC56-6DC943A54667}" type="pres">
      <dgm:prSet presAssocID="{37E87EB2-AD98-467D-8F4A-43CE642EA221}" presName="Name37" presStyleLbl="parChTrans1D3" presStyleIdx="0" presStyleCnt="5"/>
      <dgm:spPr/>
    </dgm:pt>
    <dgm:pt modelId="{41A20F54-090C-4E91-9A1D-3E274CD178D5}" type="pres">
      <dgm:prSet presAssocID="{3BF09FBA-3393-43E1-8CBB-594FC8125DD0}" presName="hierRoot2" presStyleCnt="0">
        <dgm:presLayoutVars>
          <dgm:hierBranch val="init"/>
        </dgm:presLayoutVars>
      </dgm:prSet>
      <dgm:spPr/>
    </dgm:pt>
    <dgm:pt modelId="{6B140255-E955-4027-A6E9-B10DD1896FF6}" type="pres">
      <dgm:prSet presAssocID="{3BF09FBA-3393-43E1-8CBB-594FC8125DD0}" presName="rootComposite" presStyleCnt="0"/>
      <dgm:spPr/>
    </dgm:pt>
    <dgm:pt modelId="{C6E7E72E-C9C6-4A8E-909D-DB5C452133FF}" type="pres">
      <dgm:prSet presAssocID="{3BF09FBA-3393-43E1-8CBB-594FC8125DD0}" presName="rootText" presStyleLbl="node3" presStyleIdx="0" presStyleCnt="5">
        <dgm:presLayoutVars>
          <dgm:chPref val="3"/>
        </dgm:presLayoutVars>
      </dgm:prSet>
      <dgm:spPr/>
    </dgm:pt>
    <dgm:pt modelId="{53BB7EE4-0E7B-4D69-B97D-D8665516CC31}" type="pres">
      <dgm:prSet presAssocID="{3BF09FBA-3393-43E1-8CBB-594FC8125DD0}" presName="rootConnector" presStyleLbl="node3" presStyleIdx="0" presStyleCnt="5"/>
      <dgm:spPr/>
    </dgm:pt>
    <dgm:pt modelId="{55255558-6299-4F96-827C-CDDDDDAD9692}" type="pres">
      <dgm:prSet presAssocID="{3BF09FBA-3393-43E1-8CBB-594FC8125DD0}" presName="hierChild4" presStyleCnt="0"/>
      <dgm:spPr/>
    </dgm:pt>
    <dgm:pt modelId="{7C32B798-B486-4D99-A0C6-43CF9A7065C2}" type="pres">
      <dgm:prSet presAssocID="{3BF09FBA-3393-43E1-8CBB-594FC8125DD0}" presName="hierChild5" presStyleCnt="0"/>
      <dgm:spPr/>
    </dgm:pt>
    <dgm:pt modelId="{24CB51F3-C359-4DF8-B5C2-4AA6C398A877}" type="pres">
      <dgm:prSet presAssocID="{3B30DFE8-D1E9-4397-8C59-622394C5AA56}" presName="Name37" presStyleLbl="parChTrans1D3" presStyleIdx="1" presStyleCnt="5"/>
      <dgm:spPr/>
    </dgm:pt>
    <dgm:pt modelId="{8E5E21EA-838B-4F3A-A99C-A14EC5A683A4}" type="pres">
      <dgm:prSet presAssocID="{BEEBC497-0DA9-4C8C-9ED1-9F9285DAD387}" presName="hierRoot2" presStyleCnt="0">
        <dgm:presLayoutVars>
          <dgm:hierBranch val="init"/>
        </dgm:presLayoutVars>
      </dgm:prSet>
      <dgm:spPr/>
    </dgm:pt>
    <dgm:pt modelId="{3933C24B-51AD-463E-A559-C2D61F7574C4}" type="pres">
      <dgm:prSet presAssocID="{BEEBC497-0DA9-4C8C-9ED1-9F9285DAD387}" presName="rootComposite" presStyleCnt="0"/>
      <dgm:spPr/>
    </dgm:pt>
    <dgm:pt modelId="{E215FFC6-2BDB-4D66-865C-8CABA51378D5}" type="pres">
      <dgm:prSet presAssocID="{BEEBC497-0DA9-4C8C-9ED1-9F9285DAD387}" presName="rootText" presStyleLbl="node3" presStyleIdx="1" presStyleCnt="5">
        <dgm:presLayoutVars>
          <dgm:chPref val="3"/>
        </dgm:presLayoutVars>
      </dgm:prSet>
      <dgm:spPr/>
    </dgm:pt>
    <dgm:pt modelId="{F28A2D09-5802-4D27-AC91-8C3E0E553A87}" type="pres">
      <dgm:prSet presAssocID="{BEEBC497-0DA9-4C8C-9ED1-9F9285DAD387}" presName="rootConnector" presStyleLbl="node3" presStyleIdx="1" presStyleCnt="5"/>
      <dgm:spPr/>
    </dgm:pt>
    <dgm:pt modelId="{904C4053-29FB-4675-82B0-784425E50DBE}" type="pres">
      <dgm:prSet presAssocID="{BEEBC497-0DA9-4C8C-9ED1-9F9285DAD387}" presName="hierChild4" presStyleCnt="0"/>
      <dgm:spPr/>
    </dgm:pt>
    <dgm:pt modelId="{1F484348-6B54-4265-B913-26200EAD5FC9}" type="pres">
      <dgm:prSet presAssocID="{BEEBC497-0DA9-4C8C-9ED1-9F9285DAD387}" presName="hierChild5" presStyleCnt="0"/>
      <dgm:spPr/>
    </dgm:pt>
    <dgm:pt modelId="{8CC3EC5B-1C0C-45E2-A03C-3C9AB026C4EF}" type="pres">
      <dgm:prSet presAssocID="{AC824EE8-ADFA-488B-8105-94A65D339F1F}" presName="hierChild5" presStyleCnt="0"/>
      <dgm:spPr/>
    </dgm:pt>
    <dgm:pt modelId="{C07B0D27-C9FE-40A4-A847-06E26D0842FE}" type="pres">
      <dgm:prSet presAssocID="{50A7FC76-5550-4333-B994-EFA03DE914EF}" presName="Name37" presStyleLbl="parChTrans1D2" presStyleIdx="1" presStyleCnt="4"/>
      <dgm:spPr/>
    </dgm:pt>
    <dgm:pt modelId="{9EF090B7-4DA0-4B07-9889-9C3C808B9264}" type="pres">
      <dgm:prSet presAssocID="{CDE7D03F-A84B-44CE-8C7B-B5E1B1C66134}" presName="hierRoot2" presStyleCnt="0">
        <dgm:presLayoutVars>
          <dgm:hierBranch val="init"/>
        </dgm:presLayoutVars>
      </dgm:prSet>
      <dgm:spPr/>
    </dgm:pt>
    <dgm:pt modelId="{3D6950B1-296F-46AC-B60F-82A25CF76215}" type="pres">
      <dgm:prSet presAssocID="{CDE7D03F-A84B-44CE-8C7B-B5E1B1C66134}" presName="rootComposite" presStyleCnt="0"/>
      <dgm:spPr/>
    </dgm:pt>
    <dgm:pt modelId="{11271877-1274-40B8-A2A1-47C522892A59}" type="pres">
      <dgm:prSet presAssocID="{CDE7D03F-A84B-44CE-8C7B-B5E1B1C66134}" presName="rootText" presStyleLbl="node2" presStyleIdx="1" presStyleCnt="4">
        <dgm:presLayoutVars>
          <dgm:chPref val="3"/>
        </dgm:presLayoutVars>
      </dgm:prSet>
      <dgm:spPr/>
    </dgm:pt>
    <dgm:pt modelId="{F9B49849-6C60-4CF8-883C-D88D674EED86}" type="pres">
      <dgm:prSet presAssocID="{CDE7D03F-A84B-44CE-8C7B-B5E1B1C66134}" presName="rootConnector" presStyleLbl="node2" presStyleIdx="1" presStyleCnt="4"/>
      <dgm:spPr/>
    </dgm:pt>
    <dgm:pt modelId="{17CFBFA6-54AD-46AE-8C9A-529C7D871946}" type="pres">
      <dgm:prSet presAssocID="{CDE7D03F-A84B-44CE-8C7B-B5E1B1C66134}" presName="hierChild4" presStyleCnt="0"/>
      <dgm:spPr/>
    </dgm:pt>
    <dgm:pt modelId="{53D4D948-D68B-491A-87E8-64BD5541B591}" type="pres">
      <dgm:prSet presAssocID="{52998656-B6CF-435B-A79F-A845EF7C8CEF}" presName="Name37" presStyleLbl="parChTrans1D3" presStyleIdx="2" presStyleCnt="5"/>
      <dgm:spPr/>
    </dgm:pt>
    <dgm:pt modelId="{F55648D1-9F42-4F25-A20F-52D2324411D3}" type="pres">
      <dgm:prSet presAssocID="{1FDBF5BF-9F5C-4CC3-A989-F251F81CE0F8}" presName="hierRoot2" presStyleCnt="0">
        <dgm:presLayoutVars>
          <dgm:hierBranch val="init"/>
        </dgm:presLayoutVars>
      </dgm:prSet>
      <dgm:spPr/>
    </dgm:pt>
    <dgm:pt modelId="{FE0DFAAD-7AA8-4931-935F-34CE47BDB209}" type="pres">
      <dgm:prSet presAssocID="{1FDBF5BF-9F5C-4CC3-A989-F251F81CE0F8}" presName="rootComposite" presStyleCnt="0"/>
      <dgm:spPr/>
    </dgm:pt>
    <dgm:pt modelId="{531EC70D-D71B-442A-85C9-4150EFBEDEE9}" type="pres">
      <dgm:prSet presAssocID="{1FDBF5BF-9F5C-4CC3-A989-F251F81CE0F8}" presName="rootText" presStyleLbl="node3" presStyleIdx="2" presStyleCnt="5">
        <dgm:presLayoutVars>
          <dgm:chPref val="3"/>
        </dgm:presLayoutVars>
      </dgm:prSet>
      <dgm:spPr/>
    </dgm:pt>
    <dgm:pt modelId="{6D229C7B-083D-4D9B-8233-6436E3AF4D90}" type="pres">
      <dgm:prSet presAssocID="{1FDBF5BF-9F5C-4CC3-A989-F251F81CE0F8}" presName="rootConnector" presStyleLbl="node3" presStyleIdx="2" presStyleCnt="5"/>
      <dgm:spPr/>
    </dgm:pt>
    <dgm:pt modelId="{2B6E0D5B-83D8-4CCE-BDA3-A5DA4936AFA8}" type="pres">
      <dgm:prSet presAssocID="{1FDBF5BF-9F5C-4CC3-A989-F251F81CE0F8}" presName="hierChild4" presStyleCnt="0"/>
      <dgm:spPr/>
    </dgm:pt>
    <dgm:pt modelId="{4837E5A8-2516-416B-8EE1-285C43E17684}" type="pres">
      <dgm:prSet presAssocID="{1FDBF5BF-9F5C-4CC3-A989-F251F81CE0F8}" presName="hierChild5" presStyleCnt="0"/>
      <dgm:spPr/>
    </dgm:pt>
    <dgm:pt modelId="{8ABC2957-5BC2-4604-9DE1-F4D522498B9A}" type="pres">
      <dgm:prSet presAssocID="{DA3C9395-DFEB-4270-A540-4ADA956357FC}" presName="Name37" presStyleLbl="parChTrans1D3" presStyleIdx="3" presStyleCnt="5"/>
      <dgm:spPr/>
    </dgm:pt>
    <dgm:pt modelId="{4D3F7659-1C97-40FD-BED4-99AEE0C71131}" type="pres">
      <dgm:prSet presAssocID="{CD3C76F7-63B7-49AE-B7BE-4DCE53A412B2}" presName="hierRoot2" presStyleCnt="0">
        <dgm:presLayoutVars>
          <dgm:hierBranch val="init"/>
        </dgm:presLayoutVars>
      </dgm:prSet>
      <dgm:spPr/>
    </dgm:pt>
    <dgm:pt modelId="{A917AEB7-76E9-4404-8F3D-E1A50C167706}" type="pres">
      <dgm:prSet presAssocID="{CD3C76F7-63B7-49AE-B7BE-4DCE53A412B2}" presName="rootComposite" presStyleCnt="0"/>
      <dgm:spPr/>
    </dgm:pt>
    <dgm:pt modelId="{6F025621-CFC5-495E-93F1-575FCB69FE01}" type="pres">
      <dgm:prSet presAssocID="{CD3C76F7-63B7-49AE-B7BE-4DCE53A412B2}" presName="rootText" presStyleLbl="node3" presStyleIdx="3" presStyleCnt="5">
        <dgm:presLayoutVars>
          <dgm:chPref val="3"/>
        </dgm:presLayoutVars>
      </dgm:prSet>
      <dgm:spPr/>
    </dgm:pt>
    <dgm:pt modelId="{211CFAE8-1B82-437B-863D-AFCE5DF7D905}" type="pres">
      <dgm:prSet presAssocID="{CD3C76F7-63B7-49AE-B7BE-4DCE53A412B2}" presName="rootConnector" presStyleLbl="node3" presStyleIdx="3" presStyleCnt="5"/>
      <dgm:spPr/>
    </dgm:pt>
    <dgm:pt modelId="{5C8D308F-DCC6-4E7C-AE7C-752B0E9C3144}" type="pres">
      <dgm:prSet presAssocID="{CD3C76F7-63B7-49AE-B7BE-4DCE53A412B2}" presName="hierChild4" presStyleCnt="0"/>
      <dgm:spPr/>
    </dgm:pt>
    <dgm:pt modelId="{0CA9E911-B2F1-4A7D-92AE-C55620FF7250}" type="pres">
      <dgm:prSet presAssocID="{CD3C76F7-63B7-49AE-B7BE-4DCE53A412B2}" presName="hierChild5" presStyleCnt="0"/>
      <dgm:spPr/>
    </dgm:pt>
    <dgm:pt modelId="{A7C22E26-E6DD-42BC-8F0F-2903CCC30632}" type="pres">
      <dgm:prSet presAssocID="{CDE7D03F-A84B-44CE-8C7B-B5E1B1C66134}" presName="hierChild5" presStyleCnt="0"/>
      <dgm:spPr/>
    </dgm:pt>
    <dgm:pt modelId="{254AC956-04C8-4182-B4D4-9B284E282F40}" type="pres">
      <dgm:prSet presAssocID="{36A769FB-65A7-417B-9D72-E5D33857D855}" presName="Name37" presStyleLbl="parChTrans1D2" presStyleIdx="2" presStyleCnt="4"/>
      <dgm:spPr/>
    </dgm:pt>
    <dgm:pt modelId="{CE22929F-BB21-4979-A22F-72510E0A9DD1}" type="pres">
      <dgm:prSet presAssocID="{7FD0918C-25E9-4191-8320-61CB5B28855D}" presName="hierRoot2" presStyleCnt="0">
        <dgm:presLayoutVars>
          <dgm:hierBranch val="init"/>
        </dgm:presLayoutVars>
      </dgm:prSet>
      <dgm:spPr/>
    </dgm:pt>
    <dgm:pt modelId="{BD10A76D-1F9F-4C2F-87EC-AF3CC09B91CC}" type="pres">
      <dgm:prSet presAssocID="{7FD0918C-25E9-4191-8320-61CB5B28855D}" presName="rootComposite" presStyleCnt="0"/>
      <dgm:spPr/>
    </dgm:pt>
    <dgm:pt modelId="{7B2964C9-0607-4C7F-99B4-EC964AE035A1}" type="pres">
      <dgm:prSet presAssocID="{7FD0918C-25E9-4191-8320-61CB5B28855D}" presName="rootText" presStyleLbl="node2" presStyleIdx="2" presStyleCnt="4">
        <dgm:presLayoutVars>
          <dgm:chPref val="3"/>
        </dgm:presLayoutVars>
      </dgm:prSet>
      <dgm:spPr/>
    </dgm:pt>
    <dgm:pt modelId="{7441CA99-4C8B-4985-95DF-35DD9CBE5A74}" type="pres">
      <dgm:prSet presAssocID="{7FD0918C-25E9-4191-8320-61CB5B28855D}" presName="rootConnector" presStyleLbl="node2" presStyleIdx="2" presStyleCnt="4"/>
      <dgm:spPr/>
    </dgm:pt>
    <dgm:pt modelId="{41C57A3A-DFC7-4E55-A020-25C798F8AB1E}" type="pres">
      <dgm:prSet presAssocID="{7FD0918C-25E9-4191-8320-61CB5B28855D}" presName="hierChild4" presStyleCnt="0"/>
      <dgm:spPr/>
    </dgm:pt>
    <dgm:pt modelId="{C44099BC-2514-4660-8EAC-A672B6A9952A}" type="pres">
      <dgm:prSet presAssocID="{CD1BF088-66A2-4B72-95B6-B28252D9E1AE}" presName="Name37" presStyleLbl="parChTrans1D3" presStyleIdx="4" presStyleCnt="5"/>
      <dgm:spPr/>
    </dgm:pt>
    <dgm:pt modelId="{B79C38AA-B9F7-4531-A737-F7C62D1629B4}" type="pres">
      <dgm:prSet presAssocID="{FF22D7BF-428E-4D0F-9CF1-B7178D7354ED}" presName="hierRoot2" presStyleCnt="0">
        <dgm:presLayoutVars>
          <dgm:hierBranch val="init"/>
        </dgm:presLayoutVars>
      </dgm:prSet>
      <dgm:spPr/>
    </dgm:pt>
    <dgm:pt modelId="{7260DDDD-B41B-4B5A-AB03-49DB2BF12E99}" type="pres">
      <dgm:prSet presAssocID="{FF22D7BF-428E-4D0F-9CF1-B7178D7354ED}" presName="rootComposite" presStyleCnt="0"/>
      <dgm:spPr/>
    </dgm:pt>
    <dgm:pt modelId="{3080BBF8-E4EA-4F5D-B326-CD89DC9AE577}" type="pres">
      <dgm:prSet presAssocID="{FF22D7BF-428E-4D0F-9CF1-B7178D7354ED}" presName="rootText" presStyleLbl="node3" presStyleIdx="4" presStyleCnt="5">
        <dgm:presLayoutVars>
          <dgm:chPref val="3"/>
        </dgm:presLayoutVars>
      </dgm:prSet>
      <dgm:spPr/>
    </dgm:pt>
    <dgm:pt modelId="{E6E4D812-4AC6-49DF-B2E6-16D877CC63C0}" type="pres">
      <dgm:prSet presAssocID="{FF22D7BF-428E-4D0F-9CF1-B7178D7354ED}" presName="rootConnector" presStyleLbl="node3" presStyleIdx="4" presStyleCnt="5"/>
      <dgm:spPr/>
    </dgm:pt>
    <dgm:pt modelId="{EC7BEC69-9911-4130-878A-0B496FB81C66}" type="pres">
      <dgm:prSet presAssocID="{FF22D7BF-428E-4D0F-9CF1-B7178D7354ED}" presName="hierChild4" presStyleCnt="0"/>
      <dgm:spPr/>
    </dgm:pt>
    <dgm:pt modelId="{1AEC4F63-5D86-4A1C-B246-B2CA871B7F63}" type="pres">
      <dgm:prSet presAssocID="{EAEB59E2-D930-41CA-A979-0AAF2FABDE4B}" presName="Name37" presStyleLbl="parChTrans1D4" presStyleIdx="0" presStyleCnt="3"/>
      <dgm:spPr/>
    </dgm:pt>
    <dgm:pt modelId="{4BEA7770-4AB7-4615-ACDA-655D84328527}" type="pres">
      <dgm:prSet presAssocID="{195B86CE-409D-4072-8446-CE0B2B55D0C8}" presName="hierRoot2" presStyleCnt="0">
        <dgm:presLayoutVars>
          <dgm:hierBranch val="init"/>
        </dgm:presLayoutVars>
      </dgm:prSet>
      <dgm:spPr/>
    </dgm:pt>
    <dgm:pt modelId="{F1CACBFA-89EA-463C-A95B-296C48636091}" type="pres">
      <dgm:prSet presAssocID="{195B86CE-409D-4072-8446-CE0B2B55D0C8}" presName="rootComposite" presStyleCnt="0"/>
      <dgm:spPr/>
    </dgm:pt>
    <dgm:pt modelId="{4CA39626-6255-4B6C-ABD1-D0FE63C25A52}" type="pres">
      <dgm:prSet presAssocID="{195B86CE-409D-4072-8446-CE0B2B55D0C8}" presName="rootText" presStyleLbl="node4" presStyleIdx="0" presStyleCnt="3">
        <dgm:presLayoutVars>
          <dgm:chPref val="3"/>
        </dgm:presLayoutVars>
      </dgm:prSet>
      <dgm:spPr/>
    </dgm:pt>
    <dgm:pt modelId="{40593872-7E21-4FC1-840A-BF3A8C5C9A87}" type="pres">
      <dgm:prSet presAssocID="{195B86CE-409D-4072-8446-CE0B2B55D0C8}" presName="rootConnector" presStyleLbl="node4" presStyleIdx="0" presStyleCnt="3"/>
      <dgm:spPr/>
    </dgm:pt>
    <dgm:pt modelId="{FFF12D36-ACF5-4575-A1E0-1AD5F75DD286}" type="pres">
      <dgm:prSet presAssocID="{195B86CE-409D-4072-8446-CE0B2B55D0C8}" presName="hierChild4" presStyleCnt="0"/>
      <dgm:spPr/>
    </dgm:pt>
    <dgm:pt modelId="{B9D60F77-82C4-45D4-B39F-6BA7E772708B}" type="pres">
      <dgm:prSet presAssocID="{195B86CE-409D-4072-8446-CE0B2B55D0C8}" presName="hierChild5" presStyleCnt="0"/>
      <dgm:spPr/>
    </dgm:pt>
    <dgm:pt modelId="{110D21E8-C384-44F1-9693-5E249BC8321F}" type="pres">
      <dgm:prSet presAssocID="{0F082172-E8D4-4164-90F1-6FDE5403DFE0}" presName="Name37" presStyleLbl="parChTrans1D4" presStyleIdx="1" presStyleCnt="3"/>
      <dgm:spPr/>
    </dgm:pt>
    <dgm:pt modelId="{A439353F-C47C-44A3-AC18-6255EF2ADDC4}" type="pres">
      <dgm:prSet presAssocID="{C673DF8E-8824-4482-8F6D-BCEECBDF8D9E}" presName="hierRoot2" presStyleCnt="0">
        <dgm:presLayoutVars>
          <dgm:hierBranch val="init"/>
        </dgm:presLayoutVars>
      </dgm:prSet>
      <dgm:spPr/>
    </dgm:pt>
    <dgm:pt modelId="{85B3F8EF-5346-44FD-9ED8-079C4167CA4E}" type="pres">
      <dgm:prSet presAssocID="{C673DF8E-8824-4482-8F6D-BCEECBDF8D9E}" presName="rootComposite" presStyleCnt="0"/>
      <dgm:spPr/>
    </dgm:pt>
    <dgm:pt modelId="{8A91817B-F391-496A-96FD-48347F08F6C9}" type="pres">
      <dgm:prSet presAssocID="{C673DF8E-8824-4482-8F6D-BCEECBDF8D9E}" presName="rootText" presStyleLbl="node4" presStyleIdx="1" presStyleCnt="3">
        <dgm:presLayoutVars>
          <dgm:chPref val="3"/>
        </dgm:presLayoutVars>
      </dgm:prSet>
      <dgm:spPr/>
    </dgm:pt>
    <dgm:pt modelId="{F3C2AE2F-F743-4E2D-B910-910066F60B76}" type="pres">
      <dgm:prSet presAssocID="{C673DF8E-8824-4482-8F6D-BCEECBDF8D9E}" presName="rootConnector" presStyleLbl="node4" presStyleIdx="1" presStyleCnt="3"/>
      <dgm:spPr/>
    </dgm:pt>
    <dgm:pt modelId="{4A7DD98D-0550-4A6A-ADDA-1B45F9B844D4}" type="pres">
      <dgm:prSet presAssocID="{C673DF8E-8824-4482-8F6D-BCEECBDF8D9E}" presName="hierChild4" presStyleCnt="0"/>
      <dgm:spPr/>
    </dgm:pt>
    <dgm:pt modelId="{D07C572E-802E-4D51-8801-C9E21E703B5F}" type="pres">
      <dgm:prSet presAssocID="{C673DF8E-8824-4482-8F6D-BCEECBDF8D9E}" presName="hierChild5" presStyleCnt="0"/>
      <dgm:spPr/>
    </dgm:pt>
    <dgm:pt modelId="{F5F71090-E3D5-4983-AA80-D771895BE537}" type="pres">
      <dgm:prSet presAssocID="{87206C67-C00D-41B2-A2A9-D9C4D37FF1CC}" presName="Name37" presStyleLbl="parChTrans1D4" presStyleIdx="2" presStyleCnt="3"/>
      <dgm:spPr/>
    </dgm:pt>
    <dgm:pt modelId="{D9A1A708-E001-4D52-B059-33D32076EF1F}" type="pres">
      <dgm:prSet presAssocID="{1AF4C758-E8A8-4D48-9B9E-8C19960D6FD0}" presName="hierRoot2" presStyleCnt="0">
        <dgm:presLayoutVars>
          <dgm:hierBranch val="init"/>
        </dgm:presLayoutVars>
      </dgm:prSet>
      <dgm:spPr/>
    </dgm:pt>
    <dgm:pt modelId="{2D14B9A7-9A0F-4C3C-AB98-969B3EB2A817}" type="pres">
      <dgm:prSet presAssocID="{1AF4C758-E8A8-4D48-9B9E-8C19960D6FD0}" presName="rootComposite" presStyleCnt="0"/>
      <dgm:spPr/>
    </dgm:pt>
    <dgm:pt modelId="{90EE9FCC-5390-4D52-9C08-A46D45E8DF29}" type="pres">
      <dgm:prSet presAssocID="{1AF4C758-E8A8-4D48-9B9E-8C19960D6FD0}" presName="rootText" presStyleLbl="node4" presStyleIdx="2" presStyleCnt="3">
        <dgm:presLayoutVars>
          <dgm:chPref val="3"/>
        </dgm:presLayoutVars>
      </dgm:prSet>
      <dgm:spPr/>
    </dgm:pt>
    <dgm:pt modelId="{0D7FAFA7-BF0B-4FC8-9E55-9E9B8DF3450A}" type="pres">
      <dgm:prSet presAssocID="{1AF4C758-E8A8-4D48-9B9E-8C19960D6FD0}" presName="rootConnector" presStyleLbl="node4" presStyleIdx="2" presStyleCnt="3"/>
      <dgm:spPr/>
    </dgm:pt>
    <dgm:pt modelId="{4DC38260-3ECD-4A7C-B109-CF1439F00622}" type="pres">
      <dgm:prSet presAssocID="{1AF4C758-E8A8-4D48-9B9E-8C19960D6FD0}" presName="hierChild4" presStyleCnt="0"/>
      <dgm:spPr/>
    </dgm:pt>
    <dgm:pt modelId="{F67A68DA-05BA-470D-8F3E-410A4FD00270}" type="pres">
      <dgm:prSet presAssocID="{1AF4C758-E8A8-4D48-9B9E-8C19960D6FD0}" presName="hierChild5" presStyleCnt="0"/>
      <dgm:spPr/>
    </dgm:pt>
    <dgm:pt modelId="{A2A84BDA-A595-4F47-B1A2-F8BBBF893156}" type="pres">
      <dgm:prSet presAssocID="{FF22D7BF-428E-4D0F-9CF1-B7178D7354ED}" presName="hierChild5" presStyleCnt="0"/>
      <dgm:spPr/>
    </dgm:pt>
    <dgm:pt modelId="{E77F5474-9B59-4D37-87FE-05AB2F36C9CA}" type="pres">
      <dgm:prSet presAssocID="{7FD0918C-25E9-4191-8320-61CB5B28855D}" presName="hierChild5" presStyleCnt="0"/>
      <dgm:spPr/>
    </dgm:pt>
    <dgm:pt modelId="{F2D7707E-B0D5-453D-868A-C110A71EE36B}" type="pres">
      <dgm:prSet presAssocID="{A6CE0D3D-4232-4C9C-B6AE-E262DDB97F8A}" presName="Name37" presStyleLbl="parChTrans1D2" presStyleIdx="3" presStyleCnt="4"/>
      <dgm:spPr/>
    </dgm:pt>
    <dgm:pt modelId="{FB07A205-62DF-4ACB-BBC4-B0741E5414DE}" type="pres">
      <dgm:prSet presAssocID="{AEAEB7D9-EFDD-4176-B1CC-1035312865C8}" presName="hierRoot2" presStyleCnt="0">
        <dgm:presLayoutVars>
          <dgm:hierBranch val="init"/>
        </dgm:presLayoutVars>
      </dgm:prSet>
      <dgm:spPr/>
    </dgm:pt>
    <dgm:pt modelId="{8D33BEB0-2B99-4A4A-A833-AC70CF359943}" type="pres">
      <dgm:prSet presAssocID="{AEAEB7D9-EFDD-4176-B1CC-1035312865C8}" presName="rootComposite" presStyleCnt="0"/>
      <dgm:spPr/>
    </dgm:pt>
    <dgm:pt modelId="{78B39E77-F883-45E0-A18F-74223A2C1C5E}" type="pres">
      <dgm:prSet presAssocID="{AEAEB7D9-EFDD-4176-B1CC-1035312865C8}" presName="rootText" presStyleLbl="node2" presStyleIdx="3" presStyleCnt="4">
        <dgm:presLayoutVars>
          <dgm:chPref val="3"/>
        </dgm:presLayoutVars>
      </dgm:prSet>
      <dgm:spPr/>
    </dgm:pt>
    <dgm:pt modelId="{81902471-A1B7-421A-A97E-51AB7E587472}" type="pres">
      <dgm:prSet presAssocID="{AEAEB7D9-EFDD-4176-B1CC-1035312865C8}" presName="rootConnector" presStyleLbl="node2" presStyleIdx="3" presStyleCnt="4"/>
      <dgm:spPr/>
    </dgm:pt>
    <dgm:pt modelId="{665655FE-0EB1-428D-82AA-767A9381B7D7}" type="pres">
      <dgm:prSet presAssocID="{AEAEB7D9-EFDD-4176-B1CC-1035312865C8}" presName="hierChild4" presStyleCnt="0"/>
      <dgm:spPr/>
    </dgm:pt>
    <dgm:pt modelId="{DB3B73DD-193E-41E1-869A-7C23F429A0D3}" type="pres">
      <dgm:prSet presAssocID="{AEAEB7D9-EFDD-4176-B1CC-1035312865C8}" presName="hierChild5" presStyleCnt="0"/>
      <dgm:spPr/>
    </dgm:pt>
    <dgm:pt modelId="{8B2830A9-439F-4ADA-98AB-33E11EF5C2CE}" type="pres">
      <dgm:prSet presAssocID="{8B383609-4363-4B59-8FA0-C6913ACB917E}" presName="hierChild3" presStyleCnt="0"/>
      <dgm:spPr/>
    </dgm:pt>
  </dgm:ptLst>
  <dgm:cxnLst>
    <dgm:cxn modelId="{9ACFF402-F658-42E6-81AC-930F34A4DD94}" type="presOf" srcId="{1AF4C758-E8A8-4D48-9B9E-8C19960D6FD0}" destId="{90EE9FCC-5390-4D52-9C08-A46D45E8DF29}" srcOrd="0" destOrd="0" presId="urn:microsoft.com/office/officeart/2005/8/layout/orgChart1"/>
    <dgm:cxn modelId="{1227C613-1F5D-4D91-8449-C45C11CDADD7}" type="presOf" srcId="{DA3C9395-DFEB-4270-A540-4ADA956357FC}" destId="{8ABC2957-5BC2-4604-9DE1-F4D522498B9A}" srcOrd="0" destOrd="0" presId="urn:microsoft.com/office/officeart/2005/8/layout/orgChart1"/>
    <dgm:cxn modelId="{7015C913-6987-499C-90B4-C864370A633C}" type="presOf" srcId="{52998656-B6CF-435B-A79F-A845EF7C8CEF}" destId="{53D4D948-D68B-491A-87E8-64BD5541B591}" srcOrd="0" destOrd="0" presId="urn:microsoft.com/office/officeart/2005/8/layout/orgChart1"/>
    <dgm:cxn modelId="{A8BCBC16-21C3-49F1-BFAD-1F666D0E5D70}" type="presOf" srcId="{7FD0918C-25E9-4191-8320-61CB5B28855D}" destId="{7441CA99-4C8B-4985-95DF-35DD9CBE5A74}" srcOrd="1" destOrd="0" presId="urn:microsoft.com/office/officeart/2005/8/layout/orgChart1"/>
    <dgm:cxn modelId="{BAD4271B-9D3C-45B9-9B9A-F6BB495612F6}" srcId="{AC824EE8-ADFA-488B-8105-94A65D339F1F}" destId="{BEEBC497-0DA9-4C8C-9ED1-9F9285DAD387}" srcOrd="1" destOrd="0" parTransId="{3B30DFE8-D1E9-4397-8C59-622394C5AA56}" sibTransId="{ADB23299-87A9-4656-B95E-06830AEF92AD}"/>
    <dgm:cxn modelId="{038BAF23-CBBE-4CD4-85D1-6EDA47339C1F}" type="presOf" srcId="{FF22D7BF-428E-4D0F-9CF1-B7178D7354ED}" destId="{3080BBF8-E4EA-4F5D-B326-CD89DC9AE577}" srcOrd="0" destOrd="0" presId="urn:microsoft.com/office/officeart/2005/8/layout/orgChart1"/>
    <dgm:cxn modelId="{BD496A26-5643-45F7-998C-2A6DFB2C4A03}" srcId="{CDE7D03F-A84B-44CE-8C7B-B5E1B1C66134}" destId="{1FDBF5BF-9F5C-4CC3-A989-F251F81CE0F8}" srcOrd="0" destOrd="0" parTransId="{52998656-B6CF-435B-A79F-A845EF7C8CEF}" sibTransId="{0A761D0C-C62E-48F7-837E-52B7412B70A7}"/>
    <dgm:cxn modelId="{BF1E0F31-5FA0-42C9-B293-864380364445}" type="presOf" srcId="{36A769FB-65A7-417B-9D72-E5D33857D855}" destId="{254AC956-04C8-4182-B4D4-9B284E282F40}" srcOrd="0" destOrd="0" presId="urn:microsoft.com/office/officeart/2005/8/layout/orgChart1"/>
    <dgm:cxn modelId="{8011C534-DB3A-4C18-81C0-9ED9F562A632}" type="presOf" srcId="{1FDBF5BF-9F5C-4CC3-A989-F251F81CE0F8}" destId="{531EC70D-D71B-442A-85C9-4150EFBEDEE9}" srcOrd="0" destOrd="0" presId="urn:microsoft.com/office/officeart/2005/8/layout/orgChart1"/>
    <dgm:cxn modelId="{66B01360-D67B-4AD0-B53D-D4886EADB81C}" type="presOf" srcId="{AEAEB7D9-EFDD-4176-B1CC-1035312865C8}" destId="{78B39E77-F883-45E0-A18F-74223A2C1C5E}" srcOrd="0" destOrd="0" presId="urn:microsoft.com/office/officeart/2005/8/layout/orgChart1"/>
    <dgm:cxn modelId="{80E4E164-0395-4581-9CA9-FDD73C35C216}" srcId="{8B383609-4363-4B59-8FA0-C6913ACB917E}" destId="{AEAEB7D9-EFDD-4176-B1CC-1035312865C8}" srcOrd="3" destOrd="0" parTransId="{A6CE0D3D-4232-4C9C-B6AE-E262DDB97F8A}" sibTransId="{69F73E52-1074-4732-9CE7-BD79DCDE9E51}"/>
    <dgm:cxn modelId="{97991047-C329-4795-8F89-462A1A5504FB}" srcId="{8E81334F-420A-4E76-8393-14B0367230BC}" destId="{8B383609-4363-4B59-8FA0-C6913ACB917E}" srcOrd="0" destOrd="0" parTransId="{8463E72E-D84B-4A73-826D-C989FC40851B}" sibTransId="{049948E6-9498-4408-B0DD-A996D2614F07}"/>
    <dgm:cxn modelId="{32A21A4B-2BD4-4167-94F5-04925B6BE24F}" type="presOf" srcId="{A6CE0D3D-4232-4C9C-B6AE-E262DDB97F8A}" destId="{F2D7707E-B0D5-453D-868A-C110A71EE36B}" srcOrd="0" destOrd="0" presId="urn:microsoft.com/office/officeart/2005/8/layout/orgChart1"/>
    <dgm:cxn modelId="{8FB3FF73-E6B2-474D-A6E1-07C057DBAB28}" type="presOf" srcId="{8E81334F-420A-4E76-8393-14B0367230BC}" destId="{E2CA5B42-3320-49E9-997F-56B147954C37}" srcOrd="0" destOrd="0" presId="urn:microsoft.com/office/officeart/2005/8/layout/orgChart1"/>
    <dgm:cxn modelId="{87E3E677-EDC0-4687-BEE7-80526E8CFA94}" type="presOf" srcId="{1FDBF5BF-9F5C-4CC3-A989-F251F81CE0F8}" destId="{6D229C7B-083D-4D9B-8233-6436E3AF4D90}" srcOrd="1" destOrd="0" presId="urn:microsoft.com/office/officeart/2005/8/layout/orgChart1"/>
    <dgm:cxn modelId="{E9B89558-D9B3-4879-8D8A-5C475BA26B88}" srcId="{AC824EE8-ADFA-488B-8105-94A65D339F1F}" destId="{3BF09FBA-3393-43E1-8CBB-594FC8125DD0}" srcOrd="0" destOrd="0" parTransId="{37E87EB2-AD98-467D-8F4A-43CE642EA221}" sibTransId="{00604124-BFB6-426B-9A17-EA7B7EBBB216}"/>
    <dgm:cxn modelId="{0825145A-DB48-4A3A-8381-65727E97E4D8}" type="presOf" srcId="{AC824EE8-ADFA-488B-8105-94A65D339F1F}" destId="{56AFF085-8221-47CE-A536-6BD35EABE172}" srcOrd="1" destOrd="0" presId="urn:microsoft.com/office/officeart/2005/8/layout/orgChart1"/>
    <dgm:cxn modelId="{A7904B86-DC97-451A-B196-E11259E1C81B}" srcId="{FF22D7BF-428E-4D0F-9CF1-B7178D7354ED}" destId="{195B86CE-409D-4072-8446-CE0B2B55D0C8}" srcOrd="0" destOrd="0" parTransId="{EAEB59E2-D930-41CA-A979-0AAF2FABDE4B}" sibTransId="{1F4648FC-DEA9-4322-B7C0-D367DB9375A7}"/>
    <dgm:cxn modelId="{77A8C887-F29C-4B52-AA17-ECC435BE122C}" type="presOf" srcId="{50A7FC76-5550-4333-B994-EFA03DE914EF}" destId="{C07B0D27-C9FE-40A4-A847-06E26D0842FE}" srcOrd="0" destOrd="0" presId="urn:microsoft.com/office/officeart/2005/8/layout/orgChart1"/>
    <dgm:cxn modelId="{6B432F8F-472B-4FBA-959E-D7E638933F82}" srcId="{8B383609-4363-4B59-8FA0-C6913ACB917E}" destId="{7FD0918C-25E9-4191-8320-61CB5B28855D}" srcOrd="2" destOrd="0" parTransId="{36A769FB-65A7-417B-9D72-E5D33857D855}" sibTransId="{39AEB5B1-7B19-4CA7-BC29-583B68E55914}"/>
    <dgm:cxn modelId="{DC178494-067D-4CCD-8A4E-3568BF79C30B}" srcId="{CDE7D03F-A84B-44CE-8C7B-B5E1B1C66134}" destId="{CD3C76F7-63B7-49AE-B7BE-4DCE53A412B2}" srcOrd="1" destOrd="0" parTransId="{DA3C9395-DFEB-4270-A540-4ADA956357FC}" sibTransId="{1748CFD3-DF44-44CC-8BEB-521B1E4EE3B7}"/>
    <dgm:cxn modelId="{38EAEB9A-1CCA-4940-8E1E-66A6E7F85464}" type="presOf" srcId="{8B383609-4363-4B59-8FA0-C6913ACB917E}" destId="{83334E4E-4C3A-48BC-8C01-909734156635}" srcOrd="0" destOrd="0" presId="urn:microsoft.com/office/officeart/2005/8/layout/orgChart1"/>
    <dgm:cxn modelId="{6F07BDAE-CF73-4FF7-AB2F-228A5F0604FC}" type="presOf" srcId="{195B86CE-409D-4072-8446-CE0B2B55D0C8}" destId="{40593872-7E21-4FC1-840A-BF3A8C5C9A87}" srcOrd="1" destOrd="0" presId="urn:microsoft.com/office/officeart/2005/8/layout/orgChart1"/>
    <dgm:cxn modelId="{5777E5AE-3452-45CC-9CB6-44DA8DDF714E}" type="presOf" srcId="{CD1BF088-66A2-4B72-95B6-B28252D9E1AE}" destId="{C44099BC-2514-4660-8EAC-A672B6A9952A}" srcOrd="0" destOrd="0" presId="urn:microsoft.com/office/officeart/2005/8/layout/orgChart1"/>
    <dgm:cxn modelId="{0293E6AF-AB95-45A6-AD9F-4FEA1D7DA053}" type="presOf" srcId="{195B86CE-409D-4072-8446-CE0B2B55D0C8}" destId="{4CA39626-6255-4B6C-ABD1-D0FE63C25A52}" srcOrd="0" destOrd="0" presId="urn:microsoft.com/office/officeart/2005/8/layout/orgChart1"/>
    <dgm:cxn modelId="{B747CDB1-C963-428C-80DE-C3B620592747}" srcId="{8B383609-4363-4B59-8FA0-C6913ACB917E}" destId="{CDE7D03F-A84B-44CE-8C7B-B5E1B1C66134}" srcOrd="1" destOrd="0" parTransId="{50A7FC76-5550-4333-B994-EFA03DE914EF}" sibTransId="{E8018135-A9A2-491F-9DC5-4EE8D80CFB6C}"/>
    <dgm:cxn modelId="{CAE835B3-5718-49B7-949F-1A4FB4820A2B}" type="presOf" srcId="{7FD0918C-25E9-4191-8320-61CB5B28855D}" destId="{7B2964C9-0607-4C7F-99B4-EC964AE035A1}" srcOrd="0" destOrd="0" presId="urn:microsoft.com/office/officeart/2005/8/layout/orgChart1"/>
    <dgm:cxn modelId="{1A6A60B4-540D-4903-BA76-CA407FBA679B}" srcId="{FF22D7BF-428E-4D0F-9CF1-B7178D7354ED}" destId="{C673DF8E-8824-4482-8F6D-BCEECBDF8D9E}" srcOrd="1" destOrd="0" parTransId="{0F082172-E8D4-4164-90F1-6FDE5403DFE0}" sibTransId="{4A8FA185-361B-44F1-AA9C-094483A52E40}"/>
    <dgm:cxn modelId="{1AC626BA-24A6-421B-93C2-D122AE1F492A}" type="presOf" srcId="{CD3C76F7-63B7-49AE-B7BE-4DCE53A412B2}" destId="{211CFAE8-1B82-437B-863D-AFCE5DF7D905}" srcOrd="1" destOrd="0" presId="urn:microsoft.com/office/officeart/2005/8/layout/orgChart1"/>
    <dgm:cxn modelId="{C0307ABD-1CC2-4252-9313-C7557FD9F29F}" type="presOf" srcId="{1AF4C758-E8A8-4D48-9B9E-8C19960D6FD0}" destId="{0D7FAFA7-BF0B-4FC8-9E55-9E9B8DF3450A}" srcOrd="1" destOrd="0" presId="urn:microsoft.com/office/officeart/2005/8/layout/orgChart1"/>
    <dgm:cxn modelId="{D8CDBFBE-4FEB-41D6-9592-89D7C60B81D9}" type="presOf" srcId="{37E87EB2-AD98-467D-8F4A-43CE642EA221}" destId="{08472122-4D70-4620-AC56-6DC943A54667}" srcOrd="0" destOrd="0" presId="urn:microsoft.com/office/officeart/2005/8/layout/orgChart1"/>
    <dgm:cxn modelId="{FA97E7C1-B9CD-4B91-A337-19402922F265}" type="presOf" srcId="{FF22D7BF-428E-4D0F-9CF1-B7178D7354ED}" destId="{E6E4D812-4AC6-49DF-B2E6-16D877CC63C0}" srcOrd="1" destOrd="0" presId="urn:microsoft.com/office/officeart/2005/8/layout/orgChart1"/>
    <dgm:cxn modelId="{8ED5F7C2-93A6-4325-BD58-A71DD4C9ED43}" srcId="{8B383609-4363-4B59-8FA0-C6913ACB917E}" destId="{AC824EE8-ADFA-488B-8105-94A65D339F1F}" srcOrd="0" destOrd="0" parTransId="{EC7FEEC1-F41A-41AE-85BE-D135D572255E}" sibTransId="{4E04CD84-1DFE-4267-A263-78C54B79D151}"/>
    <dgm:cxn modelId="{20834AC5-1BE5-425F-AF2B-DAF9B4030DAC}" type="presOf" srcId="{EC7FEEC1-F41A-41AE-85BE-D135D572255E}" destId="{C6A38E0C-A242-451B-B60B-4CDE1CF498DD}" srcOrd="0" destOrd="0" presId="urn:microsoft.com/office/officeart/2005/8/layout/orgChart1"/>
    <dgm:cxn modelId="{606C79C5-6764-47C1-8D54-512637D5036E}" type="presOf" srcId="{3BF09FBA-3393-43E1-8CBB-594FC8125DD0}" destId="{C6E7E72E-C9C6-4A8E-909D-DB5C452133FF}" srcOrd="0" destOrd="0" presId="urn:microsoft.com/office/officeart/2005/8/layout/orgChart1"/>
    <dgm:cxn modelId="{944ACFC7-8E37-47EB-A6F0-37433F070631}" type="presOf" srcId="{AEAEB7D9-EFDD-4176-B1CC-1035312865C8}" destId="{81902471-A1B7-421A-A97E-51AB7E587472}" srcOrd="1" destOrd="0" presId="urn:microsoft.com/office/officeart/2005/8/layout/orgChart1"/>
    <dgm:cxn modelId="{9D1A8FC9-B913-4A00-8D5D-22584B619DF6}" type="presOf" srcId="{EAEB59E2-D930-41CA-A979-0AAF2FABDE4B}" destId="{1AEC4F63-5D86-4A1C-B246-B2CA871B7F63}" srcOrd="0" destOrd="0" presId="urn:microsoft.com/office/officeart/2005/8/layout/orgChart1"/>
    <dgm:cxn modelId="{95CC4CCF-6D7C-4AD7-8877-32E1651DFEF5}" type="presOf" srcId="{CD3C76F7-63B7-49AE-B7BE-4DCE53A412B2}" destId="{6F025621-CFC5-495E-93F1-575FCB69FE01}" srcOrd="0" destOrd="0" presId="urn:microsoft.com/office/officeart/2005/8/layout/orgChart1"/>
    <dgm:cxn modelId="{F66D0DD9-72FE-4A8B-9D3E-1BCDD6C19E1D}" type="presOf" srcId="{87206C67-C00D-41B2-A2A9-D9C4D37FF1CC}" destId="{F5F71090-E3D5-4983-AA80-D771895BE537}" srcOrd="0" destOrd="0" presId="urn:microsoft.com/office/officeart/2005/8/layout/orgChart1"/>
    <dgm:cxn modelId="{D2B95CDA-B8EF-4C62-97E6-A31A1278979A}" type="presOf" srcId="{CDE7D03F-A84B-44CE-8C7B-B5E1B1C66134}" destId="{11271877-1274-40B8-A2A1-47C522892A59}" srcOrd="0" destOrd="0" presId="urn:microsoft.com/office/officeart/2005/8/layout/orgChart1"/>
    <dgm:cxn modelId="{3038AEDB-59B0-44C8-B366-9C2CE39DB75B}" type="presOf" srcId="{3B30DFE8-D1E9-4397-8C59-622394C5AA56}" destId="{24CB51F3-C359-4DF8-B5C2-4AA6C398A877}" srcOrd="0" destOrd="0" presId="urn:microsoft.com/office/officeart/2005/8/layout/orgChart1"/>
    <dgm:cxn modelId="{6A36A0DD-6764-4CCA-A43E-320CE5B8D0BA}" srcId="{FF22D7BF-428E-4D0F-9CF1-B7178D7354ED}" destId="{1AF4C758-E8A8-4D48-9B9E-8C19960D6FD0}" srcOrd="2" destOrd="0" parTransId="{87206C67-C00D-41B2-A2A9-D9C4D37FF1CC}" sibTransId="{6D72F175-FAE4-4743-BC58-794EFBCE3080}"/>
    <dgm:cxn modelId="{988E00E2-3311-4B03-9E7A-F88C603D84C8}" type="presOf" srcId="{0F082172-E8D4-4164-90F1-6FDE5403DFE0}" destId="{110D21E8-C384-44F1-9693-5E249BC8321F}" srcOrd="0" destOrd="0" presId="urn:microsoft.com/office/officeart/2005/8/layout/orgChart1"/>
    <dgm:cxn modelId="{EF5507E9-2719-4E2A-B446-4253986681FE}" type="presOf" srcId="{BEEBC497-0DA9-4C8C-9ED1-9F9285DAD387}" destId="{F28A2D09-5802-4D27-AC91-8C3E0E553A87}" srcOrd="1" destOrd="0" presId="urn:microsoft.com/office/officeart/2005/8/layout/orgChart1"/>
    <dgm:cxn modelId="{328D67EA-F4AC-4221-A9F7-CA00726CDBFC}" type="presOf" srcId="{BEEBC497-0DA9-4C8C-9ED1-9F9285DAD387}" destId="{E215FFC6-2BDB-4D66-865C-8CABA51378D5}" srcOrd="0" destOrd="0" presId="urn:microsoft.com/office/officeart/2005/8/layout/orgChart1"/>
    <dgm:cxn modelId="{DAFAEFEA-5491-4B6C-B58A-D54B8B435ADC}" type="presOf" srcId="{C673DF8E-8824-4482-8F6D-BCEECBDF8D9E}" destId="{8A91817B-F391-496A-96FD-48347F08F6C9}" srcOrd="0" destOrd="0" presId="urn:microsoft.com/office/officeart/2005/8/layout/orgChart1"/>
    <dgm:cxn modelId="{A9E59EEB-BE9D-4F7F-84F5-201789616A16}" type="presOf" srcId="{AC824EE8-ADFA-488B-8105-94A65D339F1F}" destId="{EA133BE2-0F6C-4A25-8645-898F3972A8C5}" srcOrd="0" destOrd="0" presId="urn:microsoft.com/office/officeart/2005/8/layout/orgChart1"/>
    <dgm:cxn modelId="{ABCF02F1-6BC0-4C3D-9FCC-8C045BFAC79F}" type="presOf" srcId="{CDE7D03F-A84B-44CE-8C7B-B5E1B1C66134}" destId="{F9B49849-6C60-4CF8-883C-D88D674EED86}" srcOrd="1" destOrd="0" presId="urn:microsoft.com/office/officeart/2005/8/layout/orgChart1"/>
    <dgm:cxn modelId="{34563CFA-C9EE-4A20-997C-C794964B2E0D}" srcId="{7FD0918C-25E9-4191-8320-61CB5B28855D}" destId="{FF22D7BF-428E-4D0F-9CF1-B7178D7354ED}" srcOrd="0" destOrd="0" parTransId="{CD1BF088-66A2-4B72-95B6-B28252D9E1AE}" sibTransId="{7F3160DE-E024-4CD2-9300-733EF635884A}"/>
    <dgm:cxn modelId="{BB5EC0FD-E048-48E2-9727-3A5B9A650BFD}" type="presOf" srcId="{C673DF8E-8824-4482-8F6D-BCEECBDF8D9E}" destId="{F3C2AE2F-F743-4E2D-B910-910066F60B76}" srcOrd="1" destOrd="0" presId="urn:microsoft.com/office/officeart/2005/8/layout/orgChart1"/>
    <dgm:cxn modelId="{518CF0FE-23A6-4C51-857A-48711F2A579C}" type="presOf" srcId="{3BF09FBA-3393-43E1-8CBB-594FC8125DD0}" destId="{53BB7EE4-0E7B-4D69-B97D-D8665516CC31}" srcOrd="1" destOrd="0" presId="urn:microsoft.com/office/officeart/2005/8/layout/orgChart1"/>
    <dgm:cxn modelId="{3D37C0FF-E8DD-4DB5-AA49-1DC46BFCD9AC}" type="presOf" srcId="{8B383609-4363-4B59-8FA0-C6913ACB917E}" destId="{B76DFE67-59B8-48CB-8BEF-6F797C666BA3}" srcOrd="1" destOrd="0" presId="urn:microsoft.com/office/officeart/2005/8/layout/orgChart1"/>
    <dgm:cxn modelId="{A0F83A35-6E38-4479-941A-138F1F09365E}" type="presParOf" srcId="{E2CA5B42-3320-49E9-997F-56B147954C37}" destId="{36946678-5E66-4F51-BC32-0E63D6706B6C}" srcOrd="0" destOrd="0" presId="urn:microsoft.com/office/officeart/2005/8/layout/orgChart1"/>
    <dgm:cxn modelId="{EC291D7B-43BD-48E0-B78F-5676FB7514D1}" type="presParOf" srcId="{36946678-5E66-4F51-BC32-0E63D6706B6C}" destId="{81EE6A64-9C87-40F2-A18D-537865F71E15}" srcOrd="0" destOrd="0" presId="urn:microsoft.com/office/officeart/2005/8/layout/orgChart1"/>
    <dgm:cxn modelId="{4B7022F5-A881-4CD4-9E40-F801A0E5D791}" type="presParOf" srcId="{81EE6A64-9C87-40F2-A18D-537865F71E15}" destId="{83334E4E-4C3A-48BC-8C01-909734156635}" srcOrd="0" destOrd="0" presId="urn:microsoft.com/office/officeart/2005/8/layout/orgChart1"/>
    <dgm:cxn modelId="{48F5EC23-132F-4524-8C08-6D5214810AEF}" type="presParOf" srcId="{81EE6A64-9C87-40F2-A18D-537865F71E15}" destId="{B76DFE67-59B8-48CB-8BEF-6F797C666BA3}" srcOrd="1" destOrd="0" presId="urn:microsoft.com/office/officeart/2005/8/layout/orgChart1"/>
    <dgm:cxn modelId="{EDDC5BF7-5134-4F6D-B0C9-2111A1C0AE53}" type="presParOf" srcId="{36946678-5E66-4F51-BC32-0E63D6706B6C}" destId="{DB274636-2ECB-4A14-9E03-3DAB7FE8FCDB}" srcOrd="1" destOrd="0" presId="urn:microsoft.com/office/officeart/2005/8/layout/orgChart1"/>
    <dgm:cxn modelId="{80DD5494-CD9E-4AC5-99E9-1D0BE87E38CC}" type="presParOf" srcId="{DB274636-2ECB-4A14-9E03-3DAB7FE8FCDB}" destId="{C6A38E0C-A242-451B-B60B-4CDE1CF498DD}" srcOrd="0" destOrd="0" presId="urn:microsoft.com/office/officeart/2005/8/layout/orgChart1"/>
    <dgm:cxn modelId="{C8DCF293-F828-4C38-81C4-D76831358724}" type="presParOf" srcId="{DB274636-2ECB-4A14-9E03-3DAB7FE8FCDB}" destId="{9340E9D0-9E9E-4255-BF01-13D06BB3A7E2}" srcOrd="1" destOrd="0" presId="urn:microsoft.com/office/officeart/2005/8/layout/orgChart1"/>
    <dgm:cxn modelId="{6BD29032-1E7F-4382-ABE0-D7031056D845}" type="presParOf" srcId="{9340E9D0-9E9E-4255-BF01-13D06BB3A7E2}" destId="{6085620F-A15F-45BF-B503-2B1B89A03180}" srcOrd="0" destOrd="0" presId="urn:microsoft.com/office/officeart/2005/8/layout/orgChart1"/>
    <dgm:cxn modelId="{BB6B21C8-5DEA-41B3-96EB-5420DFF6596C}" type="presParOf" srcId="{6085620F-A15F-45BF-B503-2B1B89A03180}" destId="{EA133BE2-0F6C-4A25-8645-898F3972A8C5}" srcOrd="0" destOrd="0" presId="urn:microsoft.com/office/officeart/2005/8/layout/orgChart1"/>
    <dgm:cxn modelId="{934A7343-7C56-4B48-94D5-14ED9CE27B2D}" type="presParOf" srcId="{6085620F-A15F-45BF-B503-2B1B89A03180}" destId="{56AFF085-8221-47CE-A536-6BD35EABE172}" srcOrd="1" destOrd="0" presId="urn:microsoft.com/office/officeart/2005/8/layout/orgChart1"/>
    <dgm:cxn modelId="{091B8132-7D18-4FDD-A816-894E0CF02959}" type="presParOf" srcId="{9340E9D0-9E9E-4255-BF01-13D06BB3A7E2}" destId="{17829C96-8A12-4456-B58D-AB6A48781DCA}" srcOrd="1" destOrd="0" presId="urn:microsoft.com/office/officeart/2005/8/layout/orgChart1"/>
    <dgm:cxn modelId="{BFCCF9B4-23AB-44CF-8463-B18519F4E473}" type="presParOf" srcId="{17829C96-8A12-4456-B58D-AB6A48781DCA}" destId="{08472122-4D70-4620-AC56-6DC943A54667}" srcOrd="0" destOrd="0" presId="urn:microsoft.com/office/officeart/2005/8/layout/orgChart1"/>
    <dgm:cxn modelId="{E3EEAA70-FA69-4247-8B59-1EB90951AA0C}" type="presParOf" srcId="{17829C96-8A12-4456-B58D-AB6A48781DCA}" destId="{41A20F54-090C-4E91-9A1D-3E274CD178D5}" srcOrd="1" destOrd="0" presId="urn:microsoft.com/office/officeart/2005/8/layout/orgChart1"/>
    <dgm:cxn modelId="{51C0A834-D344-45AD-9B4E-2125E80F8AA3}" type="presParOf" srcId="{41A20F54-090C-4E91-9A1D-3E274CD178D5}" destId="{6B140255-E955-4027-A6E9-B10DD1896FF6}" srcOrd="0" destOrd="0" presId="urn:microsoft.com/office/officeart/2005/8/layout/orgChart1"/>
    <dgm:cxn modelId="{E3B170BB-5656-4808-8A5A-EAA59CAC4D64}" type="presParOf" srcId="{6B140255-E955-4027-A6E9-B10DD1896FF6}" destId="{C6E7E72E-C9C6-4A8E-909D-DB5C452133FF}" srcOrd="0" destOrd="0" presId="urn:microsoft.com/office/officeart/2005/8/layout/orgChart1"/>
    <dgm:cxn modelId="{CA388C14-A0DC-4284-9C38-80E6E98BF6CD}" type="presParOf" srcId="{6B140255-E955-4027-A6E9-B10DD1896FF6}" destId="{53BB7EE4-0E7B-4D69-B97D-D8665516CC31}" srcOrd="1" destOrd="0" presId="urn:microsoft.com/office/officeart/2005/8/layout/orgChart1"/>
    <dgm:cxn modelId="{C3ADAFF7-94A5-44DF-B8AA-2CBB22C1D19D}" type="presParOf" srcId="{41A20F54-090C-4E91-9A1D-3E274CD178D5}" destId="{55255558-6299-4F96-827C-CDDDDDAD9692}" srcOrd="1" destOrd="0" presId="urn:microsoft.com/office/officeart/2005/8/layout/orgChart1"/>
    <dgm:cxn modelId="{C49CC009-A461-4AAF-BD71-2F43D1A30646}" type="presParOf" srcId="{41A20F54-090C-4E91-9A1D-3E274CD178D5}" destId="{7C32B798-B486-4D99-A0C6-43CF9A7065C2}" srcOrd="2" destOrd="0" presId="urn:microsoft.com/office/officeart/2005/8/layout/orgChart1"/>
    <dgm:cxn modelId="{338C794D-D2B0-4A9D-992F-E2CA089E387B}" type="presParOf" srcId="{17829C96-8A12-4456-B58D-AB6A48781DCA}" destId="{24CB51F3-C359-4DF8-B5C2-4AA6C398A877}" srcOrd="2" destOrd="0" presId="urn:microsoft.com/office/officeart/2005/8/layout/orgChart1"/>
    <dgm:cxn modelId="{3C9DF5F7-31D4-41CC-AAA8-7B564E5DA542}" type="presParOf" srcId="{17829C96-8A12-4456-B58D-AB6A48781DCA}" destId="{8E5E21EA-838B-4F3A-A99C-A14EC5A683A4}" srcOrd="3" destOrd="0" presId="urn:microsoft.com/office/officeart/2005/8/layout/orgChart1"/>
    <dgm:cxn modelId="{B4CB7BC5-4069-46EB-8C91-B6F8FBF60294}" type="presParOf" srcId="{8E5E21EA-838B-4F3A-A99C-A14EC5A683A4}" destId="{3933C24B-51AD-463E-A559-C2D61F7574C4}" srcOrd="0" destOrd="0" presId="urn:microsoft.com/office/officeart/2005/8/layout/orgChart1"/>
    <dgm:cxn modelId="{2BAEEFFF-C7B9-4F2F-8FF1-248A4B6DC820}" type="presParOf" srcId="{3933C24B-51AD-463E-A559-C2D61F7574C4}" destId="{E215FFC6-2BDB-4D66-865C-8CABA51378D5}" srcOrd="0" destOrd="0" presId="urn:microsoft.com/office/officeart/2005/8/layout/orgChart1"/>
    <dgm:cxn modelId="{69528D02-DE2A-4554-9B2E-E37AC255145D}" type="presParOf" srcId="{3933C24B-51AD-463E-A559-C2D61F7574C4}" destId="{F28A2D09-5802-4D27-AC91-8C3E0E553A87}" srcOrd="1" destOrd="0" presId="urn:microsoft.com/office/officeart/2005/8/layout/orgChart1"/>
    <dgm:cxn modelId="{E6B452D4-9BB6-4B8D-8F65-57F48298C754}" type="presParOf" srcId="{8E5E21EA-838B-4F3A-A99C-A14EC5A683A4}" destId="{904C4053-29FB-4675-82B0-784425E50DBE}" srcOrd="1" destOrd="0" presId="urn:microsoft.com/office/officeart/2005/8/layout/orgChart1"/>
    <dgm:cxn modelId="{F75F31F1-F126-44D1-B5BE-67C9F5D5B89B}" type="presParOf" srcId="{8E5E21EA-838B-4F3A-A99C-A14EC5A683A4}" destId="{1F484348-6B54-4265-B913-26200EAD5FC9}" srcOrd="2" destOrd="0" presId="urn:microsoft.com/office/officeart/2005/8/layout/orgChart1"/>
    <dgm:cxn modelId="{2EA8CEF8-CBE1-42A5-B9D4-24B5A1D87008}" type="presParOf" srcId="{9340E9D0-9E9E-4255-BF01-13D06BB3A7E2}" destId="{8CC3EC5B-1C0C-45E2-A03C-3C9AB026C4EF}" srcOrd="2" destOrd="0" presId="urn:microsoft.com/office/officeart/2005/8/layout/orgChart1"/>
    <dgm:cxn modelId="{5B519B72-C5FB-48C2-BC3C-F45CF1C4013F}" type="presParOf" srcId="{DB274636-2ECB-4A14-9E03-3DAB7FE8FCDB}" destId="{C07B0D27-C9FE-40A4-A847-06E26D0842FE}" srcOrd="2" destOrd="0" presId="urn:microsoft.com/office/officeart/2005/8/layout/orgChart1"/>
    <dgm:cxn modelId="{8CA68538-871A-4C4C-8E2D-B240E5BAE0D8}" type="presParOf" srcId="{DB274636-2ECB-4A14-9E03-3DAB7FE8FCDB}" destId="{9EF090B7-4DA0-4B07-9889-9C3C808B9264}" srcOrd="3" destOrd="0" presId="urn:microsoft.com/office/officeart/2005/8/layout/orgChart1"/>
    <dgm:cxn modelId="{F2DC3F19-0EFF-40DE-A66D-E7A1C3CE8C92}" type="presParOf" srcId="{9EF090B7-4DA0-4B07-9889-9C3C808B9264}" destId="{3D6950B1-296F-46AC-B60F-82A25CF76215}" srcOrd="0" destOrd="0" presId="urn:microsoft.com/office/officeart/2005/8/layout/orgChart1"/>
    <dgm:cxn modelId="{DA2DD7A3-BE69-43D0-A1AE-73536068B159}" type="presParOf" srcId="{3D6950B1-296F-46AC-B60F-82A25CF76215}" destId="{11271877-1274-40B8-A2A1-47C522892A59}" srcOrd="0" destOrd="0" presId="urn:microsoft.com/office/officeart/2005/8/layout/orgChart1"/>
    <dgm:cxn modelId="{03C9AD7C-C3ED-42EE-B275-40100232E1B9}" type="presParOf" srcId="{3D6950B1-296F-46AC-B60F-82A25CF76215}" destId="{F9B49849-6C60-4CF8-883C-D88D674EED86}" srcOrd="1" destOrd="0" presId="urn:microsoft.com/office/officeart/2005/8/layout/orgChart1"/>
    <dgm:cxn modelId="{4D885E7C-9FBA-443C-BB4A-9C475868CF26}" type="presParOf" srcId="{9EF090B7-4DA0-4B07-9889-9C3C808B9264}" destId="{17CFBFA6-54AD-46AE-8C9A-529C7D871946}" srcOrd="1" destOrd="0" presId="urn:microsoft.com/office/officeart/2005/8/layout/orgChart1"/>
    <dgm:cxn modelId="{8CFE992E-8B0C-4510-9D52-6B8E16A46924}" type="presParOf" srcId="{17CFBFA6-54AD-46AE-8C9A-529C7D871946}" destId="{53D4D948-D68B-491A-87E8-64BD5541B591}" srcOrd="0" destOrd="0" presId="urn:microsoft.com/office/officeart/2005/8/layout/orgChart1"/>
    <dgm:cxn modelId="{B6AD802B-B144-4AAD-8E6B-852AB36A8071}" type="presParOf" srcId="{17CFBFA6-54AD-46AE-8C9A-529C7D871946}" destId="{F55648D1-9F42-4F25-A20F-52D2324411D3}" srcOrd="1" destOrd="0" presId="urn:microsoft.com/office/officeart/2005/8/layout/orgChart1"/>
    <dgm:cxn modelId="{FD5C209A-555F-4C44-BABC-FD43FA0A8D27}" type="presParOf" srcId="{F55648D1-9F42-4F25-A20F-52D2324411D3}" destId="{FE0DFAAD-7AA8-4931-935F-34CE47BDB209}" srcOrd="0" destOrd="0" presId="urn:microsoft.com/office/officeart/2005/8/layout/orgChart1"/>
    <dgm:cxn modelId="{3D36D934-D6A6-4FDB-8570-B2E4C6B8EC4A}" type="presParOf" srcId="{FE0DFAAD-7AA8-4931-935F-34CE47BDB209}" destId="{531EC70D-D71B-442A-85C9-4150EFBEDEE9}" srcOrd="0" destOrd="0" presId="urn:microsoft.com/office/officeart/2005/8/layout/orgChart1"/>
    <dgm:cxn modelId="{A658DFAD-C59B-4C39-8697-40185AB84DFA}" type="presParOf" srcId="{FE0DFAAD-7AA8-4931-935F-34CE47BDB209}" destId="{6D229C7B-083D-4D9B-8233-6436E3AF4D90}" srcOrd="1" destOrd="0" presId="urn:microsoft.com/office/officeart/2005/8/layout/orgChart1"/>
    <dgm:cxn modelId="{4A895576-84B5-451F-BCB8-3E749BAE1A13}" type="presParOf" srcId="{F55648D1-9F42-4F25-A20F-52D2324411D3}" destId="{2B6E0D5B-83D8-4CCE-BDA3-A5DA4936AFA8}" srcOrd="1" destOrd="0" presId="urn:microsoft.com/office/officeart/2005/8/layout/orgChart1"/>
    <dgm:cxn modelId="{7501330D-8189-4E09-A578-807281C6A66D}" type="presParOf" srcId="{F55648D1-9F42-4F25-A20F-52D2324411D3}" destId="{4837E5A8-2516-416B-8EE1-285C43E17684}" srcOrd="2" destOrd="0" presId="urn:microsoft.com/office/officeart/2005/8/layout/orgChart1"/>
    <dgm:cxn modelId="{CFA5B01A-7DB5-40DB-9C18-DD75AB74C8D0}" type="presParOf" srcId="{17CFBFA6-54AD-46AE-8C9A-529C7D871946}" destId="{8ABC2957-5BC2-4604-9DE1-F4D522498B9A}" srcOrd="2" destOrd="0" presId="urn:microsoft.com/office/officeart/2005/8/layout/orgChart1"/>
    <dgm:cxn modelId="{F7867FAE-642C-4474-BC8D-1B8C130C2E81}" type="presParOf" srcId="{17CFBFA6-54AD-46AE-8C9A-529C7D871946}" destId="{4D3F7659-1C97-40FD-BED4-99AEE0C71131}" srcOrd="3" destOrd="0" presId="urn:microsoft.com/office/officeart/2005/8/layout/orgChart1"/>
    <dgm:cxn modelId="{2746025F-8DCC-4992-A9AD-14107D5AF524}" type="presParOf" srcId="{4D3F7659-1C97-40FD-BED4-99AEE0C71131}" destId="{A917AEB7-76E9-4404-8F3D-E1A50C167706}" srcOrd="0" destOrd="0" presId="urn:microsoft.com/office/officeart/2005/8/layout/orgChart1"/>
    <dgm:cxn modelId="{28CD73A2-17AB-461F-9BD0-DDECD5734F39}" type="presParOf" srcId="{A917AEB7-76E9-4404-8F3D-E1A50C167706}" destId="{6F025621-CFC5-495E-93F1-575FCB69FE01}" srcOrd="0" destOrd="0" presId="urn:microsoft.com/office/officeart/2005/8/layout/orgChart1"/>
    <dgm:cxn modelId="{08F38867-1E19-4FBB-8327-18469BF78146}" type="presParOf" srcId="{A917AEB7-76E9-4404-8F3D-E1A50C167706}" destId="{211CFAE8-1B82-437B-863D-AFCE5DF7D905}" srcOrd="1" destOrd="0" presId="urn:microsoft.com/office/officeart/2005/8/layout/orgChart1"/>
    <dgm:cxn modelId="{946FF45F-6F0D-400D-A962-4268060EC112}" type="presParOf" srcId="{4D3F7659-1C97-40FD-BED4-99AEE0C71131}" destId="{5C8D308F-DCC6-4E7C-AE7C-752B0E9C3144}" srcOrd="1" destOrd="0" presId="urn:microsoft.com/office/officeart/2005/8/layout/orgChart1"/>
    <dgm:cxn modelId="{F9249E2F-6E94-4B2A-BCC2-C1015589C059}" type="presParOf" srcId="{4D3F7659-1C97-40FD-BED4-99AEE0C71131}" destId="{0CA9E911-B2F1-4A7D-92AE-C55620FF7250}" srcOrd="2" destOrd="0" presId="urn:microsoft.com/office/officeart/2005/8/layout/orgChart1"/>
    <dgm:cxn modelId="{E9CC04A8-0928-4571-9867-58FC62B128BC}" type="presParOf" srcId="{9EF090B7-4DA0-4B07-9889-9C3C808B9264}" destId="{A7C22E26-E6DD-42BC-8F0F-2903CCC30632}" srcOrd="2" destOrd="0" presId="urn:microsoft.com/office/officeart/2005/8/layout/orgChart1"/>
    <dgm:cxn modelId="{CA0E767F-500A-453A-9652-6B34BA1348E3}" type="presParOf" srcId="{DB274636-2ECB-4A14-9E03-3DAB7FE8FCDB}" destId="{254AC956-04C8-4182-B4D4-9B284E282F40}" srcOrd="4" destOrd="0" presId="urn:microsoft.com/office/officeart/2005/8/layout/orgChart1"/>
    <dgm:cxn modelId="{AC54C37F-F335-45C2-826C-DA9DA043504A}" type="presParOf" srcId="{DB274636-2ECB-4A14-9E03-3DAB7FE8FCDB}" destId="{CE22929F-BB21-4979-A22F-72510E0A9DD1}" srcOrd="5" destOrd="0" presId="urn:microsoft.com/office/officeart/2005/8/layout/orgChart1"/>
    <dgm:cxn modelId="{389E9CDC-2BBE-48FE-806C-70552B4A0016}" type="presParOf" srcId="{CE22929F-BB21-4979-A22F-72510E0A9DD1}" destId="{BD10A76D-1F9F-4C2F-87EC-AF3CC09B91CC}" srcOrd="0" destOrd="0" presId="urn:microsoft.com/office/officeart/2005/8/layout/orgChart1"/>
    <dgm:cxn modelId="{491B4726-6311-4896-8D8A-4EFCA3CF97D2}" type="presParOf" srcId="{BD10A76D-1F9F-4C2F-87EC-AF3CC09B91CC}" destId="{7B2964C9-0607-4C7F-99B4-EC964AE035A1}" srcOrd="0" destOrd="0" presId="urn:microsoft.com/office/officeart/2005/8/layout/orgChart1"/>
    <dgm:cxn modelId="{6C09FFB0-B9BA-4EF7-B655-8FE086451CAD}" type="presParOf" srcId="{BD10A76D-1F9F-4C2F-87EC-AF3CC09B91CC}" destId="{7441CA99-4C8B-4985-95DF-35DD9CBE5A74}" srcOrd="1" destOrd="0" presId="urn:microsoft.com/office/officeart/2005/8/layout/orgChart1"/>
    <dgm:cxn modelId="{2E116B1D-6D9C-4663-9674-017172DACBE8}" type="presParOf" srcId="{CE22929F-BB21-4979-A22F-72510E0A9DD1}" destId="{41C57A3A-DFC7-4E55-A020-25C798F8AB1E}" srcOrd="1" destOrd="0" presId="urn:microsoft.com/office/officeart/2005/8/layout/orgChart1"/>
    <dgm:cxn modelId="{5E975063-540B-4292-BB1A-C9560B717B02}" type="presParOf" srcId="{41C57A3A-DFC7-4E55-A020-25C798F8AB1E}" destId="{C44099BC-2514-4660-8EAC-A672B6A9952A}" srcOrd="0" destOrd="0" presId="urn:microsoft.com/office/officeart/2005/8/layout/orgChart1"/>
    <dgm:cxn modelId="{1B17784A-F667-4AA3-8ADC-B2DA87AE52DA}" type="presParOf" srcId="{41C57A3A-DFC7-4E55-A020-25C798F8AB1E}" destId="{B79C38AA-B9F7-4531-A737-F7C62D1629B4}" srcOrd="1" destOrd="0" presId="urn:microsoft.com/office/officeart/2005/8/layout/orgChart1"/>
    <dgm:cxn modelId="{C0404112-B71E-423A-819D-78DC50F54A73}" type="presParOf" srcId="{B79C38AA-B9F7-4531-A737-F7C62D1629B4}" destId="{7260DDDD-B41B-4B5A-AB03-49DB2BF12E99}" srcOrd="0" destOrd="0" presId="urn:microsoft.com/office/officeart/2005/8/layout/orgChart1"/>
    <dgm:cxn modelId="{5EAAC1B7-0F4D-45EA-A79C-872848D7829A}" type="presParOf" srcId="{7260DDDD-B41B-4B5A-AB03-49DB2BF12E99}" destId="{3080BBF8-E4EA-4F5D-B326-CD89DC9AE577}" srcOrd="0" destOrd="0" presId="urn:microsoft.com/office/officeart/2005/8/layout/orgChart1"/>
    <dgm:cxn modelId="{E6ED0AFD-5548-448B-BB47-4C19FF43A11B}" type="presParOf" srcId="{7260DDDD-B41B-4B5A-AB03-49DB2BF12E99}" destId="{E6E4D812-4AC6-49DF-B2E6-16D877CC63C0}" srcOrd="1" destOrd="0" presId="urn:microsoft.com/office/officeart/2005/8/layout/orgChart1"/>
    <dgm:cxn modelId="{EB0A231A-4DAD-4858-A051-41D95A94E7EF}" type="presParOf" srcId="{B79C38AA-B9F7-4531-A737-F7C62D1629B4}" destId="{EC7BEC69-9911-4130-878A-0B496FB81C66}" srcOrd="1" destOrd="0" presId="urn:microsoft.com/office/officeart/2005/8/layout/orgChart1"/>
    <dgm:cxn modelId="{CA4044E8-AC88-4899-90FE-80AED5EACEA3}" type="presParOf" srcId="{EC7BEC69-9911-4130-878A-0B496FB81C66}" destId="{1AEC4F63-5D86-4A1C-B246-B2CA871B7F63}" srcOrd="0" destOrd="0" presId="urn:microsoft.com/office/officeart/2005/8/layout/orgChart1"/>
    <dgm:cxn modelId="{C5D55A1F-75DC-4CDD-90A4-87B1768D6FD9}" type="presParOf" srcId="{EC7BEC69-9911-4130-878A-0B496FB81C66}" destId="{4BEA7770-4AB7-4615-ACDA-655D84328527}" srcOrd="1" destOrd="0" presId="urn:microsoft.com/office/officeart/2005/8/layout/orgChart1"/>
    <dgm:cxn modelId="{CBBAB29D-0EEE-42A1-86E0-02E5B2D4FBB5}" type="presParOf" srcId="{4BEA7770-4AB7-4615-ACDA-655D84328527}" destId="{F1CACBFA-89EA-463C-A95B-296C48636091}" srcOrd="0" destOrd="0" presId="urn:microsoft.com/office/officeart/2005/8/layout/orgChart1"/>
    <dgm:cxn modelId="{3C547AAF-36ED-4D92-B7B5-F48C0AFFBBB1}" type="presParOf" srcId="{F1CACBFA-89EA-463C-A95B-296C48636091}" destId="{4CA39626-6255-4B6C-ABD1-D0FE63C25A52}" srcOrd="0" destOrd="0" presId="urn:microsoft.com/office/officeart/2005/8/layout/orgChart1"/>
    <dgm:cxn modelId="{2F62A41F-461B-4717-8D87-05373CA36F94}" type="presParOf" srcId="{F1CACBFA-89EA-463C-A95B-296C48636091}" destId="{40593872-7E21-4FC1-840A-BF3A8C5C9A87}" srcOrd="1" destOrd="0" presId="urn:microsoft.com/office/officeart/2005/8/layout/orgChart1"/>
    <dgm:cxn modelId="{AE645331-D501-45CF-9F8F-B157E5DD5BD2}" type="presParOf" srcId="{4BEA7770-4AB7-4615-ACDA-655D84328527}" destId="{FFF12D36-ACF5-4575-A1E0-1AD5F75DD286}" srcOrd="1" destOrd="0" presId="urn:microsoft.com/office/officeart/2005/8/layout/orgChart1"/>
    <dgm:cxn modelId="{607280D1-4951-4A23-935D-554ADB393179}" type="presParOf" srcId="{4BEA7770-4AB7-4615-ACDA-655D84328527}" destId="{B9D60F77-82C4-45D4-B39F-6BA7E772708B}" srcOrd="2" destOrd="0" presId="urn:microsoft.com/office/officeart/2005/8/layout/orgChart1"/>
    <dgm:cxn modelId="{309C87CA-3B3C-4B3A-AC2A-277585D328CA}" type="presParOf" srcId="{EC7BEC69-9911-4130-878A-0B496FB81C66}" destId="{110D21E8-C384-44F1-9693-5E249BC8321F}" srcOrd="2" destOrd="0" presId="urn:microsoft.com/office/officeart/2005/8/layout/orgChart1"/>
    <dgm:cxn modelId="{FB88E2E4-9F13-41E0-94A7-65479B18A93F}" type="presParOf" srcId="{EC7BEC69-9911-4130-878A-0B496FB81C66}" destId="{A439353F-C47C-44A3-AC18-6255EF2ADDC4}" srcOrd="3" destOrd="0" presId="urn:microsoft.com/office/officeart/2005/8/layout/orgChart1"/>
    <dgm:cxn modelId="{9C6E2F03-4395-41F0-BF49-CA6F6FBCEAE9}" type="presParOf" srcId="{A439353F-C47C-44A3-AC18-6255EF2ADDC4}" destId="{85B3F8EF-5346-44FD-9ED8-079C4167CA4E}" srcOrd="0" destOrd="0" presId="urn:microsoft.com/office/officeart/2005/8/layout/orgChart1"/>
    <dgm:cxn modelId="{1351475F-D211-43E5-8777-6CCD34C852DF}" type="presParOf" srcId="{85B3F8EF-5346-44FD-9ED8-079C4167CA4E}" destId="{8A91817B-F391-496A-96FD-48347F08F6C9}" srcOrd="0" destOrd="0" presId="urn:microsoft.com/office/officeart/2005/8/layout/orgChart1"/>
    <dgm:cxn modelId="{01F1C821-C595-460E-8FEE-AACD7D92CC08}" type="presParOf" srcId="{85B3F8EF-5346-44FD-9ED8-079C4167CA4E}" destId="{F3C2AE2F-F743-4E2D-B910-910066F60B76}" srcOrd="1" destOrd="0" presId="urn:microsoft.com/office/officeart/2005/8/layout/orgChart1"/>
    <dgm:cxn modelId="{71541FF0-469C-4E43-850E-8C81E63F70D9}" type="presParOf" srcId="{A439353F-C47C-44A3-AC18-6255EF2ADDC4}" destId="{4A7DD98D-0550-4A6A-ADDA-1B45F9B844D4}" srcOrd="1" destOrd="0" presId="urn:microsoft.com/office/officeart/2005/8/layout/orgChart1"/>
    <dgm:cxn modelId="{DBBDF7DC-6654-465B-B43F-C8E1B370C6FF}" type="presParOf" srcId="{A439353F-C47C-44A3-AC18-6255EF2ADDC4}" destId="{D07C572E-802E-4D51-8801-C9E21E703B5F}" srcOrd="2" destOrd="0" presId="urn:microsoft.com/office/officeart/2005/8/layout/orgChart1"/>
    <dgm:cxn modelId="{9DD10FA4-32DA-4FEE-8E03-087F496F282A}" type="presParOf" srcId="{EC7BEC69-9911-4130-878A-0B496FB81C66}" destId="{F5F71090-E3D5-4983-AA80-D771895BE537}" srcOrd="4" destOrd="0" presId="urn:microsoft.com/office/officeart/2005/8/layout/orgChart1"/>
    <dgm:cxn modelId="{4744A826-90C1-43E2-972B-9F5E6F82F64C}" type="presParOf" srcId="{EC7BEC69-9911-4130-878A-0B496FB81C66}" destId="{D9A1A708-E001-4D52-B059-33D32076EF1F}" srcOrd="5" destOrd="0" presId="urn:microsoft.com/office/officeart/2005/8/layout/orgChart1"/>
    <dgm:cxn modelId="{E379BE73-BD07-4AE4-B48A-AD582A45DC32}" type="presParOf" srcId="{D9A1A708-E001-4D52-B059-33D32076EF1F}" destId="{2D14B9A7-9A0F-4C3C-AB98-969B3EB2A817}" srcOrd="0" destOrd="0" presId="urn:microsoft.com/office/officeart/2005/8/layout/orgChart1"/>
    <dgm:cxn modelId="{AEC744A0-7D46-4300-AAD9-63D6EF9EDBEA}" type="presParOf" srcId="{2D14B9A7-9A0F-4C3C-AB98-969B3EB2A817}" destId="{90EE9FCC-5390-4D52-9C08-A46D45E8DF29}" srcOrd="0" destOrd="0" presId="urn:microsoft.com/office/officeart/2005/8/layout/orgChart1"/>
    <dgm:cxn modelId="{C4E0E90F-E4B6-43EE-AFEE-050A16F970BC}" type="presParOf" srcId="{2D14B9A7-9A0F-4C3C-AB98-969B3EB2A817}" destId="{0D7FAFA7-BF0B-4FC8-9E55-9E9B8DF3450A}" srcOrd="1" destOrd="0" presId="urn:microsoft.com/office/officeart/2005/8/layout/orgChart1"/>
    <dgm:cxn modelId="{22E37E85-A9F0-4E7D-9B64-C7D5A8B96569}" type="presParOf" srcId="{D9A1A708-E001-4D52-B059-33D32076EF1F}" destId="{4DC38260-3ECD-4A7C-B109-CF1439F00622}" srcOrd="1" destOrd="0" presId="urn:microsoft.com/office/officeart/2005/8/layout/orgChart1"/>
    <dgm:cxn modelId="{A0280D10-401A-4760-AC08-2CCF5F09591E}" type="presParOf" srcId="{D9A1A708-E001-4D52-B059-33D32076EF1F}" destId="{F67A68DA-05BA-470D-8F3E-410A4FD00270}" srcOrd="2" destOrd="0" presId="urn:microsoft.com/office/officeart/2005/8/layout/orgChart1"/>
    <dgm:cxn modelId="{91E8FA99-976A-42E7-879E-EFC15D061085}" type="presParOf" srcId="{B79C38AA-B9F7-4531-A737-F7C62D1629B4}" destId="{A2A84BDA-A595-4F47-B1A2-F8BBBF893156}" srcOrd="2" destOrd="0" presId="urn:microsoft.com/office/officeart/2005/8/layout/orgChart1"/>
    <dgm:cxn modelId="{31570AF0-35FC-4CBC-B0DB-211066AB9502}" type="presParOf" srcId="{CE22929F-BB21-4979-A22F-72510E0A9DD1}" destId="{E77F5474-9B59-4D37-87FE-05AB2F36C9CA}" srcOrd="2" destOrd="0" presId="urn:microsoft.com/office/officeart/2005/8/layout/orgChart1"/>
    <dgm:cxn modelId="{2815CC2F-878B-4D2B-BF5B-ABBD683FB8EA}" type="presParOf" srcId="{DB274636-2ECB-4A14-9E03-3DAB7FE8FCDB}" destId="{F2D7707E-B0D5-453D-868A-C110A71EE36B}" srcOrd="6" destOrd="0" presId="urn:microsoft.com/office/officeart/2005/8/layout/orgChart1"/>
    <dgm:cxn modelId="{FD2E7A0A-D8B5-4A4E-8D7B-AF62F29C41CF}" type="presParOf" srcId="{DB274636-2ECB-4A14-9E03-3DAB7FE8FCDB}" destId="{FB07A205-62DF-4ACB-BBC4-B0741E5414DE}" srcOrd="7" destOrd="0" presId="urn:microsoft.com/office/officeart/2005/8/layout/orgChart1"/>
    <dgm:cxn modelId="{0BEA4E78-100F-4BCB-958C-E037B6104C58}" type="presParOf" srcId="{FB07A205-62DF-4ACB-BBC4-B0741E5414DE}" destId="{8D33BEB0-2B99-4A4A-A833-AC70CF359943}" srcOrd="0" destOrd="0" presId="urn:microsoft.com/office/officeart/2005/8/layout/orgChart1"/>
    <dgm:cxn modelId="{1E8EFF9E-3284-4F5C-B20B-4713352A2B6D}" type="presParOf" srcId="{8D33BEB0-2B99-4A4A-A833-AC70CF359943}" destId="{78B39E77-F883-45E0-A18F-74223A2C1C5E}" srcOrd="0" destOrd="0" presId="urn:microsoft.com/office/officeart/2005/8/layout/orgChart1"/>
    <dgm:cxn modelId="{DC8584C1-261A-4EF1-B2B8-7A63CC6FE637}" type="presParOf" srcId="{8D33BEB0-2B99-4A4A-A833-AC70CF359943}" destId="{81902471-A1B7-421A-A97E-51AB7E587472}" srcOrd="1" destOrd="0" presId="urn:microsoft.com/office/officeart/2005/8/layout/orgChart1"/>
    <dgm:cxn modelId="{D9052375-8BED-458A-BB43-57797439E26F}" type="presParOf" srcId="{FB07A205-62DF-4ACB-BBC4-B0741E5414DE}" destId="{665655FE-0EB1-428D-82AA-767A9381B7D7}" srcOrd="1" destOrd="0" presId="urn:microsoft.com/office/officeart/2005/8/layout/orgChart1"/>
    <dgm:cxn modelId="{C8309F2C-9263-4B9D-9661-441E951E99C5}" type="presParOf" srcId="{FB07A205-62DF-4ACB-BBC4-B0741E5414DE}" destId="{DB3B73DD-193E-41E1-869A-7C23F429A0D3}" srcOrd="2" destOrd="0" presId="urn:microsoft.com/office/officeart/2005/8/layout/orgChart1"/>
    <dgm:cxn modelId="{6D1FC563-2C24-43D9-A5A5-943347E29678}" type="presParOf" srcId="{36946678-5E66-4F51-BC32-0E63D6706B6C}" destId="{8B2830A9-439F-4ADA-98AB-33E11EF5C2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81334F-420A-4E76-8393-14B0367230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83609-4363-4B59-8FA0-C6913ACB917E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aseline="0" dirty="0">
              <a:solidFill>
                <a:schemeClr val="tx1"/>
              </a:solidFill>
              <a:latin typeface="Times New Roman" panose="02020603050405020304" pitchFamily="18" charset="0"/>
            </a:rPr>
            <a:t>Admin dashboard</a:t>
          </a:r>
          <a:endParaRPr lang="en-IN" baseline="0" dirty="0">
            <a:solidFill>
              <a:schemeClr val="tx1"/>
            </a:solidFill>
            <a:latin typeface="Times New Roman" panose="02020603050405020304" pitchFamily="18" charset="0"/>
          </a:endParaRPr>
        </a:p>
      </dgm:t>
    </dgm:pt>
    <dgm:pt modelId="{8463E72E-D84B-4A73-826D-C989FC40851B}" type="parTrans" cxnId="{97991047-C329-4795-8F89-462A1A5504FB}">
      <dgm:prSet/>
      <dgm:spPr/>
      <dgm:t>
        <a:bodyPr/>
        <a:lstStyle/>
        <a:p>
          <a:endParaRPr lang="en-US"/>
        </a:p>
      </dgm:t>
    </dgm:pt>
    <dgm:pt modelId="{049948E6-9498-4408-B0DD-A996D2614F07}" type="sibTrans" cxnId="{97991047-C329-4795-8F89-462A1A5504FB}">
      <dgm:prSet/>
      <dgm:spPr/>
      <dgm:t>
        <a:bodyPr/>
        <a:lstStyle/>
        <a:p>
          <a:endParaRPr lang="en-US"/>
        </a:p>
      </dgm:t>
    </dgm:pt>
    <dgm:pt modelId="{AC824EE8-ADFA-488B-8105-94A65D339F1F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Users</a:t>
          </a:r>
        </a:p>
      </dgm:t>
    </dgm:pt>
    <dgm:pt modelId="{EC7FEEC1-F41A-41AE-85BE-D135D572255E}" type="parTrans" cxnId="{8ED5F7C2-93A6-4325-BD58-A71DD4C9ED4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E04CD84-1DFE-4267-A263-78C54B79D151}" type="sibTrans" cxnId="{8ED5F7C2-93A6-4325-BD58-A71DD4C9ED43}">
      <dgm:prSet/>
      <dgm:spPr/>
      <dgm:t>
        <a:bodyPr/>
        <a:lstStyle/>
        <a:p>
          <a:endParaRPr lang="en-US"/>
        </a:p>
      </dgm:t>
    </dgm:pt>
    <dgm:pt modelId="{3BF09FBA-3393-43E1-8CBB-594FC8125DD0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View User</a:t>
          </a:r>
        </a:p>
      </dgm:t>
    </dgm:pt>
    <dgm:pt modelId="{37E87EB2-AD98-467D-8F4A-43CE642EA221}" type="parTrans" cxnId="{E9B89558-D9B3-4879-8D8A-5C475BA26B8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0604124-BFB6-426B-9A17-EA7B7EBBB216}" type="sibTrans" cxnId="{E9B89558-D9B3-4879-8D8A-5C475BA26B88}">
      <dgm:prSet/>
      <dgm:spPr/>
      <dgm:t>
        <a:bodyPr/>
        <a:lstStyle/>
        <a:p>
          <a:endParaRPr lang="en-US"/>
        </a:p>
      </dgm:t>
    </dgm:pt>
    <dgm:pt modelId="{BEEBC497-0DA9-4C8C-9ED1-9F9285DAD387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aseline="0" dirty="0">
              <a:solidFill>
                <a:schemeClr val="tx1"/>
              </a:solidFill>
              <a:latin typeface="Times New Roman" panose="02020603050405020304" pitchFamily="18" charset="0"/>
            </a:rPr>
            <a:t>Edit User </a:t>
          </a:r>
          <a:endParaRPr lang="en-IN" baseline="0" dirty="0">
            <a:solidFill>
              <a:schemeClr val="tx1"/>
            </a:solidFill>
            <a:latin typeface="Times New Roman" panose="02020603050405020304" pitchFamily="18" charset="0"/>
          </a:endParaRPr>
        </a:p>
      </dgm:t>
    </dgm:pt>
    <dgm:pt modelId="{3B30DFE8-D1E9-4397-8C59-622394C5AA56}" type="parTrans" cxnId="{BAD4271B-9D3C-45B9-9B9A-F6BB495612F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DB23299-87A9-4656-B95E-06830AEF92AD}" type="sibTrans" cxnId="{BAD4271B-9D3C-45B9-9B9A-F6BB495612F6}">
      <dgm:prSet/>
      <dgm:spPr/>
      <dgm:t>
        <a:bodyPr/>
        <a:lstStyle/>
        <a:p>
          <a:endParaRPr lang="en-US"/>
        </a:p>
      </dgm:t>
    </dgm:pt>
    <dgm:pt modelId="{CDE7D03F-A84B-44CE-8C7B-B5E1B1C66134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Projects</a:t>
          </a:r>
        </a:p>
      </dgm:t>
    </dgm:pt>
    <dgm:pt modelId="{50A7FC76-5550-4333-B994-EFA03DE914EF}" type="parTrans" cxnId="{B747CDB1-C963-428C-80DE-C3B62059274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8018135-A9A2-491F-9DC5-4EE8D80CFB6C}" type="sibTrans" cxnId="{B747CDB1-C963-428C-80DE-C3B620592747}">
      <dgm:prSet/>
      <dgm:spPr/>
      <dgm:t>
        <a:bodyPr/>
        <a:lstStyle/>
        <a:p>
          <a:endParaRPr lang="en-US"/>
        </a:p>
      </dgm:t>
    </dgm:pt>
    <dgm:pt modelId="{1FDBF5BF-9F5C-4CC3-A989-F251F81CE0F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View Projects</a:t>
          </a:r>
        </a:p>
      </dgm:t>
    </dgm:pt>
    <dgm:pt modelId="{52998656-B6CF-435B-A79F-A845EF7C8CEF}" type="parTrans" cxnId="{BD496A26-5643-45F7-998C-2A6DFB2C4A03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A761D0C-C62E-48F7-837E-52B7412B70A7}" type="sibTrans" cxnId="{BD496A26-5643-45F7-998C-2A6DFB2C4A03}">
      <dgm:prSet/>
      <dgm:spPr/>
      <dgm:t>
        <a:bodyPr/>
        <a:lstStyle/>
        <a:p>
          <a:endParaRPr lang="en-US"/>
        </a:p>
      </dgm:t>
    </dgm:pt>
    <dgm:pt modelId="{7FD0918C-25E9-4191-8320-61CB5B28855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Add Category</a:t>
          </a:r>
        </a:p>
      </dgm:t>
    </dgm:pt>
    <dgm:pt modelId="{36A769FB-65A7-417B-9D72-E5D33857D855}" type="parTrans" cxnId="{6B432F8F-472B-4FBA-959E-D7E638933F82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9AEB5B1-7B19-4CA7-BC29-583B68E55914}" type="sibTrans" cxnId="{6B432F8F-472B-4FBA-959E-D7E638933F82}">
      <dgm:prSet/>
      <dgm:spPr/>
      <dgm:t>
        <a:bodyPr/>
        <a:lstStyle/>
        <a:p>
          <a:endParaRPr lang="en-US"/>
        </a:p>
      </dgm:t>
    </dgm:pt>
    <dgm:pt modelId="{CD3C76F7-63B7-49AE-B7BE-4DCE53A412B2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Edit Projects</a:t>
          </a:r>
        </a:p>
      </dgm:t>
    </dgm:pt>
    <dgm:pt modelId="{DA3C9395-DFEB-4270-A540-4ADA956357FC}" type="parTrans" cxnId="{DC178494-067D-4CCD-8A4E-3568BF79C30B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1748CFD3-DF44-44CC-8BEB-521B1E4EE3B7}" type="sibTrans" cxnId="{DC178494-067D-4CCD-8A4E-3568BF79C30B}">
      <dgm:prSet/>
      <dgm:spPr/>
      <dgm:t>
        <a:bodyPr/>
        <a:lstStyle/>
        <a:p>
          <a:endParaRPr lang="en-IN"/>
        </a:p>
      </dgm:t>
    </dgm:pt>
    <dgm:pt modelId="{AEAEB7D9-EFDD-4176-B1CC-1035312865C8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IN" baseline="0" dirty="0">
              <a:solidFill>
                <a:schemeClr val="tx1"/>
              </a:solidFill>
              <a:latin typeface="Times New Roman" panose="02020603050405020304" pitchFamily="18" charset="0"/>
            </a:rPr>
            <a:t>Logout</a:t>
          </a:r>
        </a:p>
      </dgm:t>
    </dgm:pt>
    <dgm:pt modelId="{69F73E52-1074-4732-9CE7-BD79DCDE9E51}" type="sibTrans" cxnId="{80E4E164-0395-4581-9CA9-FDD73C35C216}">
      <dgm:prSet/>
      <dgm:spPr/>
      <dgm:t>
        <a:bodyPr/>
        <a:lstStyle/>
        <a:p>
          <a:endParaRPr lang="en-US"/>
        </a:p>
      </dgm:t>
    </dgm:pt>
    <dgm:pt modelId="{A6CE0D3D-4232-4C9C-B6AE-E262DDB97F8A}" type="parTrans" cxnId="{80E4E164-0395-4581-9CA9-FDD73C35C21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590D9BE-6E49-4282-9B86-6CB12C85D959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Delete Projects</a:t>
          </a:r>
        </a:p>
      </dgm:t>
    </dgm:pt>
    <dgm:pt modelId="{25AFB6CF-C185-4F7E-8A2F-9186C2EEB51E}" type="parTrans" cxnId="{22F3ACA2-6839-4184-B2A0-836047354D78}">
      <dgm:prSet/>
      <dgm:spPr/>
      <dgm:t>
        <a:bodyPr/>
        <a:lstStyle/>
        <a:p>
          <a:endParaRPr lang="en-IN"/>
        </a:p>
      </dgm:t>
    </dgm:pt>
    <dgm:pt modelId="{89C410FC-6654-4159-A90C-B7B5F8DAE7D8}" type="sibTrans" cxnId="{22F3ACA2-6839-4184-B2A0-836047354D78}">
      <dgm:prSet/>
      <dgm:spPr/>
      <dgm:t>
        <a:bodyPr/>
        <a:lstStyle/>
        <a:p>
          <a:endParaRPr lang="en-IN"/>
        </a:p>
      </dgm:t>
    </dgm:pt>
    <dgm:pt modelId="{E2CA5B42-3320-49E9-997F-56B147954C37}" type="pres">
      <dgm:prSet presAssocID="{8E81334F-420A-4E76-8393-14B0367230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946678-5E66-4F51-BC32-0E63D6706B6C}" type="pres">
      <dgm:prSet presAssocID="{8B383609-4363-4B59-8FA0-C6913ACB917E}" presName="hierRoot1" presStyleCnt="0">
        <dgm:presLayoutVars>
          <dgm:hierBranch val="init"/>
        </dgm:presLayoutVars>
      </dgm:prSet>
      <dgm:spPr/>
    </dgm:pt>
    <dgm:pt modelId="{81EE6A64-9C87-40F2-A18D-537865F71E15}" type="pres">
      <dgm:prSet presAssocID="{8B383609-4363-4B59-8FA0-C6913ACB917E}" presName="rootComposite1" presStyleCnt="0"/>
      <dgm:spPr/>
    </dgm:pt>
    <dgm:pt modelId="{83334E4E-4C3A-48BC-8C01-909734156635}" type="pres">
      <dgm:prSet presAssocID="{8B383609-4363-4B59-8FA0-C6913ACB917E}" presName="rootText1" presStyleLbl="node0" presStyleIdx="0" presStyleCnt="1">
        <dgm:presLayoutVars>
          <dgm:chPref val="3"/>
        </dgm:presLayoutVars>
      </dgm:prSet>
      <dgm:spPr/>
    </dgm:pt>
    <dgm:pt modelId="{B76DFE67-59B8-48CB-8BEF-6F797C666BA3}" type="pres">
      <dgm:prSet presAssocID="{8B383609-4363-4B59-8FA0-C6913ACB917E}" presName="rootConnector1" presStyleLbl="node1" presStyleIdx="0" presStyleCnt="0"/>
      <dgm:spPr/>
    </dgm:pt>
    <dgm:pt modelId="{DB274636-2ECB-4A14-9E03-3DAB7FE8FCDB}" type="pres">
      <dgm:prSet presAssocID="{8B383609-4363-4B59-8FA0-C6913ACB917E}" presName="hierChild2" presStyleCnt="0"/>
      <dgm:spPr/>
    </dgm:pt>
    <dgm:pt modelId="{C6A38E0C-A242-451B-B60B-4CDE1CF498DD}" type="pres">
      <dgm:prSet presAssocID="{EC7FEEC1-F41A-41AE-85BE-D135D572255E}" presName="Name37" presStyleLbl="parChTrans1D2" presStyleIdx="0" presStyleCnt="4"/>
      <dgm:spPr/>
    </dgm:pt>
    <dgm:pt modelId="{9340E9D0-9E9E-4255-BF01-13D06BB3A7E2}" type="pres">
      <dgm:prSet presAssocID="{AC824EE8-ADFA-488B-8105-94A65D339F1F}" presName="hierRoot2" presStyleCnt="0">
        <dgm:presLayoutVars>
          <dgm:hierBranch val="init"/>
        </dgm:presLayoutVars>
      </dgm:prSet>
      <dgm:spPr/>
    </dgm:pt>
    <dgm:pt modelId="{6085620F-A15F-45BF-B503-2B1B89A03180}" type="pres">
      <dgm:prSet presAssocID="{AC824EE8-ADFA-488B-8105-94A65D339F1F}" presName="rootComposite" presStyleCnt="0"/>
      <dgm:spPr/>
    </dgm:pt>
    <dgm:pt modelId="{EA133BE2-0F6C-4A25-8645-898F3972A8C5}" type="pres">
      <dgm:prSet presAssocID="{AC824EE8-ADFA-488B-8105-94A65D339F1F}" presName="rootText" presStyleLbl="node2" presStyleIdx="0" presStyleCnt="4">
        <dgm:presLayoutVars>
          <dgm:chPref val="3"/>
        </dgm:presLayoutVars>
      </dgm:prSet>
      <dgm:spPr/>
    </dgm:pt>
    <dgm:pt modelId="{56AFF085-8221-47CE-A536-6BD35EABE172}" type="pres">
      <dgm:prSet presAssocID="{AC824EE8-ADFA-488B-8105-94A65D339F1F}" presName="rootConnector" presStyleLbl="node2" presStyleIdx="0" presStyleCnt="4"/>
      <dgm:spPr/>
    </dgm:pt>
    <dgm:pt modelId="{17829C96-8A12-4456-B58D-AB6A48781DCA}" type="pres">
      <dgm:prSet presAssocID="{AC824EE8-ADFA-488B-8105-94A65D339F1F}" presName="hierChild4" presStyleCnt="0"/>
      <dgm:spPr/>
    </dgm:pt>
    <dgm:pt modelId="{08472122-4D70-4620-AC56-6DC943A54667}" type="pres">
      <dgm:prSet presAssocID="{37E87EB2-AD98-467D-8F4A-43CE642EA221}" presName="Name37" presStyleLbl="parChTrans1D3" presStyleIdx="0" presStyleCnt="5"/>
      <dgm:spPr/>
    </dgm:pt>
    <dgm:pt modelId="{41A20F54-090C-4E91-9A1D-3E274CD178D5}" type="pres">
      <dgm:prSet presAssocID="{3BF09FBA-3393-43E1-8CBB-594FC8125DD0}" presName="hierRoot2" presStyleCnt="0">
        <dgm:presLayoutVars>
          <dgm:hierBranch val="init"/>
        </dgm:presLayoutVars>
      </dgm:prSet>
      <dgm:spPr/>
    </dgm:pt>
    <dgm:pt modelId="{6B140255-E955-4027-A6E9-B10DD1896FF6}" type="pres">
      <dgm:prSet presAssocID="{3BF09FBA-3393-43E1-8CBB-594FC8125DD0}" presName="rootComposite" presStyleCnt="0"/>
      <dgm:spPr/>
    </dgm:pt>
    <dgm:pt modelId="{C6E7E72E-C9C6-4A8E-909D-DB5C452133FF}" type="pres">
      <dgm:prSet presAssocID="{3BF09FBA-3393-43E1-8CBB-594FC8125DD0}" presName="rootText" presStyleLbl="node3" presStyleIdx="0" presStyleCnt="5">
        <dgm:presLayoutVars>
          <dgm:chPref val="3"/>
        </dgm:presLayoutVars>
      </dgm:prSet>
      <dgm:spPr/>
    </dgm:pt>
    <dgm:pt modelId="{53BB7EE4-0E7B-4D69-B97D-D8665516CC31}" type="pres">
      <dgm:prSet presAssocID="{3BF09FBA-3393-43E1-8CBB-594FC8125DD0}" presName="rootConnector" presStyleLbl="node3" presStyleIdx="0" presStyleCnt="5"/>
      <dgm:spPr/>
    </dgm:pt>
    <dgm:pt modelId="{55255558-6299-4F96-827C-CDDDDDAD9692}" type="pres">
      <dgm:prSet presAssocID="{3BF09FBA-3393-43E1-8CBB-594FC8125DD0}" presName="hierChild4" presStyleCnt="0"/>
      <dgm:spPr/>
    </dgm:pt>
    <dgm:pt modelId="{7C32B798-B486-4D99-A0C6-43CF9A7065C2}" type="pres">
      <dgm:prSet presAssocID="{3BF09FBA-3393-43E1-8CBB-594FC8125DD0}" presName="hierChild5" presStyleCnt="0"/>
      <dgm:spPr/>
    </dgm:pt>
    <dgm:pt modelId="{24CB51F3-C359-4DF8-B5C2-4AA6C398A877}" type="pres">
      <dgm:prSet presAssocID="{3B30DFE8-D1E9-4397-8C59-622394C5AA56}" presName="Name37" presStyleLbl="parChTrans1D3" presStyleIdx="1" presStyleCnt="5"/>
      <dgm:spPr/>
    </dgm:pt>
    <dgm:pt modelId="{8E5E21EA-838B-4F3A-A99C-A14EC5A683A4}" type="pres">
      <dgm:prSet presAssocID="{BEEBC497-0DA9-4C8C-9ED1-9F9285DAD387}" presName="hierRoot2" presStyleCnt="0">
        <dgm:presLayoutVars>
          <dgm:hierBranch val="init"/>
        </dgm:presLayoutVars>
      </dgm:prSet>
      <dgm:spPr/>
    </dgm:pt>
    <dgm:pt modelId="{3933C24B-51AD-463E-A559-C2D61F7574C4}" type="pres">
      <dgm:prSet presAssocID="{BEEBC497-0DA9-4C8C-9ED1-9F9285DAD387}" presName="rootComposite" presStyleCnt="0"/>
      <dgm:spPr/>
    </dgm:pt>
    <dgm:pt modelId="{E215FFC6-2BDB-4D66-865C-8CABA51378D5}" type="pres">
      <dgm:prSet presAssocID="{BEEBC497-0DA9-4C8C-9ED1-9F9285DAD387}" presName="rootText" presStyleLbl="node3" presStyleIdx="1" presStyleCnt="5">
        <dgm:presLayoutVars>
          <dgm:chPref val="3"/>
        </dgm:presLayoutVars>
      </dgm:prSet>
      <dgm:spPr/>
    </dgm:pt>
    <dgm:pt modelId="{F28A2D09-5802-4D27-AC91-8C3E0E553A87}" type="pres">
      <dgm:prSet presAssocID="{BEEBC497-0DA9-4C8C-9ED1-9F9285DAD387}" presName="rootConnector" presStyleLbl="node3" presStyleIdx="1" presStyleCnt="5"/>
      <dgm:spPr/>
    </dgm:pt>
    <dgm:pt modelId="{904C4053-29FB-4675-82B0-784425E50DBE}" type="pres">
      <dgm:prSet presAssocID="{BEEBC497-0DA9-4C8C-9ED1-9F9285DAD387}" presName="hierChild4" presStyleCnt="0"/>
      <dgm:spPr/>
    </dgm:pt>
    <dgm:pt modelId="{1F484348-6B54-4265-B913-26200EAD5FC9}" type="pres">
      <dgm:prSet presAssocID="{BEEBC497-0DA9-4C8C-9ED1-9F9285DAD387}" presName="hierChild5" presStyleCnt="0"/>
      <dgm:spPr/>
    </dgm:pt>
    <dgm:pt modelId="{8CC3EC5B-1C0C-45E2-A03C-3C9AB026C4EF}" type="pres">
      <dgm:prSet presAssocID="{AC824EE8-ADFA-488B-8105-94A65D339F1F}" presName="hierChild5" presStyleCnt="0"/>
      <dgm:spPr/>
    </dgm:pt>
    <dgm:pt modelId="{C07B0D27-C9FE-40A4-A847-06E26D0842FE}" type="pres">
      <dgm:prSet presAssocID="{50A7FC76-5550-4333-B994-EFA03DE914EF}" presName="Name37" presStyleLbl="parChTrans1D2" presStyleIdx="1" presStyleCnt="4"/>
      <dgm:spPr/>
    </dgm:pt>
    <dgm:pt modelId="{9EF090B7-4DA0-4B07-9889-9C3C808B9264}" type="pres">
      <dgm:prSet presAssocID="{CDE7D03F-A84B-44CE-8C7B-B5E1B1C66134}" presName="hierRoot2" presStyleCnt="0">
        <dgm:presLayoutVars>
          <dgm:hierBranch val="init"/>
        </dgm:presLayoutVars>
      </dgm:prSet>
      <dgm:spPr/>
    </dgm:pt>
    <dgm:pt modelId="{3D6950B1-296F-46AC-B60F-82A25CF76215}" type="pres">
      <dgm:prSet presAssocID="{CDE7D03F-A84B-44CE-8C7B-B5E1B1C66134}" presName="rootComposite" presStyleCnt="0"/>
      <dgm:spPr/>
    </dgm:pt>
    <dgm:pt modelId="{11271877-1274-40B8-A2A1-47C522892A59}" type="pres">
      <dgm:prSet presAssocID="{CDE7D03F-A84B-44CE-8C7B-B5E1B1C66134}" presName="rootText" presStyleLbl="node2" presStyleIdx="1" presStyleCnt="4">
        <dgm:presLayoutVars>
          <dgm:chPref val="3"/>
        </dgm:presLayoutVars>
      </dgm:prSet>
      <dgm:spPr/>
    </dgm:pt>
    <dgm:pt modelId="{F9B49849-6C60-4CF8-883C-D88D674EED86}" type="pres">
      <dgm:prSet presAssocID="{CDE7D03F-A84B-44CE-8C7B-B5E1B1C66134}" presName="rootConnector" presStyleLbl="node2" presStyleIdx="1" presStyleCnt="4"/>
      <dgm:spPr/>
    </dgm:pt>
    <dgm:pt modelId="{17CFBFA6-54AD-46AE-8C9A-529C7D871946}" type="pres">
      <dgm:prSet presAssocID="{CDE7D03F-A84B-44CE-8C7B-B5E1B1C66134}" presName="hierChild4" presStyleCnt="0"/>
      <dgm:spPr/>
    </dgm:pt>
    <dgm:pt modelId="{53D4D948-D68B-491A-87E8-64BD5541B591}" type="pres">
      <dgm:prSet presAssocID="{52998656-B6CF-435B-A79F-A845EF7C8CEF}" presName="Name37" presStyleLbl="parChTrans1D3" presStyleIdx="2" presStyleCnt="5"/>
      <dgm:spPr/>
    </dgm:pt>
    <dgm:pt modelId="{F55648D1-9F42-4F25-A20F-52D2324411D3}" type="pres">
      <dgm:prSet presAssocID="{1FDBF5BF-9F5C-4CC3-A989-F251F81CE0F8}" presName="hierRoot2" presStyleCnt="0">
        <dgm:presLayoutVars>
          <dgm:hierBranch val="init"/>
        </dgm:presLayoutVars>
      </dgm:prSet>
      <dgm:spPr/>
    </dgm:pt>
    <dgm:pt modelId="{FE0DFAAD-7AA8-4931-935F-34CE47BDB209}" type="pres">
      <dgm:prSet presAssocID="{1FDBF5BF-9F5C-4CC3-A989-F251F81CE0F8}" presName="rootComposite" presStyleCnt="0"/>
      <dgm:spPr/>
    </dgm:pt>
    <dgm:pt modelId="{531EC70D-D71B-442A-85C9-4150EFBEDEE9}" type="pres">
      <dgm:prSet presAssocID="{1FDBF5BF-9F5C-4CC3-A989-F251F81CE0F8}" presName="rootText" presStyleLbl="node3" presStyleIdx="2" presStyleCnt="5">
        <dgm:presLayoutVars>
          <dgm:chPref val="3"/>
        </dgm:presLayoutVars>
      </dgm:prSet>
      <dgm:spPr/>
    </dgm:pt>
    <dgm:pt modelId="{6D229C7B-083D-4D9B-8233-6436E3AF4D90}" type="pres">
      <dgm:prSet presAssocID="{1FDBF5BF-9F5C-4CC3-A989-F251F81CE0F8}" presName="rootConnector" presStyleLbl="node3" presStyleIdx="2" presStyleCnt="5"/>
      <dgm:spPr/>
    </dgm:pt>
    <dgm:pt modelId="{2B6E0D5B-83D8-4CCE-BDA3-A5DA4936AFA8}" type="pres">
      <dgm:prSet presAssocID="{1FDBF5BF-9F5C-4CC3-A989-F251F81CE0F8}" presName="hierChild4" presStyleCnt="0"/>
      <dgm:spPr/>
    </dgm:pt>
    <dgm:pt modelId="{4837E5A8-2516-416B-8EE1-285C43E17684}" type="pres">
      <dgm:prSet presAssocID="{1FDBF5BF-9F5C-4CC3-A989-F251F81CE0F8}" presName="hierChild5" presStyleCnt="0"/>
      <dgm:spPr/>
    </dgm:pt>
    <dgm:pt modelId="{8ABC2957-5BC2-4604-9DE1-F4D522498B9A}" type="pres">
      <dgm:prSet presAssocID="{DA3C9395-DFEB-4270-A540-4ADA956357FC}" presName="Name37" presStyleLbl="parChTrans1D3" presStyleIdx="3" presStyleCnt="5"/>
      <dgm:spPr/>
    </dgm:pt>
    <dgm:pt modelId="{4D3F7659-1C97-40FD-BED4-99AEE0C71131}" type="pres">
      <dgm:prSet presAssocID="{CD3C76F7-63B7-49AE-B7BE-4DCE53A412B2}" presName="hierRoot2" presStyleCnt="0">
        <dgm:presLayoutVars>
          <dgm:hierBranch val="init"/>
        </dgm:presLayoutVars>
      </dgm:prSet>
      <dgm:spPr/>
    </dgm:pt>
    <dgm:pt modelId="{A917AEB7-76E9-4404-8F3D-E1A50C167706}" type="pres">
      <dgm:prSet presAssocID="{CD3C76F7-63B7-49AE-B7BE-4DCE53A412B2}" presName="rootComposite" presStyleCnt="0"/>
      <dgm:spPr/>
    </dgm:pt>
    <dgm:pt modelId="{6F025621-CFC5-495E-93F1-575FCB69FE01}" type="pres">
      <dgm:prSet presAssocID="{CD3C76F7-63B7-49AE-B7BE-4DCE53A412B2}" presName="rootText" presStyleLbl="node3" presStyleIdx="3" presStyleCnt="5">
        <dgm:presLayoutVars>
          <dgm:chPref val="3"/>
        </dgm:presLayoutVars>
      </dgm:prSet>
      <dgm:spPr/>
    </dgm:pt>
    <dgm:pt modelId="{211CFAE8-1B82-437B-863D-AFCE5DF7D905}" type="pres">
      <dgm:prSet presAssocID="{CD3C76F7-63B7-49AE-B7BE-4DCE53A412B2}" presName="rootConnector" presStyleLbl="node3" presStyleIdx="3" presStyleCnt="5"/>
      <dgm:spPr/>
    </dgm:pt>
    <dgm:pt modelId="{5C8D308F-DCC6-4E7C-AE7C-752B0E9C3144}" type="pres">
      <dgm:prSet presAssocID="{CD3C76F7-63B7-49AE-B7BE-4DCE53A412B2}" presName="hierChild4" presStyleCnt="0"/>
      <dgm:spPr/>
    </dgm:pt>
    <dgm:pt modelId="{0CA9E911-B2F1-4A7D-92AE-C55620FF7250}" type="pres">
      <dgm:prSet presAssocID="{CD3C76F7-63B7-49AE-B7BE-4DCE53A412B2}" presName="hierChild5" presStyleCnt="0"/>
      <dgm:spPr/>
    </dgm:pt>
    <dgm:pt modelId="{3251B86E-8C37-46CE-81C4-0F8EDA1C30E9}" type="pres">
      <dgm:prSet presAssocID="{25AFB6CF-C185-4F7E-8A2F-9186C2EEB51E}" presName="Name37" presStyleLbl="parChTrans1D3" presStyleIdx="4" presStyleCnt="5"/>
      <dgm:spPr/>
    </dgm:pt>
    <dgm:pt modelId="{B726A3D3-D43D-4A0D-83E4-1A05B2FC43C4}" type="pres">
      <dgm:prSet presAssocID="{7590D9BE-6E49-4282-9B86-6CB12C85D959}" presName="hierRoot2" presStyleCnt="0">
        <dgm:presLayoutVars>
          <dgm:hierBranch val="init"/>
        </dgm:presLayoutVars>
      </dgm:prSet>
      <dgm:spPr/>
    </dgm:pt>
    <dgm:pt modelId="{610181ED-E180-4989-B9B7-2AFE6B06CF5B}" type="pres">
      <dgm:prSet presAssocID="{7590D9BE-6E49-4282-9B86-6CB12C85D959}" presName="rootComposite" presStyleCnt="0"/>
      <dgm:spPr/>
    </dgm:pt>
    <dgm:pt modelId="{9EB5405F-D932-472E-8CAE-2CFEF295B3DC}" type="pres">
      <dgm:prSet presAssocID="{7590D9BE-6E49-4282-9B86-6CB12C85D959}" presName="rootText" presStyleLbl="node3" presStyleIdx="4" presStyleCnt="5">
        <dgm:presLayoutVars>
          <dgm:chPref val="3"/>
        </dgm:presLayoutVars>
      </dgm:prSet>
      <dgm:spPr/>
    </dgm:pt>
    <dgm:pt modelId="{4C9B47DB-C16E-4989-AE8D-5843B8B4EEC6}" type="pres">
      <dgm:prSet presAssocID="{7590D9BE-6E49-4282-9B86-6CB12C85D959}" presName="rootConnector" presStyleLbl="node3" presStyleIdx="4" presStyleCnt="5"/>
      <dgm:spPr/>
    </dgm:pt>
    <dgm:pt modelId="{2A930260-97B9-4ECF-9730-E5530CB36D65}" type="pres">
      <dgm:prSet presAssocID="{7590D9BE-6E49-4282-9B86-6CB12C85D959}" presName="hierChild4" presStyleCnt="0"/>
      <dgm:spPr/>
    </dgm:pt>
    <dgm:pt modelId="{D84BEF5A-5693-4B56-B7F9-6D6CCF3FB11C}" type="pres">
      <dgm:prSet presAssocID="{7590D9BE-6E49-4282-9B86-6CB12C85D959}" presName="hierChild5" presStyleCnt="0"/>
      <dgm:spPr/>
    </dgm:pt>
    <dgm:pt modelId="{A7C22E26-E6DD-42BC-8F0F-2903CCC30632}" type="pres">
      <dgm:prSet presAssocID="{CDE7D03F-A84B-44CE-8C7B-B5E1B1C66134}" presName="hierChild5" presStyleCnt="0"/>
      <dgm:spPr/>
    </dgm:pt>
    <dgm:pt modelId="{254AC956-04C8-4182-B4D4-9B284E282F40}" type="pres">
      <dgm:prSet presAssocID="{36A769FB-65A7-417B-9D72-E5D33857D855}" presName="Name37" presStyleLbl="parChTrans1D2" presStyleIdx="2" presStyleCnt="4"/>
      <dgm:spPr/>
    </dgm:pt>
    <dgm:pt modelId="{CE22929F-BB21-4979-A22F-72510E0A9DD1}" type="pres">
      <dgm:prSet presAssocID="{7FD0918C-25E9-4191-8320-61CB5B28855D}" presName="hierRoot2" presStyleCnt="0">
        <dgm:presLayoutVars>
          <dgm:hierBranch val="init"/>
        </dgm:presLayoutVars>
      </dgm:prSet>
      <dgm:spPr/>
    </dgm:pt>
    <dgm:pt modelId="{BD10A76D-1F9F-4C2F-87EC-AF3CC09B91CC}" type="pres">
      <dgm:prSet presAssocID="{7FD0918C-25E9-4191-8320-61CB5B28855D}" presName="rootComposite" presStyleCnt="0"/>
      <dgm:spPr/>
    </dgm:pt>
    <dgm:pt modelId="{7B2964C9-0607-4C7F-99B4-EC964AE035A1}" type="pres">
      <dgm:prSet presAssocID="{7FD0918C-25E9-4191-8320-61CB5B28855D}" presName="rootText" presStyleLbl="node2" presStyleIdx="2" presStyleCnt="4">
        <dgm:presLayoutVars>
          <dgm:chPref val="3"/>
        </dgm:presLayoutVars>
      </dgm:prSet>
      <dgm:spPr/>
    </dgm:pt>
    <dgm:pt modelId="{7441CA99-4C8B-4985-95DF-35DD9CBE5A74}" type="pres">
      <dgm:prSet presAssocID="{7FD0918C-25E9-4191-8320-61CB5B28855D}" presName="rootConnector" presStyleLbl="node2" presStyleIdx="2" presStyleCnt="4"/>
      <dgm:spPr/>
    </dgm:pt>
    <dgm:pt modelId="{41C57A3A-DFC7-4E55-A020-25C798F8AB1E}" type="pres">
      <dgm:prSet presAssocID="{7FD0918C-25E9-4191-8320-61CB5B28855D}" presName="hierChild4" presStyleCnt="0"/>
      <dgm:spPr/>
    </dgm:pt>
    <dgm:pt modelId="{E77F5474-9B59-4D37-87FE-05AB2F36C9CA}" type="pres">
      <dgm:prSet presAssocID="{7FD0918C-25E9-4191-8320-61CB5B28855D}" presName="hierChild5" presStyleCnt="0"/>
      <dgm:spPr/>
    </dgm:pt>
    <dgm:pt modelId="{F2D7707E-B0D5-453D-868A-C110A71EE36B}" type="pres">
      <dgm:prSet presAssocID="{A6CE0D3D-4232-4C9C-B6AE-E262DDB97F8A}" presName="Name37" presStyleLbl="parChTrans1D2" presStyleIdx="3" presStyleCnt="4"/>
      <dgm:spPr/>
    </dgm:pt>
    <dgm:pt modelId="{FB07A205-62DF-4ACB-BBC4-B0741E5414DE}" type="pres">
      <dgm:prSet presAssocID="{AEAEB7D9-EFDD-4176-B1CC-1035312865C8}" presName="hierRoot2" presStyleCnt="0">
        <dgm:presLayoutVars>
          <dgm:hierBranch val="init"/>
        </dgm:presLayoutVars>
      </dgm:prSet>
      <dgm:spPr/>
    </dgm:pt>
    <dgm:pt modelId="{8D33BEB0-2B99-4A4A-A833-AC70CF359943}" type="pres">
      <dgm:prSet presAssocID="{AEAEB7D9-EFDD-4176-B1CC-1035312865C8}" presName="rootComposite" presStyleCnt="0"/>
      <dgm:spPr/>
    </dgm:pt>
    <dgm:pt modelId="{78B39E77-F883-45E0-A18F-74223A2C1C5E}" type="pres">
      <dgm:prSet presAssocID="{AEAEB7D9-EFDD-4176-B1CC-1035312865C8}" presName="rootText" presStyleLbl="node2" presStyleIdx="3" presStyleCnt="4">
        <dgm:presLayoutVars>
          <dgm:chPref val="3"/>
        </dgm:presLayoutVars>
      </dgm:prSet>
      <dgm:spPr/>
    </dgm:pt>
    <dgm:pt modelId="{81902471-A1B7-421A-A97E-51AB7E587472}" type="pres">
      <dgm:prSet presAssocID="{AEAEB7D9-EFDD-4176-B1CC-1035312865C8}" presName="rootConnector" presStyleLbl="node2" presStyleIdx="3" presStyleCnt="4"/>
      <dgm:spPr/>
    </dgm:pt>
    <dgm:pt modelId="{665655FE-0EB1-428D-82AA-767A9381B7D7}" type="pres">
      <dgm:prSet presAssocID="{AEAEB7D9-EFDD-4176-B1CC-1035312865C8}" presName="hierChild4" presStyleCnt="0"/>
      <dgm:spPr/>
    </dgm:pt>
    <dgm:pt modelId="{DB3B73DD-193E-41E1-869A-7C23F429A0D3}" type="pres">
      <dgm:prSet presAssocID="{AEAEB7D9-EFDD-4176-B1CC-1035312865C8}" presName="hierChild5" presStyleCnt="0"/>
      <dgm:spPr/>
    </dgm:pt>
    <dgm:pt modelId="{8B2830A9-439F-4ADA-98AB-33E11EF5C2CE}" type="pres">
      <dgm:prSet presAssocID="{8B383609-4363-4B59-8FA0-C6913ACB917E}" presName="hierChild3" presStyleCnt="0"/>
      <dgm:spPr/>
    </dgm:pt>
  </dgm:ptLst>
  <dgm:cxnLst>
    <dgm:cxn modelId="{1227C613-1F5D-4D91-8449-C45C11CDADD7}" type="presOf" srcId="{DA3C9395-DFEB-4270-A540-4ADA956357FC}" destId="{8ABC2957-5BC2-4604-9DE1-F4D522498B9A}" srcOrd="0" destOrd="0" presId="urn:microsoft.com/office/officeart/2005/8/layout/orgChart1"/>
    <dgm:cxn modelId="{7015C913-6987-499C-90B4-C864370A633C}" type="presOf" srcId="{52998656-B6CF-435B-A79F-A845EF7C8CEF}" destId="{53D4D948-D68B-491A-87E8-64BD5541B591}" srcOrd="0" destOrd="0" presId="urn:microsoft.com/office/officeart/2005/8/layout/orgChart1"/>
    <dgm:cxn modelId="{A8BCBC16-21C3-49F1-BFAD-1F666D0E5D70}" type="presOf" srcId="{7FD0918C-25E9-4191-8320-61CB5B28855D}" destId="{7441CA99-4C8B-4985-95DF-35DD9CBE5A74}" srcOrd="1" destOrd="0" presId="urn:microsoft.com/office/officeart/2005/8/layout/orgChart1"/>
    <dgm:cxn modelId="{BAD4271B-9D3C-45B9-9B9A-F6BB495612F6}" srcId="{AC824EE8-ADFA-488B-8105-94A65D339F1F}" destId="{BEEBC497-0DA9-4C8C-9ED1-9F9285DAD387}" srcOrd="1" destOrd="0" parTransId="{3B30DFE8-D1E9-4397-8C59-622394C5AA56}" sibTransId="{ADB23299-87A9-4656-B95E-06830AEF92AD}"/>
    <dgm:cxn modelId="{BD496A26-5643-45F7-998C-2A6DFB2C4A03}" srcId="{CDE7D03F-A84B-44CE-8C7B-B5E1B1C66134}" destId="{1FDBF5BF-9F5C-4CC3-A989-F251F81CE0F8}" srcOrd="0" destOrd="0" parTransId="{52998656-B6CF-435B-A79F-A845EF7C8CEF}" sibTransId="{0A761D0C-C62E-48F7-837E-52B7412B70A7}"/>
    <dgm:cxn modelId="{BF1E0F31-5FA0-42C9-B293-864380364445}" type="presOf" srcId="{36A769FB-65A7-417B-9D72-E5D33857D855}" destId="{254AC956-04C8-4182-B4D4-9B284E282F40}" srcOrd="0" destOrd="0" presId="urn:microsoft.com/office/officeart/2005/8/layout/orgChart1"/>
    <dgm:cxn modelId="{8011C534-DB3A-4C18-81C0-9ED9F562A632}" type="presOf" srcId="{1FDBF5BF-9F5C-4CC3-A989-F251F81CE0F8}" destId="{531EC70D-D71B-442A-85C9-4150EFBEDEE9}" srcOrd="0" destOrd="0" presId="urn:microsoft.com/office/officeart/2005/8/layout/orgChart1"/>
    <dgm:cxn modelId="{66B01360-D67B-4AD0-B53D-D4886EADB81C}" type="presOf" srcId="{AEAEB7D9-EFDD-4176-B1CC-1035312865C8}" destId="{78B39E77-F883-45E0-A18F-74223A2C1C5E}" srcOrd="0" destOrd="0" presId="urn:microsoft.com/office/officeart/2005/8/layout/orgChart1"/>
    <dgm:cxn modelId="{23851162-6560-4982-9F36-393A0938AB73}" type="presOf" srcId="{7590D9BE-6E49-4282-9B86-6CB12C85D959}" destId="{4C9B47DB-C16E-4989-AE8D-5843B8B4EEC6}" srcOrd="1" destOrd="0" presId="urn:microsoft.com/office/officeart/2005/8/layout/orgChart1"/>
    <dgm:cxn modelId="{80E4E164-0395-4581-9CA9-FDD73C35C216}" srcId="{8B383609-4363-4B59-8FA0-C6913ACB917E}" destId="{AEAEB7D9-EFDD-4176-B1CC-1035312865C8}" srcOrd="3" destOrd="0" parTransId="{A6CE0D3D-4232-4C9C-B6AE-E262DDB97F8A}" sibTransId="{69F73E52-1074-4732-9CE7-BD79DCDE9E51}"/>
    <dgm:cxn modelId="{97991047-C329-4795-8F89-462A1A5504FB}" srcId="{8E81334F-420A-4E76-8393-14B0367230BC}" destId="{8B383609-4363-4B59-8FA0-C6913ACB917E}" srcOrd="0" destOrd="0" parTransId="{8463E72E-D84B-4A73-826D-C989FC40851B}" sibTransId="{049948E6-9498-4408-B0DD-A996D2614F07}"/>
    <dgm:cxn modelId="{32A21A4B-2BD4-4167-94F5-04925B6BE24F}" type="presOf" srcId="{A6CE0D3D-4232-4C9C-B6AE-E262DDB97F8A}" destId="{F2D7707E-B0D5-453D-868A-C110A71EE36B}" srcOrd="0" destOrd="0" presId="urn:microsoft.com/office/officeart/2005/8/layout/orgChart1"/>
    <dgm:cxn modelId="{8FB3FF73-E6B2-474D-A6E1-07C057DBAB28}" type="presOf" srcId="{8E81334F-420A-4E76-8393-14B0367230BC}" destId="{E2CA5B42-3320-49E9-997F-56B147954C37}" srcOrd="0" destOrd="0" presId="urn:microsoft.com/office/officeart/2005/8/layout/orgChart1"/>
    <dgm:cxn modelId="{87E3E677-EDC0-4687-BEE7-80526E8CFA94}" type="presOf" srcId="{1FDBF5BF-9F5C-4CC3-A989-F251F81CE0F8}" destId="{6D229C7B-083D-4D9B-8233-6436E3AF4D90}" srcOrd="1" destOrd="0" presId="urn:microsoft.com/office/officeart/2005/8/layout/orgChart1"/>
    <dgm:cxn modelId="{E9B89558-D9B3-4879-8D8A-5C475BA26B88}" srcId="{AC824EE8-ADFA-488B-8105-94A65D339F1F}" destId="{3BF09FBA-3393-43E1-8CBB-594FC8125DD0}" srcOrd="0" destOrd="0" parTransId="{37E87EB2-AD98-467D-8F4A-43CE642EA221}" sibTransId="{00604124-BFB6-426B-9A17-EA7B7EBBB216}"/>
    <dgm:cxn modelId="{0825145A-DB48-4A3A-8381-65727E97E4D8}" type="presOf" srcId="{AC824EE8-ADFA-488B-8105-94A65D339F1F}" destId="{56AFF085-8221-47CE-A536-6BD35EABE172}" srcOrd="1" destOrd="0" presId="urn:microsoft.com/office/officeart/2005/8/layout/orgChart1"/>
    <dgm:cxn modelId="{77A8C887-F29C-4B52-AA17-ECC435BE122C}" type="presOf" srcId="{50A7FC76-5550-4333-B994-EFA03DE914EF}" destId="{C07B0D27-C9FE-40A4-A847-06E26D0842FE}" srcOrd="0" destOrd="0" presId="urn:microsoft.com/office/officeart/2005/8/layout/orgChart1"/>
    <dgm:cxn modelId="{6B432F8F-472B-4FBA-959E-D7E638933F82}" srcId="{8B383609-4363-4B59-8FA0-C6913ACB917E}" destId="{7FD0918C-25E9-4191-8320-61CB5B28855D}" srcOrd="2" destOrd="0" parTransId="{36A769FB-65A7-417B-9D72-E5D33857D855}" sibTransId="{39AEB5B1-7B19-4CA7-BC29-583B68E55914}"/>
    <dgm:cxn modelId="{DC178494-067D-4CCD-8A4E-3568BF79C30B}" srcId="{CDE7D03F-A84B-44CE-8C7B-B5E1B1C66134}" destId="{CD3C76F7-63B7-49AE-B7BE-4DCE53A412B2}" srcOrd="1" destOrd="0" parTransId="{DA3C9395-DFEB-4270-A540-4ADA956357FC}" sibTransId="{1748CFD3-DF44-44CC-8BEB-521B1E4EE3B7}"/>
    <dgm:cxn modelId="{38EAEB9A-1CCA-4940-8E1E-66A6E7F85464}" type="presOf" srcId="{8B383609-4363-4B59-8FA0-C6913ACB917E}" destId="{83334E4E-4C3A-48BC-8C01-909734156635}" srcOrd="0" destOrd="0" presId="urn:microsoft.com/office/officeart/2005/8/layout/orgChart1"/>
    <dgm:cxn modelId="{22F3ACA2-6839-4184-B2A0-836047354D78}" srcId="{CDE7D03F-A84B-44CE-8C7B-B5E1B1C66134}" destId="{7590D9BE-6E49-4282-9B86-6CB12C85D959}" srcOrd="2" destOrd="0" parTransId="{25AFB6CF-C185-4F7E-8A2F-9186C2EEB51E}" sibTransId="{89C410FC-6654-4159-A90C-B7B5F8DAE7D8}"/>
    <dgm:cxn modelId="{B747CDB1-C963-428C-80DE-C3B620592747}" srcId="{8B383609-4363-4B59-8FA0-C6913ACB917E}" destId="{CDE7D03F-A84B-44CE-8C7B-B5E1B1C66134}" srcOrd="1" destOrd="0" parTransId="{50A7FC76-5550-4333-B994-EFA03DE914EF}" sibTransId="{E8018135-A9A2-491F-9DC5-4EE8D80CFB6C}"/>
    <dgm:cxn modelId="{CAE835B3-5718-49B7-949F-1A4FB4820A2B}" type="presOf" srcId="{7FD0918C-25E9-4191-8320-61CB5B28855D}" destId="{7B2964C9-0607-4C7F-99B4-EC964AE035A1}" srcOrd="0" destOrd="0" presId="urn:microsoft.com/office/officeart/2005/8/layout/orgChart1"/>
    <dgm:cxn modelId="{1AC626BA-24A6-421B-93C2-D122AE1F492A}" type="presOf" srcId="{CD3C76F7-63B7-49AE-B7BE-4DCE53A412B2}" destId="{211CFAE8-1B82-437B-863D-AFCE5DF7D905}" srcOrd="1" destOrd="0" presId="urn:microsoft.com/office/officeart/2005/8/layout/orgChart1"/>
    <dgm:cxn modelId="{D8CDBFBE-4FEB-41D6-9592-89D7C60B81D9}" type="presOf" srcId="{37E87EB2-AD98-467D-8F4A-43CE642EA221}" destId="{08472122-4D70-4620-AC56-6DC943A54667}" srcOrd="0" destOrd="0" presId="urn:microsoft.com/office/officeart/2005/8/layout/orgChart1"/>
    <dgm:cxn modelId="{B217AAC1-DC39-4A4A-8EA6-374211C93B2E}" type="presOf" srcId="{25AFB6CF-C185-4F7E-8A2F-9186C2EEB51E}" destId="{3251B86E-8C37-46CE-81C4-0F8EDA1C30E9}" srcOrd="0" destOrd="0" presId="urn:microsoft.com/office/officeart/2005/8/layout/orgChart1"/>
    <dgm:cxn modelId="{8ED5F7C2-93A6-4325-BD58-A71DD4C9ED43}" srcId="{8B383609-4363-4B59-8FA0-C6913ACB917E}" destId="{AC824EE8-ADFA-488B-8105-94A65D339F1F}" srcOrd="0" destOrd="0" parTransId="{EC7FEEC1-F41A-41AE-85BE-D135D572255E}" sibTransId="{4E04CD84-1DFE-4267-A263-78C54B79D151}"/>
    <dgm:cxn modelId="{20834AC5-1BE5-425F-AF2B-DAF9B4030DAC}" type="presOf" srcId="{EC7FEEC1-F41A-41AE-85BE-D135D572255E}" destId="{C6A38E0C-A242-451B-B60B-4CDE1CF498DD}" srcOrd="0" destOrd="0" presId="urn:microsoft.com/office/officeart/2005/8/layout/orgChart1"/>
    <dgm:cxn modelId="{606C79C5-6764-47C1-8D54-512637D5036E}" type="presOf" srcId="{3BF09FBA-3393-43E1-8CBB-594FC8125DD0}" destId="{C6E7E72E-C9C6-4A8E-909D-DB5C452133FF}" srcOrd="0" destOrd="0" presId="urn:microsoft.com/office/officeart/2005/8/layout/orgChart1"/>
    <dgm:cxn modelId="{944ACFC7-8E37-47EB-A6F0-37433F070631}" type="presOf" srcId="{AEAEB7D9-EFDD-4176-B1CC-1035312865C8}" destId="{81902471-A1B7-421A-A97E-51AB7E587472}" srcOrd="1" destOrd="0" presId="urn:microsoft.com/office/officeart/2005/8/layout/orgChart1"/>
    <dgm:cxn modelId="{95CC4CCF-6D7C-4AD7-8877-32E1651DFEF5}" type="presOf" srcId="{CD3C76F7-63B7-49AE-B7BE-4DCE53A412B2}" destId="{6F025621-CFC5-495E-93F1-575FCB69FE01}" srcOrd="0" destOrd="0" presId="urn:microsoft.com/office/officeart/2005/8/layout/orgChart1"/>
    <dgm:cxn modelId="{D2B95CDA-B8EF-4C62-97E6-A31A1278979A}" type="presOf" srcId="{CDE7D03F-A84B-44CE-8C7B-B5E1B1C66134}" destId="{11271877-1274-40B8-A2A1-47C522892A59}" srcOrd="0" destOrd="0" presId="urn:microsoft.com/office/officeart/2005/8/layout/orgChart1"/>
    <dgm:cxn modelId="{3038AEDB-59B0-44C8-B366-9C2CE39DB75B}" type="presOf" srcId="{3B30DFE8-D1E9-4397-8C59-622394C5AA56}" destId="{24CB51F3-C359-4DF8-B5C2-4AA6C398A877}" srcOrd="0" destOrd="0" presId="urn:microsoft.com/office/officeart/2005/8/layout/orgChart1"/>
    <dgm:cxn modelId="{BB2523DC-C409-4825-A723-F87182B9E66A}" type="presOf" srcId="{7590D9BE-6E49-4282-9B86-6CB12C85D959}" destId="{9EB5405F-D932-472E-8CAE-2CFEF295B3DC}" srcOrd="0" destOrd="0" presId="urn:microsoft.com/office/officeart/2005/8/layout/orgChart1"/>
    <dgm:cxn modelId="{EF5507E9-2719-4E2A-B446-4253986681FE}" type="presOf" srcId="{BEEBC497-0DA9-4C8C-9ED1-9F9285DAD387}" destId="{F28A2D09-5802-4D27-AC91-8C3E0E553A87}" srcOrd="1" destOrd="0" presId="urn:microsoft.com/office/officeart/2005/8/layout/orgChart1"/>
    <dgm:cxn modelId="{328D67EA-F4AC-4221-A9F7-CA00726CDBFC}" type="presOf" srcId="{BEEBC497-0DA9-4C8C-9ED1-9F9285DAD387}" destId="{E215FFC6-2BDB-4D66-865C-8CABA51378D5}" srcOrd="0" destOrd="0" presId="urn:microsoft.com/office/officeart/2005/8/layout/orgChart1"/>
    <dgm:cxn modelId="{A9E59EEB-BE9D-4F7F-84F5-201789616A16}" type="presOf" srcId="{AC824EE8-ADFA-488B-8105-94A65D339F1F}" destId="{EA133BE2-0F6C-4A25-8645-898F3972A8C5}" srcOrd="0" destOrd="0" presId="urn:microsoft.com/office/officeart/2005/8/layout/orgChart1"/>
    <dgm:cxn modelId="{ABCF02F1-6BC0-4C3D-9FCC-8C045BFAC79F}" type="presOf" srcId="{CDE7D03F-A84B-44CE-8C7B-B5E1B1C66134}" destId="{F9B49849-6C60-4CF8-883C-D88D674EED86}" srcOrd="1" destOrd="0" presId="urn:microsoft.com/office/officeart/2005/8/layout/orgChart1"/>
    <dgm:cxn modelId="{518CF0FE-23A6-4C51-857A-48711F2A579C}" type="presOf" srcId="{3BF09FBA-3393-43E1-8CBB-594FC8125DD0}" destId="{53BB7EE4-0E7B-4D69-B97D-D8665516CC31}" srcOrd="1" destOrd="0" presId="urn:microsoft.com/office/officeart/2005/8/layout/orgChart1"/>
    <dgm:cxn modelId="{3D37C0FF-E8DD-4DB5-AA49-1DC46BFCD9AC}" type="presOf" srcId="{8B383609-4363-4B59-8FA0-C6913ACB917E}" destId="{B76DFE67-59B8-48CB-8BEF-6F797C666BA3}" srcOrd="1" destOrd="0" presId="urn:microsoft.com/office/officeart/2005/8/layout/orgChart1"/>
    <dgm:cxn modelId="{A0F83A35-6E38-4479-941A-138F1F09365E}" type="presParOf" srcId="{E2CA5B42-3320-49E9-997F-56B147954C37}" destId="{36946678-5E66-4F51-BC32-0E63D6706B6C}" srcOrd="0" destOrd="0" presId="urn:microsoft.com/office/officeart/2005/8/layout/orgChart1"/>
    <dgm:cxn modelId="{EC291D7B-43BD-48E0-B78F-5676FB7514D1}" type="presParOf" srcId="{36946678-5E66-4F51-BC32-0E63D6706B6C}" destId="{81EE6A64-9C87-40F2-A18D-537865F71E15}" srcOrd="0" destOrd="0" presId="urn:microsoft.com/office/officeart/2005/8/layout/orgChart1"/>
    <dgm:cxn modelId="{4B7022F5-A881-4CD4-9E40-F801A0E5D791}" type="presParOf" srcId="{81EE6A64-9C87-40F2-A18D-537865F71E15}" destId="{83334E4E-4C3A-48BC-8C01-909734156635}" srcOrd="0" destOrd="0" presId="urn:microsoft.com/office/officeart/2005/8/layout/orgChart1"/>
    <dgm:cxn modelId="{48F5EC23-132F-4524-8C08-6D5214810AEF}" type="presParOf" srcId="{81EE6A64-9C87-40F2-A18D-537865F71E15}" destId="{B76DFE67-59B8-48CB-8BEF-6F797C666BA3}" srcOrd="1" destOrd="0" presId="urn:microsoft.com/office/officeart/2005/8/layout/orgChart1"/>
    <dgm:cxn modelId="{EDDC5BF7-5134-4F6D-B0C9-2111A1C0AE53}" type="presParOf" srcId="{36946678-5E66-4F51-BC32-0E63D6706B6C}" destId="{DB274636-2ECB-4A14-9E03-3DAB7FE8FCDB}" srcOrd="1" destOrd="0" presId="urn:microsoft.com/office/officeart/2005/8/layout/orgChart1"/>
    <dgm:cxn modelId="{80DD5494-CD9E-4AC5-99E9-1D0BE87E38CC}" type="presParOf" srcId="{DB274636-2ECB-4A14-9E03-3DAB7FE8FCDB}" destId="{C6A38E0C-A242-451B-B60B-4CDE1CF498DD}" srcOrd="0" destOrd="0" presId="urn:microsoft.com/office/officeart/2005/8/layout/orgChart1"/>
    <dgm:cxn modelId="{C8DCF293-F828-4C38-81C4-D76831358724}" type="presParOf" srcId="{DB274636-2ECB-4A14-9E03-3DAB7FE8FCDB}" destId="{9340E9D0-9E9E-4255-BF01-13D06BB3A7E2}" srcOrd="1" destOrd="0" presId="urn:microsoft.com/office/officeart/2005/8/layout/orgChart1"/>
    <dgm:cxn modelId="{6BD29032-1E7F-4382-ABE0-D7031056D845}" type="presParOf" srcId="{9340E9D0-9E9E-4255-BF01-13D06BB3A7E2}" destId="{6085620F-A15F-45BF-B503-2B1B89A03180}" srcOrd="0" destOrd="0" presId="urn:microsoft.com/office/officeart/2005/8/layout/orgChart1"/>
    <dgm:cxn modelId="{BB6B21C8-5DEA-41B3-96EB-5420DFF6596C}" type="presParOf" srcId="{6085620F-A15F-45BF-B503-2B1B89A03180}" destId="{EA133BE2-0F6C-4A25-8645-898F3972A8C5}" srcOrd="0" destOrd="0" presId="urn:microsoft.com/office/officeart/2005/8/layout/orgChart1"/>
    <dgm:cxn modelId="{934A7343-7C56-4B48-94D5-14ED9CE27B2D}" type="presParOf" srcId="{6085620F-A15F-45BF-B503-2B1B89A03180}" destId="{56AFF085-8221-47CE-A536-6BD35EABE172}" srcOrd="1" destOrd="0" presId="urn:microsoft.com/office/officeart/2005/8/layout/orgChart1"/>
    <dgm:cxn modelId="{091B8132-7D18-4FDD-A816-894E0CF02959}" type="presParOf" srcId="{9340E9D0-9E9E-4255-BF01-13D06BB3A7E2}" destId="{17829C96-8A12-4456-B58D-AB6A48781DCA}" srcOrd="1" destOrd="0" presId="urn:microsoft.com/office/officeart/2005/8/layout/orgChart1"/>
    <dgm:cxn modelId="{BFCCF9B4-23AB-44CF-8463-B18519F4E473}" type="presParOf" srcId="{17829C96-8A12-4456-B58D-AB6A48781DCA}" destId="{08472122-4D70-4620-AC56-6DC943A54667}" srcOrd="0" destOrd="0" presId="urn:microsoft.com/office/officeart/2005/8/layout/orgChart1"/>
    <dgm:cxn modelId="{E3EEAA70-FA69-4247-8B59-1EB90951AA0C}" type="presParOf" srcId="{17829C96-8A12-4456-B58D-AB6A48781DCA}" destId="{41A20F54-090C-4E91-9A1D-3E274CD178D5}" srcOrd="1" destOrd="0" presId="urn:microsoft.com/office/officeart/2005/8/layout/orgChart1"/>
    <dgm:cxn modelId="{51C0A834-D344-45AD-9B4E-2125E80F8AA3}" type="presParOf" srcId="{41A20F54-090C-4E91-9A1D-3E274CD178D5}" destId="{6B140255-E955-4027-A6E9-B10DD1896FF6}" srcOrd="0" destOrd="0" presId="urn:microsoft.com/office/officeart/2005/8/layout/orgChart1"/>
    <dgm:cxn modelId="{E3B170BB-5656-4808-8A5A-EAA59CAC4D64}" type="presParOf" srcId="{6B140255-E955-4027-A6E9-B10DD1896FF6}" destId="{C6E7E72E-C9C6-4A8E-909D-DB5C452133FF}" srcOrd="0" destOrd="0" presId="urn:microsoft.com/office/officeart/2005/8/layout/orgChart1"/>
    <dgm:cxn modelId="{CA388C14-A0DC-4284-9C38-80E6E98BF6CD}" type="presParOf" srcId="{6B140255-E955-4027-A6E9-B10DD1896FF6}" destId="{53BB7EE4-0E7B-4D69-B97D-D8665516CC31}" srcOrd="1" destOrd="0" presId="urn:microsoft.com/office/officeart/2005/8/layout/orgChart1"/>
    <dgm:cxn modelId="{C3ADAFF7-94A5-44DF-B8AA-2CBB22C1D19D}" type="presParOf" srcId="{41A20F54-090C-4E91-9A1D-3E274CD178D5}" destId="{55255558-6299-4F96-827C-CDDDDDAD9692}" srcOrd="1" destOrd="0" presId="urn:microsoft.com/office/officeart/2005/8/layout/orgChart1"/>
    <dgm:cxn modelId="{C49CC009-A461-4AAF-BD71-2F43D1A30646}" type="presParOf" srcId="{41A20F54-090C-4E91-9A1D-3E274CD178D5}" destId="{7C32B798-B486-4D99-A0C6-43CF9A7065C2}" srcOrd="2" destOrd="0" presId="urn:microsoft.com/office/officeart/2005/8/layout/orgChart1"/>
    <dgm:cxn modelId="{338C794D-D2B0-4A9D-992F-E2CA089E387B}" type="presParOf" srcId="{17829C96-8A12-4456-B58D-AB6A48781DCA}" destId="{24CB51F3-C359-4DF8-B5C2-4AA6C398A877}" srcOrd="2" destOrd="0" presId="urn:microsoft.com/office/officeart/2005/8/layout/orgChart1"/>
    <dgm:cxn modelId="{3C9DF5F7-31D4-41CC-AAA8-7B564E5DA542}" type="presParOf" srcId="{17829C96-8A12-4456-B58D-AB6A48781DCA}" destId="{8E5E21EA-838B-4F3A-A99C-A14EC5A683A4}" srcOrd="3" destOrd="0" presId="urn:microsoft.com/office/officeart/2005/8/layout/orgChart1"/>
    <dgm:cxn modelId="{B4CB7BC5-4069-46EB-8C91-B6F8FBF60294}" type="presParOf" srcId="{8E5E21EA-838B-4F3A-A99C-A14EC5A683A4}" destId="{3933C24B-51AD-463E-A559-C2D61F7574C4}" srcOrd="0" destOrd="0" presId="urn:microsoft.com/office/officeart/2005/8/layout/orgChart1"/>
    <dgm:cxn modelId="{2BAEEFFF-C7B9-4F2F-8FF1-248A4B6DC820}" type="presParOf" srcId="{3933C24B-51AD-463E-A559-C2D61F7574C4}" destId="{E215FFC6-2BDB-4D66-865C-8CABA51378D5}" srcOrd="0" destOrd="0" presId="urn:microsoft.com/office/officeart/2005/8/layout/orgChart1"/>
    <dgm:cxn modelId="{69528D02-DE2A-4554-9B2E-E37AC255145D}" type="presParOf" srcId="{3933C24B-51AD-463E-A559-C2D61F7574C4}" destId="{F28A2D09-5802-4D27-AC91-8C3E0E553A87}" srcOrd="1" destOrd="0" presId="urn:microsoft.com/office/officeart/2005/8/layout/orgChart1"/>
    <dgm:cxn modelId="{E6B452D4-9BB6-4B8D-8F65-57F48298C754}" type="presParOf" srcId="{8E5E21EA-838B-4F3A-A99C-A14EC5A683A4}" destId="{904C4053-29FB-4675-82B0-784425E50DBE}" srcOrd="1" destOrd="0" presId="urn:microsoft.com/office/officeart/2005/8/layout/orgChart1"/>
    <dgm:cxn modelId="{F75F31F1-F126-44D1-B5BE-67C9F5D5B89B}" type="presParOf" srcId="{8E5E21EA-838B-4F3A-A99C-A14EC5A683A4}" destId="{1F484348-6B54-4265-B913-26200EAD5FC9}" srcOrd="2" destOrd="0" presId="urn:microsoft.com/office/officeart/2005/8/layout/orgChart1"/>
    <dgm:cxn modelId="{2EA8CEF8-CBE1-42A5-B9D4-24B5A1D87008}" type="presParOf" srcId="{9340E9D0-9E9E-4255-BF01-13D06BB3A7E2}" destId="{8CC3EC5B-1C0C-45E2-A03C-3C9AB026C4EF}" srcOrd="2" destOrd="0" presId="urn:microsoft.com/office/officeart/2005/8/layout/orgChart1"/>
    <dgm:cxn modelId="{5B519B72-C5FB-48C2-BC3C-F45CF1C4013F}" type="presParOf" srcId="{DB274636-2ECB-4A14-9E03-3DAB7FE8FCDB}" destId="{C07B0D27-C9FE-40A4-A847-06E26D0842FE}" srcOrd="2" destOrd="0" presId="urn:microsoft.com/office/officeart/2005/8/layout/orgChart1"/>
    <dgm:cxn modelId="{8CA68538-871A-4C4C-8E2D-B240E5BAE0D8}" type="presParOf" srcId="{DB274636-2ECB-4A14-9E03-3DAB7FE8FCDB}" destId="{9EF090B7-4DA0-4B07-9889-9C3C808B9264}" srcOrd="3" destOrd="0" presId="urn:microsoft.com/office/officeart/2005/8/layout/orgChart1"/>
    <dgm:cxn modelId="{F2DC3F19-0EFF-40DE-A66D-E7A1C3CE8C92}" type="presParOf" srcId="{9EF090B7-4DA0-4B07-9889-9C3C808B9264}" destId="{3D6950B1-296F-46AC-B60F-82A25CF76215}" srcOrd="0" destOrd="0" presId="urn:microsoft.com/office/officeart/2005/8/layout/orgChart1"/>
    <dgm:cxn modelId="{DA2DD7A3-BE69-43D0-A1AE-73536068B159}" type="presParOf" srcId="{3D6950B1-296F-46AC-B60F-82A25CF76215}" destId="{11271877-1274-40B8-A2A1-47C522892A59}" srcOrd="0" destOrd="0" presId="urn:microsoft.com/office/officeart/2005/8/layout/orgChart1"/>
    <dgm:cxn modelId="{03C9AD7C-C3ED-42EE-B275-40100232E1B9}" type="presParOf" srcId="{3D6950B1-296F-46AC-B60F-82A25CF76215}" destId="{F9B49849-6C60-4CF8-883C-D88D674EED86}" srcOrd="1" destOrd="0" presId="urn:microsoft.com/office/officeart/2005/8/layout/orgChart1"/>
    <dgm:cxn modelId="{4D885E7C-9FBA-443C-BB4A-9C475868CF26}" type="presParOf" srcId="{9EF090B7-4DA0-4B07-9889-9C3C808B9264}" destId="{17CFBFA6-54AD-46AE-8C9A-529C7D871946}" srcOrd="1" destOrd="0" presId="urn:microsoft.com/office/officeart/2005/8/layout/orgChart1"/>
    <dgm:cxn modelId="{8CFE992E-8B0C-4510-9D52-6B8E16A46924}" type="presParOf" srcId="{17CFBFA6-54AD-46AE-8C9A-529C7D871946}" destId="{53D4D948-D68B-491A-87E8-64BD5541B591}" srcOrd="0" destOrd="0" presId="urn:microsoft.com/office/officeart/2005/8/layout/orgChart1"/>
    <dgm:cxn modelId="{B6AD802B-B144-4AAD-8E6B-852AB36A8071}" type="presParOf" srcId="{17CFBFA6-54AD-46AE-8C9A-529C7D871946}" destId="{F55648D1-9F42-4F25-A20F-52D2324411D3}" srcOrd="1" destOrd="0" presId="urn:microsoft.com/office/officeart/2005/8/layout/orgChart1"/>
    <dgm:cxn modelId="{FD5C209A-555F-4C44-BABC-FD43FA0A8D27}" type="presParOf" srcId="{F55648D1-9F42-4F25-A20F-52D2324411D3}" destId="{FE0DFAAD-7AA8-4931-935F-34CE47BDB209}" srcOrd="0" destOrd="0" presId="urn:microsoft.com/office/officeart/2005/8/layout/orgChart1"/>
    <dgm:cxn modelId="{3D36D934-D6A6-4FDB-8570-B2E4C6B8EC4A}" type="presParOf" srcId="{FE0DFAAD-7AA8-4931-935F-34CE47BDB209}" destId="{531EC70D-D71B-442A-85C9-4150EFBEDEE9}" srcOrd="0" destOrd="0" presId="urn:microsoft.com/office/officeart/2005/8/layout/orgChart1"/>
    <dgm:cxn modelId="{A658DFAD-C59B-4C39-8697-40185AB84DFA}" type="presParOf" srcId="{FE0DFAAD-7AA8-4931-935F-34CE47BDB209}" destId="{6D229C7B-083D-4D9B-8233-6436E3AF4D90}" srcOrd="1" destOrd="0" presId="urn:microsoft.com/office/officeart/2005/8/layout/orgChart1"/>
    <dgm:cxn modelId="{4A895576-84B5-451F-BCB8-3E749BAE1A13}" type="presParOf" srcId="{F55648D1-9F42-4F25-A20F-52D2324411D3}" destId="{2B6E0D5B-83D8-4CCE-BDA3-A5DA4936AFA8}" srcOrd="1" destOrd="0" presId="urn:microsoft.com/office/officeart/2005/8/layout/orgChart1"/>
    <dgm:cxn modelId="{7501330D-8189-4E09-A578-807281C6A66D}" type="presParOf" srcId="{F55648D1-9F42-4F25-A20F-52D2324411D3}" destId="{4837E5A8-2516-416B-8EE1-285C43E17684}" srcOrd="2" destOrd="0" presId="urn:microsoft.com/office/officeart/2005/8/layout/orgChart1"/>
    <dgm:cxn modelId="{CFA5B01A-7DB5-40DB-9C18-DD75AB74C8D0}" type="presParOf" srcId="{17CFBFA6-54AD-46AE-8C9A-529C7D871946}" destId="{8ABC2957-5BC2-4604-9DE1-F4D522498B9A}" srcOrd="2" destOrd="0" presId="urn:microsoft.com/office/officeart/2005/8/layout/orgChart1"/>
    <dgm:cxn modelId="{F7867FAE-642C-4474-BC8D-1B8C130C2E81}" type="presParOf" srcId="{17CFBFA6-54AD-46AE-8C9A-529C7D871946}" destId="{4D3F7659-1C97-40FD-BED4-99AEE0C71131}" srcOrd="3" destOrd="0" presId="urn:microsoft.com/office/officeart/2005/8/layout/orgChart1"/>
    <dgm:cxn modelId="{2746025F-8DCC-4992-A9AD-14107D5AF524}" type="presParOf" srcId="{4D3F7659-1C97-40FD-BED4-99AEE0C71131}" destId="{A917AEB7-76E9-4404-8F3D-E1A50C167706}" srcOrd="0" destOrd="0" presId="urn:microsoft.com/office/officeart/2005/8/layout/orgChart1"/>
    <dgm:cxn modelId="{28CD73A2-17AB-461F-9BD0-DDECD5734F39}" type="presParOf" srcId="{A917AEB7-76E9-4404-8F3D-E1A50C167706}" destId="{6F025621-CFC5-495E-93F1-575FCB69FE01}" srcOrd="0" destOrd="0" presId="urn:microsoft.com/office/officeart/2005/8/layout/orgChart1"/>
    <dgm:cxn modelId="{08F38867-1E19-4FBB-8327-18469BF78146}" type="presParOf" srcId="{A917AEB7-76E9-4404-8F3D-E1A50C167706}" destId="{211CFAE8-1B82-437B-863D-AFCE5DF7D905}" srcOrd="1" destOrd="0" presId="urn:microsoft.com/office/officeart/2005/8/layout/orgChart1"/>
    <dgm:cxn modelId="{946FF45F-6F0D-400D-A962-4268060EC112}" type="presParOf" srcId="{4D3F7659-1C97-40FD-BED4-99AEE0C71131}" destId="{5C8D308F-DCC6-4E7C-AE7C-752B0E9C3144}" srcOrd="1" destOrd="0" presId="urn:microsoft.com/office/officeart/2005/8/layout/orgChart1"/>
    <dgm:cxn modelId="{F9249E2F-6E94-4B2A-BCC2-C1015589C059}" type="presParOf" srcId="{4D3F7659-1C97-40FD-BED4-99AEE0C71131}" destId="{0CA9E911-B2F1-4A7D-92AE-C55620FF7250}" srcOrd="2" destOrd="0" presId="urn:microsoft.com/office/officeart/2005/8/layout/orgChart1"/>
    <dgm:cxn modelId="{5692C03F-8919-43EF-9B99-EF63321521C9}" type="presParOf" srcId="{17CFBFA6-54AD-46AE-8C9A-529C7D871946}" destId="{3251B86E-8C37-46CE-81C4-0F8EDA1C30E9}" srcOrd="4" destOrd="0" presId="urn:microsoft.com/office/officeart/2005/8/layout/orgChart1"/>
    <dgm:cxn modelId="{2A378305-F354-4567-8C59-19F8C20D53EB}" type="presParOf" srcId="{17CFBFA6-54AD-46AE-8C9A-529C7D871946}" destId="{B726A3D3-D43D-4A0D-83E4-1A05B2FC43C4}" srcOrd="5" destOrd="0" presId="urn:microsoft.com/office/officeart/2005/8/layout/orgChart1"/>
    <dgm:cxn modelId="{492822EF-D800-4204-8551-CB7B4E64FA67}" type="presParOf" srcId="{B726A3D3-D43D-4A0D-83E4-1A05B2FC43C4}" destId="{610181ED-E180-4989-B9B7-2AFE6B06CF5B}" srcOrd="0" destOrd="0" presId="urn:microsoft.com/office/officeart/2005/8/layout/orgChart1"/>
    <dgm:cxn modelId="{D88762D4-500A-4577-A0DB-496D650E497F}" type="presParOf" srcId="{610181ED-E180-4989-B9B7-2AFE6B06CF5B}" destId="{9EB5405F-D932-472E-8CAE-2CFEF295B3DC}" srcOrd="0" destOrd="0" presId="urn:microsoft.com/office/officeart/2005/8/layout/orgChart1"/>
    <dgm:cxn modelId="{A915674B-C93E-481F-A941-8B38CD38F7C4}" type="presParOf" srcId="{610181ED-E180-4989-B9B7-2AFE6B06CF5B}" destId="{4C9B47DB-C16E-4989-AE8D-5843B8B4EEC6}" srcOrd="1" destOrd="0" presId="urn:microsoft.com/office/officeart/2005/8/layout/orgChart1"/>
    <dgm:cxn modelId="{D05F4C49-70FB-45B6-BE06-A17DBC1C3D01}" type="presParOf" srcId="{B726A3D3-D43D-4A0D-83E4-1A05B2FC43C4}" destId="{2A930260-97B9-4ECF-9730-E5530CB36D65}" srcOrd="1" destOrd="0" presId="urn:microsoft.com/office/officeart/2005/8/layout/orgChart1"/>
    <dgm:cxn modelId="{D6F14A89-4E60-43F9-AC78-7A41E8738AF0}" type="presParOf" srcId="{B726A3D3-D43D-4A0D-83E4-1A05B2FC43C4}" destId="{D84BEF5A-5693-4B56-B7F9-6D6CCF3FB11C}" srcOrd="2" destOrd="0" presId="urn:microsoft.com/office/officeart/2005/8/layout/orgChart1"/>
    <dgm:cxn modelId="{E9CC04A8-0928-4571-9867-58FC62B128BC}" type="presParOf" srcId="{9EF090B7-4DA0-4B07-9889-9C3C808B9264}" destId="{A7C22E26-E6DD-42BC-8F0F-2903CCC30632}" srcOrd="2" destOrd="0" presId="urn:microsoft.com/office/officeart/2005/8/layout/orgChart1"/>
    <dgm:cxn modelId="{CA0E767F-500A-453A-9652-6B34BA1348E3}" type="presParOf" srcId="{DB274636-2ECB-4A14-9E03-3DAB7FE8FCDB}" destId="{254AC956-04C8-4182-B4D4-9B284E282F40}" srcOrd="4" destOrd="0" presId="urn:microsoft.com/office/officeart/2005/8/layout/orgChart1"/>
    <dgm:cxn modelId="{AC54C37F-F335-45C2-826C-DA9DA043504A}" type="presParOf" srcId="{DB274636-2ECB-4A14-9E03-3DAB7FE8FCDB}" destId="{CE22929F-BB21-4979-A22F-72510E0A9DD1}" srcOrd="5" destOrd="0" presId="urn:microsoft.com/office/officeart/2005/8/layout/orgChart1"/>
    <dgm:cxn modelId="{389E9CDC-2BBE-48FE-806C-70552B4A0016}" type="presParOf" srcId="{CE22929F-BB21-4979-A22F-72510E0A9DD1}" destId="{BD10A76D-1F9F-4C2F-87EC-AF3CC09B91CC}" srcOrd="0" destOrd="0" presId="urn:microsoft.com/office/officeart/2005/8/layout/orgChart1"/>
    <dgm:cxn modelId="{491B4726-6311-4896-8D8A-4EFCA3CF97D2}" type="presParOf" srcId="{BD10A76D-1F9F-4C2F-87EC-AF3CC09B91CC}" destId="{7B2964C9-0607-4C7F-99B4-EC964AE035A1}" srcOrd="0" destOrd="0" presId="urn:microsoft.com/office/officeart/2005/8/layout/orgChart1"/>
    <dgm:cxn modelId="{6C09FFB0-B9BA-4EF7-B655-8FE086451CAD}" type="presParOf" srcId="{BD10A76D-1F9F-4C2F-87EC-AF3CC09B91CC}" destId="{7441CA99-4C8B-4985-95DF-35DD9CBE5A74}" srcOrd="1" destOrd="0" presId="urn:microsoft.com/office/officeart/2005/8/layout/orgChart1"/>
    <dgm:cxn modelId="{2E116B1D-6D9C-4663-9674-017172DACBE8}" type="presParOf" srcId="{CE22929F-BB21-4979-A22F-72510E0A9DD1}" destId="{41C57A3A-DFC7-4E55-A020-25C798F8AB1E}" srcOrd="1" destOrd="0" presId="urn:microsoft.com/office/officeart/2005/8/layout/orgChart1"/>
    <dgm:cxn modelId="{31570AF0-35FC-4CBC-B0DB-211066AB9502}" type="presParOf" srcId="{CE22929F-BB21-4979-A22F-72510E0A9DD1}" destId="{E77F5474-9B59-4D37-87FE-05AB2F36C9CA}" srcOrd="2" destOrd="0" presId="urn:microsoft.com/office/officeart/2005/8/layout/orgChart1"/>
    <dgm:cxn modelId="{2815CC2F-878B-4D2B-BF5B-ABBD683FB8EA}" type="presParOf" srcId="{DB274636-2ECB-4A14-9E03-3DAB7FE8FCDB}" destId="{F2D7707E-B0D5-453D-868A-C110A71EE36B}" srcOrd="6" destOrd="0" presId="urn:microsoft.com/office/officeart/2005/8/layout/orgChart1"/>
    <dgm:cxn modelId="{FD2E7A0A-D8B5-4A4E-8D7B-AF62F29C41CF}" type="presParOf" srcId="{DB274636-2ECB-4A14-9E03-3DAB7FE8FCDB}" destId="{FB07A205-62DF-4ACB-BBC4-B0741E5414DE}" srcOrd="7" destOrd="0" presId="urn:microsoft.com/office/officeart/2005/8/layout/orgChart1"/>
    <dgm:cxn modelId="{0BEA4E78-100F-4BCB-958C-E037B6104C58}" type="presParOf" srcId="{FB07A205-62DF-4ACB-BBC4-B0741E5414DE}" destId="{8D33BEB0-2B99-4A4A-A833-AC70CF359943}" srcOrd="0" destOrd="0" presId="urn:microsoft.com/office/officeart/2005/8/layout/orgChart1"/>
    <dgm:cxn modelId="{1E8EFF9E-3284-4F5C-B20B-4713352A2B6D}" type="presParOf" srcId="{8D33BEB0-2B99-4A4A-A833-AC70CF359943}" destId="{78B39E77-F883-45E0-A18F-74223A2C1C5E}" srcOrd="0" destOrd="0" presId="urn:microsoft.com/office/officeart/2005/8/layout/orgChart1"/>
    <dgm:cxn modelId="{DC8584C1-261A-4EF1-B2B8-7A63CC6FE637}" type="presParOf" srcId="{8D33BEB0-2B99-4A4A-A833-AC70CF359943}" destId="{81902471-A1B7-421A-A97E-51AB7E587472}" srcOrd="1" destOrd="0" presId="urn:microsoft.com/office/officeart/2005/8/layout/orgChart1"/>
    <dgm:cxn modelId="{D9052375-8BED-458A-BB43-57797439E26F}" type="presParOf" srcId="{FB07A205-62DF-4ACB-BBC4-B0741E5414DE}" destId="{665655FE-0EB1-428D-82AA-767A9381B7D7}" srcOrd="1" destOrd="0" presId="urn:microsoft.com/office/officeart/2005/8/layout/orgChart1"/>
    <dgm:cxn modelId="{C8309F2C-9263-4B9D-9661-441E951E99C5}" type="presParOf" srcId="{FB07A205-62DF-4ACB-BBC4-B0741E5414DE}" destId="{DB3B73DD-193E-41E1-869A-7C23F429A0D3}" srcOrd="2" destOrd="0" presId="urn:microsoft.com/office/officeart/2005/8/layout/orgChart1"/>
    <dgm:cxn modelId="{6D1FC563-2C24-43D9-A5A5-943347E29678}" type="presParOf" srcId="{36946678-5E66-4F51-BC32-0E63D6706B6C}" destId="{8B2830A9-439F-4ADA-98AB-33E11EF5C2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64069-A3BD-4515-B7ED-6C5507D03C95}">
      <dsp:nvSpPr>
        <dsp:cNvPr id="0" name=""/>
        <dsp:cNvSpPr/>
      </dsp:nvSpPr>
      <dsp:spPr>
        <a:xfrm>
          <a:off x="5295899" y="745603"/>
          <a:ext cx="3606086" cy="31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62"/>
              </a:lnTo>
              <a:lnTo>
                <a:pt x="3606086" y="156462"/>
              </a:lnTo>
              <a:lnTo>
                <a:pt x="3606086" y="312924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9CFB72CB-E4FB-45BC-9587-DD74EA1A6C8D}">
      <dsp:nvSpPr>
        <dsp:cNvPr id="0" name=""/>
        <dsp:cNvSpPr/>
      </dsp:nvSpPr>
      <dsp:spPr>
        <a:xfrm>
          <a:off x="5295899" y="745603"/>
          <a:ext cx="1803043" cy="31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62"/>
              </a:lnTo>
              <a:lnTo>
                <a:pt x="1803043" y="156462"/>
              </a:lnTo>
              <a:lnTo>
                <a:pt x="1803043" y="312924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853E0B95-7362-45FD-96B0-595C11411DCD}">
      <dsp:nvSpPr>
        <dsp:cNvPr id="0" name=""/>
        <dsp:cNvSpPr/>
      </dsp:nvSpPr>
      <dsp:spPr>
        <a:xfrm>
          <a:off x="5250179" y="745603"/>
          <a:ext cx="91440" cy="3129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9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41DD4-DB20-4A2E-B401-AA54B119FB08}">
      <dsp:nvSpPr>
        <dsp:cNvPr id="0" name=""/>
        <dsp:cNvSpPr/>
      </dsp:nvSpPr>
      <dsp:spPr>
        <a:xfrm>
          <a:off x="2867305" y="1803587"/>
          <a:ext cx="253022" cy="2801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1422"/>
              </a:lnTo>
              <a:lnTo>
                <a:pt x="253022" y="2801422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0DD2FCA6-2FE0-434F-B4C6-E7CF9716D66C}">
      <dsp:nvSpPr>
        <dsp:cNvPr id="0" name=""/>
        <dsp:cNvSpPr/>
      </dsp:nvSpPr>
      <dsp:spPr>
        <a:xfrm>
          <a:off x="2867305" y="1803587"/>
          <a:ext cx="253022" cy="1743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3438"/>
              </a:lnTo>
              <a:lnTo>
                <a:pt x="253022" y="1743438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2EFA830D-C4F7-497F-A285-AC3690423264}">
      <dsp:nvSpPr>
        <dsp:cNvPr id="0" name=""/>
        <dsp:cNvSpPr/>
      </dsp:nvSpPr>
      <dsp:spPr>
        <a:xfrm>
          <a:off x="2867305" y="1803587"/>
          <a:ext cx="253022" cy="68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454"/>
              </a:lnTo>
              <a:lnTo>
                <a:pt x="253022" y="685454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93974113-FF6B-45FD-9241-D770BFBEAC0A}">
      <dsp:nvSpPr>
        <dsp:cNvPr id="0" name=""/>
        <dsp:cNvSpPr/>
      </dsp:nvSpPr>
      <dsp:spPr>
        <a:xfrm>
          <a:off x="3463352" y="745603"/>
          <a:ext cx="1832547" cy="312924"/>
        </a:xfrm>
        <a:custGeom>
          <a:avLst/>
          <a:gdLst/>
          <a:ahLst/>
          <a:cxnLst/>
          <a:rect l="0" t="0" r="0" b="0"/>
          <a:pathLst>
            <a:path>
              <a:moveTo>
                <a:pt x="1832547" y="0"/>
              </a:moveTo>
              <a:lnTo>
                <a:pt x="1832547" y="156462"/>
              </a:lnTo>
              <a:lnTo>
                <a:pt x="0" y="156462"/>
              </a:lnTo>
              <a:lnTo>
                <a:pt x="0" y="312924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738CA41A-67FA-4714-8ED0-7F3CD85CE4F1}">
      <dsp:nvSpPr>
        <dsp:cNvPr id="0" name=""/>
        <dsp:cNvSpPr/>
      </dsp:nvSpPr>
      <dsp:spPr>
        <a:xfrm>
          <a:off x="1689813" y="745603"/>
          <a:ext cx="3606086" cy="312924"/>
        </a:xfrm>
        <a:custGeom>
          <a:avLst/>
          <a:gdLst/>
          <a:ahLst/>
          <a:cxnLst/>
          <a:rect l="0" t="0" r="0" b="0"/>
          <a:pathLst>
            <a:path>
              <a:moveTo>
                <a:pt x="3606086" y="0"/>
              </a:moveTo>
              <a:lnTo>
                <a:pt x="3606086" y="156462"/>
              </a:lnTo>
              <a:lnTo>
                <a:pt x="0" y="156462"/>
              </a:lnTo>
              <a:lnTo>
                <a:pt x="0" y="312924"/>
              </a:lnTo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E29D6092-1544-4884-B4CD-D5C3EDB01E0E}">
      <dsp:nvSpPr>
        <dsp:cNvPr id="0" name=""/>
        <dsp:cNvSpPr/>
      </dsp:nvSpPr>
      <dsp:spPr>
        <a:xfrm>
          <a:off x="3694082" y="543"/>
          <a:ext cx="3203635" cy="74505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 page menus</a:t>
          </a:r>
          <a:endParaRPr lang="en-IN" sz="2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4082" y="543"/>
        <a:ext cx="3203635" cy="745059"/>
      </dsp:txXfrm>
    </dsp:sp>
    <dsp:sp modelId="{2375C7D7-CE98-4B2B-B5B8-CEE43E241C63}">
      <dsp:nvSpPr>
        <dsp:cNvPr id="0" name=""/>
        <dsp:cNvSpPr/>
      </dsp:nvSpPr>
      <dsp:spPr>
        <a:xfrm>
          <a:off x="944754" y="1058527"/>
          <a:ext cx="1490118" cy="74505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</a:t>
          </a:r>
          <a:endParaRPr lang="en-IN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4754" y="1058527"/>
        <a:ext cx="1490118" cy="745059"/>
      </dsp:txXfrm>
    </dsp:sp>
    <dsp:sp modelId="{6436E16D-A5AB-468D-81FF-3F557995112B}">
      <dsp:nvSpPr>
        <dsp:cNvPr id="0" name=""/>
        <dsp:cNvSpPr/>
      </dsp:nvSpPr>
      <dsp:spPr>
        <a:xfrm>
          <a:off x="2718293" y="1058527"/>
          <a:ext cx="1490118" cy="74505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>
              <a:latin typeface="Times New Roman" panose="02020603050405020304" pitchFamily="18" charset="0"/>
            </a:rPr>
            <a:t>Projects</a:t>
          </a:r>
        </a:p>
      </dsp:txBody>
      <dsp:txXfrm>
        <a:off x="2718293" y="1058527"/>
        <a:ext cx="1490118" cy="745059"/>
      </dsp:txXfrm>
    </dsp:sp>
    <dsp:sp modelId="{B73BD474-24A4-4D3C-8C44-BB21F3673A3B}">
      <dsp:nvSpPr>
        <dsp:cNvPr id="0" name=""/>
        <dsp:cNvSpPr/>
      </dsp:nvSpPr>
      <dsp:spPr>
        <a:xfrm>
          <a:off x="3120327" y="2116511"/>
          <a:ext cx="1490118" cy="74505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>
              <a:latin typeface="Times New Roman" panose="02020603050405020304" pitchFamily="18" charset="0"/>
            </a:rPr>
            <a:t>Browse Project</a:t>
          </a:r>
        </a:p>
      </dsp:txBody>
      <dsp:txXfrm>
        <a:off x="3120327" y="2116511"/>
        <a:ext cx="1490118" cy="745059"/>
      </dsp:txXfrm>
    </dsp:sp>
    <dsp:sp modelId="{BDEBFCB9-4301-4F33-90C7-97AEC6144621}">
      <dsp:nvSpPr>
        <dsp:cNvPr id="0" name=""/>
        <dsp:cNvSpPr/>
      </dsp:nvSpPr>
      <dsp:spPr>
        <a:xfrm>
          <a:off x="3120327" y="3174495"/>
          <a:ext cx="1490118" cy="74505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>
              <a:latin typeface="Times New Roman" panose="02020603050405020304" pitchFamily="18" charset="0"/>
            </a:rPr>
            <a:t>All projects</a:t>
          </a:r>
        </a:p>
      </dsp:txBody>
      <dsp:txXfrm>
        <a:off x="3120327" y="3174495"/>
        <a:ext cx="1490118" cy="745059"/>
      </dsp:txXfrm>
    </dsp:sp>
    <dsp:sp modelId="{2B8B7D80-15B6-409A-AA7C-28DDAEC236FC}">
      <dsp:nvSpPr>
        <dsp:cNvPr id="0" name=""/>
        <dsp:cNvSpPr/>
      </dsp:nvSpPr>
      <dsp:spPr>
        <a:xfrm>
          <a:off x="3120327" y="4232479"/>
          <a:ext cx="1490118" cy="74505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>
              <a:latin typeface="Times New Roman" panose="02020603050405020304" pitchFamily="18" charset="0"/>
            </a:rPr>
            <a:t>Project category</a:t>
          </a:r>
        </a:p>
      </dsp:txBody>
      <dsp:txXfrm>
        <a:off x="3120327" y="4232479"/>
        <a:ext cx="1490118" cy="745059"/>
      </dsp:txXfrm>
    </dsp:sp>
    <dsp:sp modelId="{0F0C76E1-1E5C-41D3-B2AA-C1668F067803}">
      <dsp:nvSpPr>
        <dsp:cNvPr id="0" name=""/>
        <dsp:cNvSpPr/>
      </dsp:nvSpPr>
      <dsp:spPr>
        <a:xfrm>
          <a:off x="4550840" y="1058527"/>
          <a:ext cx="1490118" cy="74505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>
              <a:latin typeface="Times New Roman" panose="02020603050405020304" pitchFamily="18" charset="0"/>
            </a:rPr>
            <a:t>Register</a:t>
          </a:r>
        </a:p>
      </dsp:txBody>
      <dsp:txXfrm>
        <a:off x="4550840" y="1058527"/>
        <a:ext cx="1490118" cy="745059"/>
      </dsp:txXfrm>
    </dsp:sp>
    <dsp:sp modelId="{A5613FF9-4C39-4040-96EB-C5A020702323}">
      <dsp:nvSpPr>
        <dsp:cNvPr id="0" name=""/>
        <dsp:cNvSpPr/>
      </dsp:nvSpPr>
      <dsp:spPr>
        <a:xfrm>
          <a:off x="6353884" y="1058527"/>
          <a:ext cx="1490118" cy="74505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baseline="0" dirty="0">
              <a:latin typeface="Times New Roman" panose="02020603050405020304" pitchFamily="18" charset="0"/>
            </a:rPr>
            <a:t>login</a:t>
          </a:r>
        </a:p>
      </dsp:txBody>
      <dsp:txXfrm>
        <a:off x="6353884" y="1058527"/>
        <a:ext cx="1490118" cy="745059"/>
      </dsp:txXfrm>
    </dsp:sp>
    <dsp:sp modelId="{20139DE7-ED63-41A4-BB09-525A2836DA9B}">
      <dsp:nvSpPr>
        <dsp:cNvPr id="0" name=""/>
        <dsp:cNvSpPr/>
      </dsp:nvSpPr>
      <dsp:spPr>
        <a:xfrm>
          <a:off x="8156927" y="1058527"/>
          <a:ext cx="1490118" cy="74505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 dirty="0">
              <a:latin typeface="Times New Roman" panose="02020603050405020304" pitchFamily="18" charset="0"/>
            </a:rPr>
            <a:t>contact	</a:t>
          </a:r>
          <a:endParaRPr lang="en-IN" sz="2700" kern="1200" baseline="0" dirty="0">
            <a:latin typeface="Times New Roman" panose="02020603050405020304" pitchFamily="18" charset="0"/>
          </a:endParaRPr>
        </a:p>
      </dsp:txBody>
      <dsp:txXfrm>
        <a:off x="8156927" y="1058527"/>
        <a:ext cx="1490118" cy="745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7707E-B0D5-453D-868A-C110A71EE36B}">
      <dsp:nvSpPr>
        <dsp:cNvPr id="0" name=""/>
        <dsp:cNvSpPr/>
      </dsp:nvSpPr>
      <dsp:spPr>
        <a:xfrm>
          <a:off x="5045978" y="529200"/>
          <a:ext cx="2052361" cy="222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81"/>
              </a:lnTo>
              <a:lnTo>
                <a:pt x="2052361" y="111081"/>
              </a:lnTo>
              <a:lnTo>
                <a:pt x="2052361" y="2221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71090-E3D5-4983-AA80-D771895BE537}">
      <dsp:nvSpPr>
        <dsp:cNvPr id="0" name=""/>
        <dsp:cNvSpPr/>
      </dsp:nvSpPr>
      <dsp:spPr>
        <a:xfrm>
          <a:off x="5395091" y="2031444"/>
          <a:ext cx="158687" cy="1988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8886"/>
              </a:lnTo>
              <a:lnTo>
                <a:pt x="158687" y="198888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D21E8-C384-44F1-9693-5E249BC8321F}">
      <dsp:nvSpPr>
        <dsp:cNvPr id="0" name=""/>
        <dsp:cNvSpPr/>
      </dsp:nvSpPr>
      <dsp:spPr>
        <a:xfrm>
          <a:off x="5395091" y="2031444"/>
          <a:ext cx="158687" cy="1237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64"/>
              </a:lnTo>
              <a:lnTo>
                <a:pt x="158687" y="123776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C4F63-5D86-4A1C-B246-B2CA871B7F63}">
      <dsp:nvSpPr>
        <dsp:cNvPr id="0" name=""/>
        <dsp:cNvSpPr/>
      </dsp:nvSpPr>
      <dsp:spPr>
        <a:xfrm>
          <a:off x="5395091" y="2031444"/>
          <a:ext cx="158687" cy="48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42"/>
              </a:lnTo>
              <a:lnTo>
                <a:pt x="158687" y="48664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099BC-2514-4660-8EAC-A672B6A9952A}">
      <dsp:nvSpPr>
        <dsp:cNvPr id="0" name=""/>
        <dsp:cNvSpPr/>
      </dsp:nvSpPr>
      <dsp:spPr>
        <a:xfrm>
          <a:off x="5772538" y="1280322"/>
          <a:ext cx="91440" cy="2221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1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AC956-04C8-4182-B4D4-9B284E282F40}">
      <dsp:nvSpPr>
        <dsp:cNvPr id="0" name=""/>
        <dsp:cNvSpPr/>
      </dsp:nvSpPr>
      <dsp:spPr>
        <a:xfrm>
          <a:off x="5045978" y="529200"/>
          <a:ext cx="772280" cy="222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81"/>
              </a:lnTo>
              <a:lnTo>
                <a:pt x="772280" y="111081"/>
              </a:lnTo>
              <a:lnTo>
                <a:pt x="772280" y="2221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C2957-5BC2-4604-9DE1-F4D522498B9A}">
      <dsp:nvSpPr>
        <dsp:cNvPr id="0" name=""/>
        <dsp:cNvSpPr/>
      </dsp:nvSpPr>
      <dsp:spPr>
        <a:xfrm>
          <a:off x="3850530" y="1280322"/>
          <a:ext cx="158687" cy="1237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64"/>
              </a:lnTo>
              <a:lnTo>
                <a:pt x="158687" y="123776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4D948-D68B-491A-87E8-64BD5541B591}">
      <dsp:nvSpPr>
        <dsp:cNvPr id="0" name=""/>
        <dsp:cNvSpPr/>
      </dsp:nvSpPr>
      <dsp:spPr>
        <a:xfrm>
          <a:off x="3850530" y="1280322"/>
          <a:ext cx="158687" cy="48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42"/>
              </a:lnTo>
              <a:lnTo>
                <a:pt x="158687" y="48664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B0D27-C9FE-40A4-A847-06E26D0842FE}">
      <dsp:nvSpPr>
        <dsp:cNvPr id="0" name=""/>
        <dsp:cNvSpPr/>
      </dsp:nvSpPr>
      <dsp:spPr>
        <a:xfrm>
          <a:off x="4273698" y="529200"/>
          <a:ext cx="772280" cy="222162"/>
        </a:xfrm>
        <a:custGeom>
          <a:avLst/>
          <a:gdLst/>
          <a:ahLst/>
          <a:cxnLst/>
          <a:rect l="0" t="0" r="0" b="0"/>
          <a:pathLst>
            <a:path>
              <a:moveTo>
                <a:pt x="772280" y="0"/>
              </a:moveTo>
              <a:lnTo>
                <a:pt x="772280" y="111081"/>
              </a:lnTo>
              <a:lnTo>
                <a:pt x="0" y="111081"/>
              </a:lnTo>
              <a:lnTo>
                <a:pt x="0" y="2221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B51F3-C359-4DF8-B5C2-4AA6C398A877}">
      <dsp:nvSpPr>
        <dsp:cNvPr id="0" name=""/>
        <dsp:cNvSpPr/>
      </dsp:nvSpPr>
      <dsp:spPr>
        <a:xfrm>
          <a:off x="2570449" y="1280322"/>
          <a:ext cx="158687" cy="1237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7764"/>
              </a:lnTo>
              <a:lnTo>
                <a:pt x="158687" y="1237764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72122-4D70-4620-AC56-6DC943A54667}">
      <dsp:nvSpPr>
        <dsp:cNvPr id="0" name=""/>
        <dsp:cNvSpPr/>
      </dsp:nvSpPr>
      <dsp:spPr>
        <a:xfrm>
          <a:off x="2570449" y="1280322"/>
          <a:ext cx="158687" cy="486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42"/>
              </a:lnTo>
              <a:lnTo>
                <a:pt x="158687" y="48664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8E0C-A242-451B-B60B-4CDE1CF498DD}">
      <dsp:nvSpPr>
        <dsp:cNvPr id="0" name=""/>
        <dsp:cNvSpPr/>
      </dsp:nvSpPr>
      <dsp:spPr>
        <a:xfrm>
          <a:off x="2993616" y="529200"/>
          <a:ext cx="2052361" cy="222162"/>
        </a:xfrm>
        <a:custGeom>
          <a:avLst/>
          <a:gdLst/>
          <a:ahLst/>
          <a:cxnLst/>
          <a:rect l="0" t="0" r="0" b="0"/>
          <a:pathLst>
            <a:path>
              <a:moveTo>
                <a:pt x="2052361" y="0"/>
              </a:moveTo>
              <a:lnTo>
                <a:pt x="2052361" y="111081"/>
              </a:lnTo>
              <a:lnTo>
                <a:pt x="0" y="111081"/>
              </a:lnTo>
              <a:lnTo>
                <a:pt x="0" y="2221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34E4E-4C3A-48BC-8C01-909734156635}">
      <dsp:nvSpPr>
        <dsp:cNvPr id="0" name=""/>
        <dsp:cNvSpPr/>
      </dsp:nvSpPr>
      <dsp:spPr>
        <a:xfrm>
          <a:off x="4517019" y="241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User dashboard</a:t>
          </a:r>
          <a:endParaRPr lang="en-IN" sz="1900" kern="1200" baseline="0" dirty="0">
            <a:solidFill>
              <a:schemeClr val="tx1"/>
            </a:solidFill>
            <a:latin typeface="Times New Roman" panose="02020603050405020304" pitchFamily="18" charset="0"/>
          </a:endParaRPr>
        </a:p>
      </dsp:txBody>
      <dsp:txXfrm>
        <a:off x="4517019" y="241"/>
        <a:ext cx="1057918" cy="528959"/>
      </dsp:txXfrm>
    </dsp:sp>
    <dsp:sp modelId="{EA133BE2-0F6C-4A25-8645-898F3972A8C5}">
      <dsp:nvSpPr>
        <dsp:cNvPr id="0" name=""/>
        <dsp:cNvSpPr/>
      </dsp:nvSpPr>
      <dsp:spPr>
        <a:xfrm>
          <a:off x="2464657" y="751363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User Profile</a:t>
          </a:r>
        </a:p>
      </dsp:txBody>
      <dsp:txXfrm>
        <a:off x="2464657" y="751363"/>
        <a:ext cx="1057918" cy="528959"/>
      </dsp:txXfrm>
    </dsp:sp>
    <dsp:sp modelId="{C6E7E72E-C9C6-4A8E-909D-DB5C452133FF}">
      <dsp:nvSpPr>
        <dsp:cNvPr id="0" name=""/>
        <dsp:cNvSpPr/>
      </dsp:nvSpPr>
      <dsp:spPr>
        <a:xfrm>
          <a:off x="2729137" y="1502485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View Profile</a:t>
          </a:r>
        </a:p>
      </dsp:txBody>
      <dsp:txXfrm>
        <a:off x="2729137" y="1502485"/>
        <a:ext cx="1057918" cy="528959"/>
      </dsp:txXfrm>
    </dsp:sp>
    <dsp:sp modelId="{E215FFC6-2BDB-4D66-865C-8CABA51378D5}">
      <dsp:nvSpPr>
        <dsp:cNvPr id="0" name=""/>
        <dsp:cNvSpPr/>
      </dsp:nvSpPr>
      <dsp:spPr>
        <a:xfrm>
          <a:off x="2729137" y="2253607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Edit Profile </a:t>
          </a:r>
          <a:endParaRPr lang="en-IN" sz="1900" kern="1200" baseline="0" dirty="0">
            <a:solidFill>
              <a:schemeClr val="tx1"/>
            </a:solidFill>
            <a:latin typeface="Times New Roman" panose="02020603050405020304" pitchFamily="18" charset="0"/>
          </a:endParaRPr>
        </a:p>
      </dsp:txBody>
      <dsp:txXfrm>
        <a:off x="2729137" y="2253607"/>
        <a:ext cx="1057918" cy="528959"/>
      </dsp:txXfrm>
    </dsp:sp>
    <dsp:sp modelId="{11271877-1274-40B8-A2A1-47C522892A59}">
      <dsp:nvSpPr>
        <dsp:cNvPr id="0" name=""/>
        <dsp:cNvSpPr/>
      </dsp:nvSpPr>
      <dsp:spPr>
        <a:xfrm>
          <a:off x="3744738" y="751363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Projects</a:t>
          </a:r>
        </a:p>
      </dsp:txBody>
      <dsp:txXfrm>
        <a:off x="3744738" y="751363"/>
        <a:ext cx="1057918" cy="528959"/>
      </dsp:txXfrm>
    </dsp:sp>
    <dsp:sp modelId="{531EC70D-D71B-442A-85C9-4150EFBEDEE9}">
      <dsp:nvSpPr>
        <dsp:cNvPr id="0" name=""/>
        <dsp:cNvSpPr/>
      </dsp:nvSpPr>
      <dsp:spPr>
        <a:xfrm>
          <a:off x="4009218" y="1502485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Create Project</a:t>
          </a:r>
        </a:p>
      </dsp:txBody>
      <dsp:txXfrm>
        <a:off x="4009218" y="1502485"/>
        <a:ext cx="1057918" cy="528959"/>
      </dsp:txXfrm>
    </dsp:sp>
    <dsp:sp modelId="{6F025621-CFC5-495E-93F1-575FCB69FE01}">
      <dsp:nvSpPr>
        <dsp:cNvPr id="0" name=""/>
        <dsp:cNvSpPr/>
      </dsp:nvSpPr>
      <dsp:spPr>
        <a:xfrm>
          <a:off x="4009218" y="2253607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Add Media</a:t>
          </a:r>
        </a:p>
      </dsp:txBody>
      <dsp:txXfrm>
        <a:off x="4009218" y="2253607"/>
        <a:ext cx="1057918" cy="528959"/>
      </dsp:txXfrm>
    </dsp:sp>
    <dsp:sp modelId="{7B2964C9-0607-4C7F-99B4-EC964AE035A1}">
      <dsp:nvSpPr>
        <dsp:cNvPr id="0" name=""/>
        <dsp:cNvSpPr/>
      </dsp:nvSpPr>
      <dsp:spPr>
        <a:xfrm>
          <a:off x="5289299" y="751363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All Projects</a:t>
          </a:r>
        </a:p>
      </dsp:txBody>
      <dsp:txXfrm>
        <a:off x="5289299" y="751363"/>
        <a:ext cx="1057918" cy="528959"/>
      </dsp:txXfrm>
    </dsp:sp>
    <dsp:sp modelId="{3080BBF8-E4EA-4F5D-B326-CD89DC9AE577}">
      <dsp:nvSpPr>
        <dsp:cNvPr id="0" name=""/>
        <dsp:cNvSpPr/>
      </dsp:nvSpPr>
      <dsp:spPr>
        <a:xfrm>
          <a:off x="5289299" y="1502485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</a:t>
          </a:r>
        </a:p>
      </dsp:txBody>
      <dsp:txXfrm>
        <a:off x="5289299" y="1502485"/>
        <a:ext cx="1057918" cy="528959"/>
      </dsp:txXfrm>
    </dsp:sp>
    <dsp:sp modelId="{4CA39626-6255-4B6C-ABD1-D0FE63C25A52}">
      <dsp:nvSpPr>
        <dsp:cNvPr id="0" name=""/>
        <dsp:cNvSpPr/>
      </dsp:nvSpPr>
      <dsp:spPr>
        <a:xfrm>
          <a:off x="5553779" y="2253607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View</a:t>
          </a:r>
        </a:p>
      </dsp:txBody>
      <dsp:txXfrm>
        <a:off x="5553779" y="2253607"/>
        <a:ext cx="1057918" cy="528959"/>
      </dsp:txXfrm>
    </dsp:sp>
    <dsp:sp modelId="{8A91817B-F391-496A-96FD-48347F08F6C9}">
      <dsp:nvSpPr>
        <dsp:cNvPr id="0" name=""/>
        <dsp:cNvSpPr/>
      </dsp:nvSpPr>
      <dsp:spPr>
        <a:xfrm>
          <a:off x="5553779" y="3004729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Edit</a:t>
          </a:r>
        </a:p>
      </dsp:txBody>
      <dsp:txXfrm>
        <a:off x="5553779" y="3004729"/>
        <a:ext cx="1057918" cy="528959"/>
      </dsp:txXfrm>
    </dsp:sp>
    <dsp:sp modelId="{90EE9FCC-5390-4D52-9C08-A46D45E8DF29}">
      <dsp:nvSpPr>
        <dsp:cNvPr id="0" name=""/>
        <dsp:cNvSpPr/>
      </dsp:nvSpPr>
      <dsp:spPr>
        <a:xfrm>
          <a:off x="5553779" y="3755851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Delete</a:t>
          </a:r>
        </a:p>
      </dsp:txBody>
      <dsp:txXfrm>
        <a:off x="5553779" y="3755851"/>
        <a:ext cx="1057918" cy="528959"/>
      </dsp:txXfrm>
    </dsp:sp>
    <dsp:sp modelId="{78B39E77-F883-45E0-A18F-74223A2C1C5E}">
      <dsp:nvSpPr>
        <dsp:cNvPr id="0" name=""/>
        <dsp:cNvSpPr/>
      </dsp:nvSpPr>
      <dsp:spPr>
        <a:xfrm>
          <a:off x="6569381" y="751363"/>
          <a:ext cx="1057918" cy="52895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Logout</a:t>
          </a:r>
        </a:p>
      </dsp:txBody>
      <dsp:txXfrm>
        <a:off x="6569381" y="751363"/>
        <a:ext cx="1057918" cy="528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7707E-B0D5-453D-868A-C110A71EE36B}">
      <dsp:nvSpPr>
        <dsp:cNvPr id="0" name=""/>
        <dsp:cNvSpPr/>
      </dsp:nvSpPr>
      <dsp:spPr>
        <a:xfrm>
          <a:off x="5045978" y="641713"/>
          <a:ext cx="2328182" cy="269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88"/>
              </a:lnTo>
              <a:lnTo>
                <a:pt x="2328182" y="134688"/>
              </a:lnTo>
              <a:lnTo>
                <a:pt x="2328182" y="26937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AC956-04C8-4182-B4D4-9B284E282F40}">
      <dsp:nvSpPr>
        <dsp:cNvPr id="0" name=""/>
        <dsp:cNvSpPr/>
      </dsp:nvSpPr>
      <dsp:spPr>
        <a:xfrm>
          <a:off x="5045978" y="641713"/>
          <a:ext cx="776060" cy="269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88"/>
              </a:lnTo>
              <a:lnTo>
                <a:pt x="776060" y="134688"/>
              </a:lnTo>
              <a:lnTo>
                <a:pt x="776060" y="26937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1B86E-8C37-46CE-81C4-0F8EDA1C30E9}">
      <dsp:nvSpPr>
        <dsp:cNvPr id="0" name=""/>
        <dsp:cNvSpPr/>
      </dsp:nvSpPr>
      <dsp:spPr>
        <a:xfrm>
          <a:off x="3756819" y="1552463"/>
          <a:ext cx="192411" cy="2411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61"/>
              </a:lnTo>
              <a:lnTo>
                <a:pt x="192411" y="2411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BC2957-5BC2-4604-9DE1-F4D522498B9A}">
      <dsp:nvSpPr>
        <dsp:cNvPr id="0" name=""/>
        <dsp:cNvSpPr/>
      </dsp:nvSpPr>
      <dsp:spPr>
        <a:xfrm>
          <a:off x="3756819" y="1552463"/>
          <a:ext cx="192411" cy="150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812"/>
              </a:lnTo>
              <a:lnTo>
                <a:pt x="192411" y="150081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4D948-D68B-491A-87E8-64BD5541B591}">
      <dsp:nvSpPr>
        <dsp:cNvPr id="0" name=""/>
        <dsp:cNvSpPr/>
      </dsp:nvSpPr>
      <dsp:spPr>
        <a:xfrm>
          <a:off x="3756819" y="1552463"/>
          <a:ext cx="192411" cy="590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62"/>
              </a:lnTo>
              <a:lnTo>
                <a:pt x="192411" y="5900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B0D27-C9FE-40A4-A847-06E26D0842FE}">
      <dsp:nvSpPr>
        <dsp:cNvPr id="0" name=""/>
        <dsp:cNvSpPr/>
      </dsp:nvSpPr>
      <dsp:spPr>
        <a:xfrm>
          <a:off x="4269917" y="641713"/>
          <a:ext cx="776060" cy="269376"/>
        </a:xfrm>
        <a:custGeom>
          <a:avLst/>
          <a:gdLst/>
          <a:ahLst/>
          <a:cxnLst/>
          <a:rect l="0" t="0" r="0" b="0"/>
          <a:pathLst>
            <a:path>
              <a:moveTo>
                <a:pt x="776060" y="0"/>
              </a:moveTo>
              <a:lnTo>
                <a:pt x="776060" y="134688"/>
              </a:lnTo>
              <a:lnTo>
                <a:pt x="0" y="134688"/>
              </a:lnTo>
              <a:lnTo>
                <a:pt x="0" y="26937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B51F3-C359-4DF8-B5C2-4AA6C398A877}">
      <dsp:nvSpPr>
        <dsp:cNvPr id="0" name=""/>
        <dsp:cNvSpPr/>
      </dsp:nvSpPr>
      <dsp:spPr>
        <a:xfrm>
          <a:off x="2204697" y="1552463"/>
          <a:ext cx="192411" cy="1500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0812"/>
              </a:lnTo>
              <a:lnTo>
                <a:pt x="192411" y="150081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72122-4D70-4620-AC56-6DC943A54667}">
      <dsp:nvSpPr>
        <dsp:cNvPr id="0" name=""/>
        <dsp:cNvSpPr/>
      </dsp:nvSpPr>
      <dsp:spPr>
        <a:xfrm>
          <a:off x="2204697" y="1552463"/>
          <a:ext cx="192411" cy="590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062"/>
              </a:lnTo>
              <a:lnTo>
                <a:pt x="192411" y="59006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38E0C-A242-451B-B60B-4CDE1CF498DD}">
      <dsp:nvSpPr>
        <dsp:cNvPr id="0" name=""/>
        <dsp:cNvSpPr/>
      </dsp:nvSpPr>
      <dsp:spPr>
        <a:xfrm>
          <a:off x="2717795" y="641713"/>
          <a:ext cx="2328182" cy="269376"/>
        </a:xfrm>
        <a:custGeom>
          <a:avLst/>
          <a:gdLst/>
          <a:ahLst/>
          <a:cxnLst/>
          <a:rect l="0" t="0" r="0" b="0"/>
          <a:pathLst>
            <a:path>
              <a:moveTo>
                <a:pt x="2328182" y="0"/>
              </a:moveTo>
              <a:lnTo>
                <a:pt x="2328182" y="134688"/>
              </a:lnTo>
              <a:lnTo>
                <a:pt x="0" y="134688"/>
              </a:lnTo>
              <a:lnTo>
                <a:pt x="0" y="26937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34E4E-4C3A-48BC-8C01-909734156635}">
      <dsp:nvSpPr>
        <dsp:cNvPr id="0" name=""/>
        <dsp:cNvSpPr/>
      </dsp:nvSpPr>
      <dsp:spPr>
        <a:xfrm>
          <a:off x="4404605" y="341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Admin dashboard</a:t>
          </a:r>
          <a:endParaRPr lang="en-IN" sz="2100" kern="1200" baseline="0" dirty="0">
            <a:solidFill>
              <a:schemeClr val="tx1"/>
            </a:solidFill>
            <a:latin typeface="Times New Roman" panose="02020603050405020304" pitchFamily="18" charset="0"/>
          </a:endParaRPr>
        </a:p>
      </dsp:txBody>
      <dsp:txXfrm>
        <a:off x="4404605" y="341"/>
        <a:ext cx="1282745" cy="641372"/>
      </dsp:txXfrm>
    </dsp:sp>
    <dsp:sp modelId="{EA133BE2-0F6C-4A25-8645-898F3972A8C5}">
      <dsp:nvSpPr>
        <dsp:cNvPr id="0" name=""/>
        <dsp:cNvSpPr/>
      </dsp:nvSpPr>
      <dsp:spPr>
        <a:xfrm>
          <a:off x="2076422" y="911090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Users</a:t>
          </a:r>
        </a:p>
      </dsp:txBody>
      <dsp:txXfrm>
        <a:off x="2076422" y="911090"/>
        <a:ext cx="1282745" cy="641372"/>
      </dsp:txXfrm>
    </dsp:sp>
    <dsp:sp modelId="{C6E7E72E-C9C6-4A8E-909D-DB5C452133FF}">
      <dsp:nvSpPr>
        <dsp:cNvPr id="0" name=""/>
        <dsp:cNvSpPr/>
      </dsp:nvSpPr>
      <dsp:spPr>
        <a:xfrm>
          <a:off x="2397109" y="1821839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View User</a:t>
          </a:r>
        </a:p>
      </dsp:txBody>
      <dsp:txXfrm>
        <a:off x="2397109" y="1821839"/>
        <a:ext cx="1282745" cy="641372"/>
      </dsp:txXfrm>
    </dsp:sp>
    <dsp:sp modelId="{E215FFC6-2BDB-4D66-865C-8CABA51378D5}">
      <dsp:nvSpPr>
        <dsp:cNvPr id="0" name=""/>
        <dsp:cNvSpPr/>
      </dsp:nvSpPr>
      <dsp:spPr>
        <a:xfrm>
          <a:off x="2397109" y="2732588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Edit User </a:t>
          </a:r>
          <a:endParaRPr lang="en-IN" sz="2100" kern="1200" baseline="0" dirty="0">
            <a:solidFill>
              <a:schemeClr val="tx1"/>
            </a:solidFill>
            <a:latin typeface="Times New Roman" panose="02020603050405020304" pitchFamily="18" charset="0"/>
          </a:endParaRPr>
        </a:p>
      </dsp:txBody>
      <dsp:txXfrm>
        <a:off x="2397109" y="2732588"/>
        <a:ext cx="1282745" cy="641372"/>
      </dsp:txXfrm>
    </dsp:sp>
    <dsp:sp modelId="{11271877-1274-40B8-A2A1-47C522892A59}">
      <dsp:nvSpPr>
        <dsp:cNvPr id="0" name=""/>
        <dsp:cNvSpPr/>
      </dsp:nvSpPr>
      <dsp:spPr>
        <a:xfrm>
          <a:off x="3628544" y="911090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Projects</a:t>
          </a:r>
        </a:p>
      </dsp:txBody>
      <dsp:txXfrm>
        <a:off x="3628544" y="911090"/>
        <a:ext cx="1282745" cy="641372"/>
      </dsp:txXfrm>
    </dsp:sp>
    <dsp:sp modelId="{531EC70D-D71B-442A-85C9-4150EFBEDEE9}">
      <dsp:nvSpPr>
        <dsp:cNvPr id="0" name=""/>
        <dsp:cNvSpPr/>
      </dsp:nvSpPr>
      <dsp:spPr>
        <a:xfrm>
          <a:off x="3949231" y="1821839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View Projects</a:t>
          </a:r>
        </a:p>
      </dsp:txBody>
      <dsp:txXfrm>
        <a:off x="3949231" y="1821839"/>
        <a:ext cx="1282745" cy="641372"/>
      </dsp:txXfrm>
    </dsp:sp>
    <dsp:sp modelId="{6F025621-CFC5-495E-93F1-575FCB69FE01}">
      <dsp:nvSpPr>
        <dsp:cNvPr id="0" name=""/>
        <dsp:cNvSpPr/>
      </dsp:nvSpPr>
      <dsp:spPr>
        <a:xfrm>
          <a:off x="3949231" y="2732588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Edit Projects</a:t>
          </a:r>
        </a:p>
      </dsp:txBody>
      <dsp:txXfrm>
        <a:off x="3949231" y="2732588"/>
        <a:ext cx="1282745" cy="641372"/>
      </dsp:txXfrm>
    </dsp:sp>
    <dsp:sp modelId="{9EB5405F-D932-472E-8CAE-2CFEF295B3DC}">
      <dsp:nvSpPr>
        <dsp:cNvPr id="0" name=""/>
        <dsp:cNvSpPr/>
      </dsp:nvSpPr>
      <dsp:spPr>
        <a:xfrm>
          <a:off x="3949231" y="3643338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</a:rPr>
            <a:t>Delete Projects</a:t>
          </a:r>
        </a:p>
      </dsp:txBody>
      <dsp:txXfrm>
        <a:off x="3949231" y="3643338"/>
        <a:ext cx="1282745" cy="641372"/>
      </dsp:txXfrm>
    </dsp:sp>
    <dsp:sp modelId="{7B2964C9-0607-4C7F-99B4-EC964AE035A1}">
      <dsp:nvSpPr>
        <dsp:cNvPr id="0" name=""/>
        <dsp:cNvSpPr/>
      </dsp:nvSpPr>
      <dsp:spPr>
        <a:xfrm>
          <a:off x="5180666" y="911090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Add Category</a:t>
          </a:r>
        </a:p>
      </dsp:txBody>
      <dsp:txXfrm>
        <a:off x="5180666" y="911090"/>
        <a:ext cx="1282745" cy="641372"/>
      </dsp:txXfrm>
    </dsp:sp>
    <dsp:sp modelId="{78B39E77-F883-45E0-A18F-74223A2C1C5E}">
      <dsp:nvSpPr>
        <dsp:cNvPr id="0" name=""/>
        <dsp:cNvSpPr/>
      </dsp:nvSpPr>
      <dsp:spPr>
        <a:xfrm>
          <a:off x="6732788" y="911090"/>
          <a:ext cx="1282745" cy="6413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baseline="0" dirty="0">
              <a:solidFill>
                <a:schemeClr val="tx1"/>
              </a:solidFill>
              <a:latin typeface="Times New Roman" panose="02020603050405020304" pitchFamily="18" charset="0"/>
            </a:rPr>
            <a:t>Logout</a:t>
          </a:r>
        </a:p>
      </dsp:txBody>
      <dsp:txXfrm>
        <a:off x="6732788" y="911090"/>
        <a:ext cx="1282745" cy="641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7B90-790F-EE60-08B6-8C32D51C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2574C-6FB6-13C8-75A9-7C7CAF289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A1D8-D8B4-3005-3796-D0B5FF2F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27843-A8C0-B1C6-375D-1B81A82C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B5B8-DCEE-F434-E62E-8C0F15D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743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0EBF-B555-21D1-6690-6F60CB88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1DDFF-E180-09F6-FB86-5D4FEE9BA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68B34-DFB8-4D2B-859D-5A06389B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5D281-0E02-F23F-E9E4-83FF6197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4684F-7487-6BF2-FE93-D89C173A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0840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4C928-8693-18E7-FA96-950B988F8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1A9D8-9ECD-BB77-5197-C56EF13E8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CE02-B4C7-E745-D26B-280E93E8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BE8A-C792-0642-D305-279405984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D6AF-E6D9-8077-8040-D3C66A1A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342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9C4F-84BE-0C1F-160D-601015B5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3F16-3FC5-5E1E-AECE-0403FD01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98210-4800-2085-E809-8DF8C6C8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A8C9-2D51-D29B-48C6-93659329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4897E-F420-E373-B93C-48471102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668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8469-B444-F02A-8F10-4834498B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9B95-4FC2-F0B1-CE53-1EC9369A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89E8-B6BF-FEF1-9303-BA027600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BFE97-8EC9-7F8A-2801-D18CCDB9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1D85-FD35-CC8E-9A7B-9237E315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89681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91CC-E4F8-4ADF-DD8F-DBD48726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5721-007F-12D5-85F0-E73304701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6B634-8CA9-534A-10C8-03CD3907E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1155-5E3C-7559-7FB3-48FB8C70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5307A-2272-E42E-292E-4FCA0C0D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D32B-7292-906B-C8EE-76D29225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425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F25F-C8E8-FB41-B506-40DE15E8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CB38-78E5-CF9F-5AD3-C684020C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ED6CA-C05D-1871-C360-A7AC5611C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78929-564B-6785-A652-6DF78894A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BCDEB-DE7C-4C64-DEAB-D0BCDE729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49697-A4DE-1765-C491-082C16B0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787DA-39C3-DA7C-C117-8CDF4544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92150-525A-F9E8-AF5E-69B17DF7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166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535-77C5-E385-857A-B2960A6B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EC6A0-D34B-4650-ADBE-AE932367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24115-E36B-3409-FE35-9ADA03BB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67BB8-27D0-E96E-70C6-D217AAB2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3478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037E-E5A2-059D-E46F-63B63B66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10629-26A7-D765-5251-66BC85BB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3497-A0B0-3BBB-1A35-7F560755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5837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6469-B1FB-6D3C-DAA1-D1CA496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208A-8DBC-B6B4-1E1D-D5E52B97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5C7A8-49C5-8C62-A4E7-ACCA5BCB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60E49-D1A5-FD35-5456-EC73CBDC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5D07-9060-E7B1-4FB8-6587008E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04810-8F43-0082-07B3-43D6BA44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5205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9DE6-0A4F-D1A7-F0E7-F881457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FC098-6BD2-05E8-DD6F-7F2591F71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D81DB-F77A-A752-E402-EBB92EE47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F85B1-7B9B-9D76-7AF3-2C1594D3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5884D-D74E-7AE9-31F7-3DA2D007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CDF10-5611-EFE1-6113-8292E78B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3384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D6CF5-1DC3-051E-D2EE-BC5ED49E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7826-6B6A-1DE0-C52E-31F2A12F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2103-4AAC-29F7-9381-1D89A8A4E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E248C-8971-47BD-A3DA-67D2EEB5E57E}" type="datetimeFigureOut">
              <a:rPr lang="en-IN" smtClean="0"/>
              <a:t>13-08-24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0EAE-D77F-8221-574F-856E8E33C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5023-92EA-CEEA-60C2-687BB7927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E0D2-5D7B-410D-86E8-CBAB4669E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79AE-B0C7-1AEA-BD32-CDDA8A64B32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12192000" cy="4525962"/>
          </a:xfrm>
        </p:spPr>
        <p:txBody>
          <a:bodyPr/>
          <a:lstStyle/>
          <a:p>
            <a:pPr algn="ctr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BOOK SWAP COMMUNITY</a:t>
            </a:r>
            <a:endParaRPr lang="en-IN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497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C972-407B-3BC2-85FC-406749B6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101601"/>
            <a:ext cx="11242040" cy="1005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 </a:t>
            </a:r>
            <a:br>
              <a:rPr lang="en-IN" sz="20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AD0B-696A-6901-141F-A863B96C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990" y="1107441"/>
            <a:ext cx="11018520" cy="5801995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User Authentication: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Register new users. 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If username exists, system give message “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Username already exists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Registered user details are stored in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Registration table and username and password are stored in Login table 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Password is encrypted using hashing algorithm and stored 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Login and authenticate users. 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If username and password matches with database values, login is authenticated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 is redirected to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 Dashboard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The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username 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is stored a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SESSION VARIABLE 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to access it in all pages 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Logout functionality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 is redirected either to Login page or to home page 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Once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LOGOUT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button is clicked, user will not be able to go back to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user dashboard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using browser button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285646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170-9E24-3F88-5543-E9B2E9B3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-589279"/>
            <a:ext cx="10957560" cy="2279968"/>
          </a:xfrm>
        </p:spPr>
        <p:txBody>
          <a:bodyPr>
            <a:normAutofit/>
          </a:bodyPr>
          <a:lstStyle/>
          <a:p>
            <a:r>
              <a:rPr lang="en-US" sz="20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Book Management:</a:t>
            </a:r>
            <a:br>
              <a:rPr lang="en-IN" sz="2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74E2-59CF-52E1-DBA9-8B11F0D2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0679"/>
            <a:ext cx="10515600" cy="5526723"/>
          </a:xfrm>
        </p:spPr>
        <p:txBody>
          <a:bodyPr>
            <a:noAutofit/>
          </a:bodyPr>
          <a:lstStyle/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Add new books to the user's collection. 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Users can add new books with all necessary details and stored in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Book register table 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along with the logged in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username.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While adding book details,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book category 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is retrieved from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book register table </a:t>
            </a:r>
            <a:r>
              <a:rPr lang="en-US" sz="16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 </a:t>
            </a:r>
            <a:endParaRPr lang="en-IN" sz="16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View details of books in the collection.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All book details added by the current logged in user are displayed in a table format from the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Add book table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Edit book details. 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All book details added by the current logged in user are listed in a table format from the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Add book table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An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EDIT button 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is placed at the end of each row, so that user can edit required book details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On clicking the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EDIT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button, the book details of the selected row are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automatically displayed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in the form in another page 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 can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Edit</a:t>
            </a: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the necessary details and store the updated details in the table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843787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DF9F06-955E-80DA-9ACA-8455937B6EC2}"/>
              </a:ext>
            </a:extLst>
          </p:cNvPr>
          <p:cNvSpPr txBox="1"/>
          <p:nvPr/>
        </p:nvSpPr>
        <p:spPr>
          <a:xfrm>
            <a:off x="1111045" y="1288026"/>
            <a:ext cx="10245213" cy="318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Delete books from the collection.</a:t>
            </a:r>
            <a:endParaRPr lang="en-IN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All books  details added by the current logged in user are listed in a table format from the </a:t>
            </a: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Add book table</a:t>
            </a:r>
            <a:endParaRPr lang="en-IN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 </a:t>
            </a: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DELETE button </a:t>
            </a: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is placed at the end of each row, so that user can delete the selected book details</a:t>
            </a:r>
            <a:endParaRPr lang="en-IN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On clicking the </a:t>
            </a: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DELETE </a:t>
            </a: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button, the book details of the selected row are </a:t>
            </a: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automatically deleted.</a:t>
            </a:r>
            <a:endParaRPr lang="en-IN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0239352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083C-B5BD-A5BF-BDD4-D27C93C9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4719"/>
            <a:ext cx="11353800" cy="2625408"/>
          </a:xfrm>
        </p:spPr>
        <p:txBody>
          <a:bodyPr>
            <a:normAutofit/>
          </a:bodyPr>
          <a:lstStyle/>
          <a:p>
            <a:r>
              <a:rPr lang="en-US" sz="2400" dirty="0">
                <a:ln w="0" cap="flat" cmpd="sng" algn="ctr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</a:rPr>
              <a:t>Swap Management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9F04-F970-55D4-8B90-F5927F11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497" y="757084"/>
            <a:ext cx="10894142" cy="6218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Book Listing: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Explain how members list books for swapping.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Provide book details, condition, and preferred genres for swaps.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Request and Approval: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 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Detail the process for requesting and approving swaps.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Members request books through the platform and the system notifies the owner for approval.</a:t>
            </a:r>
            <a:endParaRPr lang="en-IN" sz="18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Notifications: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Highlight how notifications are managed.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Automated notifications for swap requests, approvals, and reminders for meetings.</a:t>
            </a:r>
            <a:endParaRPr lang="en-IN" sz="18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003931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46F17ED-F057-EF42-D3EB-9AFC56B7B2F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750888"/>
            <a:ext cx="10515600" cy="4351337"/>
          </a:xfrm>
        </p:spPr>
        <p:txBody>
          <a:bodyPr/>
          <a:lstStyle/>
          <a:p>
            <a:pPr marL="342900" lvl="0" indent="-342900" fontAlgn="base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Account Settings: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View and update user profile information.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1143000" lvl="2" indent="-22860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Using</a:t>
            </a: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SESSION Variable </a:t>
            </a: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 details are displayed from </a:t>
            </a: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Registration Table </a:t>
            </a: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, edit the details and update the table </a:t>
            </a:r>
            <a:endParaRPr lang="en-IN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Change user password.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3476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2A82A-F214-65B6-45AF-168198FB43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65300" y="0"/>
            <a:ext cx="10426700" cy="4594225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   2.    </a:t>
            </a: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ADMIN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IN" sz="2000" dirty="0">
              <a:solidFill>
                <a:srgbClr val="000000"/>
              </a:solidFill>
              <a:highlight>
                <a:srgbClr val="FFFFFF"/>
              </a:highlight>
              <a:latin typeface="Helvetica Neue"/>
              <a:ea typeface="Arial Unicode MS"/>
              <a:cs typeface="Arial Unicode MS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11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  <a:ea typeface="Times" panose="02020603050405020304" pitchFamily="18" charset="0"/>
                <a:cs typeface="Arial Unicode MS"/>
              </a:rPr>
              <a:t>      </a:t>
            </a:r>
            <a:r>
              <a:rPr lang="en-IN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  <a:ea typeface="Times" panose="02020603050405020304" pitchFamily="18" charset="0"/>
                <a:cs typeface="Arial Unicode MS"/>
              </a:rPr>
              <a:t>   </a:t>
            </a: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Admin Functionalities: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Manage user accounts (view, edit, deactivate Users).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Manage book database (view, edit, delete book).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Manage swap requests (view swap, confirm swap).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647875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74955" y="564379"/>
            <a:ext cx="1804595" cy="80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4479550" y="964429"/>
            <a:ext cx="1172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673984" y="472939"/>
            <a:ext cx="1783080" cy="891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</a:t>
            </a:r>
          </a:p>
          <a:p>
            <a:pPr algn="ctr"/>
            <a:r>
              <a:rPr lang="en-US" dirty="0"/>
              <a:t>Swap</a:t>
            </a:r>
          </a:p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6" name="Diamond 5"/>
          <p:cNvSpPr/>
          <p:nvPr/>
        </p:nvSpPr>
        <p:spPr>
          <a:xfrm>
            <a:off x="9063318" y="2003612"/>
            <a:ext cx="2326342" cy="254149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</a:p>
          <a:p>
            <a:pPr algn="ctr"/>
            <a:r>
              <a:rPr lang="en-US" dirty="0"/>
              <a:t>Username</a:t>
            </a:r>
          </a:p>
          <a:p>
            <a:pPr algn="ctr"/>
            <a:r>
              <a:rPr lang="en-US" dirty="0"/>
              <a:t>Exist?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295660" y="5204012"/>
            <a:ext cx="2756647" cy="1048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Registration process store</a:t>
            </a:r>
          </a:p>
          <a:p>
            <a:pPr algn="ctr"/>
            <a:r>
              <a:rPr lang="en-IN" dirty="0"/>
              <a:t>details</a:t>
            </a:r>
          </a:p>
        </p:txBody>
      </p:sp>
      <p:sp>
        <p:nvSpPr>
          <p:cNvPr id="9" name="Parallelogram 8"/>
          <p:cNvSpPr/>
          <p:nvPr/>
        </p:nvSpPr>
        <p:spPr>
          <a:xfrm>
            <a:off x="4276164" y="2256019"/>
            <a:ext cx="3805518" cy="184224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username , password</a:t>
            </a:r>
          </a:p>
          <a:p>
            <a:pPr algn="ctr"/>
            <a:r>
              <a:rPr lang="en-IN" dirty="0"/>
              <a:t>First name , last name,</a:t>
            </a:r>
          </a:p>
          <a:p>
            <a:pPr algn="ctr"/>
            <a:r>
              <a:rPr lang="en-IN" dirty="0"/>
              <a:t>mob no., email , address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834389" y="5459506"/>
            <a:ext cx="1697019" cy="107576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  <a:p>
            <a:pPr algn="ctr"/>
            <a:r>
              <a:rPr lang="en-IN" dirty="0"/>
              <a:t>table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834389" y="3872753"/>
            <a:ext cx="1694329" cy="100852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Registration </a:t>
            </a:r>
          </a:p>
          <a:p>
            <a:pPr algn="ctr"/>
            <a:r>
              <a:rPr lang="en-IN" dirty="0"/>
              <a:t>table</a:t>
            </a:r>
          </a:p>
        </p:txBody>
      </p:sp>
      <p:cxnSp>
        <p:nvCxnSpPr>
          <p:cNvPr id="13" name="Straight Arrow Connector 12"/>
          <p:cNvCxnSpPr>
            <a:endCxn id="5" idx="3"/>
          </p:cNvCxnSpPr>
          <p:nvPr/>
        </p:nvCxnSpPr>
        <p:spPr>
          <a:xfrm flipH="1">
            <a:off x="7457064" y="918709"/>
            <a:ext cx="2769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0"/>
          </p:cNvCxnSpPr>
          <p:nvPr/>
        </p:nvCxnSpPr>
        <p:spPr>
          <a:xfrm>
            <a:off x="10226489" y="901585"/>
            <a:ext cx="0" cy="1102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</p:cNvCxnSpPr>
          <p:nvPr/>
        </p:nvCxnSpPr>
        <p:spPr>
          <a:xfrm>
            <a:off x="10226489" y="4545106"/>
            <a:ext cx="0" cy="1183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3"/>
          </p:cNvCxnSpPr>
          <p:nvPr/>
        </p:nvCxnSpPr>
        <p:spPr>
          <a:xfrm flipH="1" flipV="1">
            <a:off x="7052307" y="5728447"/>
            <a:ext cx="3193678" cy="8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1"/>
          </p:cNvCxnSpPr>
          <p:nvPr/>
        </p:nvCxnSpPr>
        <p:spPr>
          <a:xfrm flipH="1" flipV="1">
            <a:off x="2593264" y="4245374"/>
            <a:ext cx="1702396" cy="1483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1"/>
            <a:endCxn id="10" idx="4"/>
          </p:cNvCxnSpPr>
          <p:nvPr/>
        </p:nvCxnSpPr>
        <p:spPr>
          <a:xfrm flipH="1">
            <a:off x="2531408" y="5728447"/>
            <a:ext cx="1764252" cy="26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5" idx="2"/>
          </p:cNvCxnSpPr>
          <p:nvPr/>
        </p:nvCxnSpPr>
        <p:spPr>
          <a:xfrm>
            <a:off x="6565524" y="1364479"/>
            <a:ext cx="0" cy="891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1"/>
          </p:cNvCxnSpPr>
          <p:nvPr/>
        </p:nvCxnSpPr>
        <p:spPr>
          <a:xfrm flipV="1">
            <a:off x="7843520" y="3274359"/>
            <a:ext cx="1219798" cy="48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0352556" y="4881282"/>
            <a:ext cx="633692" cy="4953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</a:t>
            </a:r>
          </a:p>
        </p:txBody>
      </p:sp>
      <p:sp>
        <p:nvSpPr>
          <p:cNvPr id="40" name="Oval 39"/>
          <p:cNvSpPr/>
          <p:nvPr/>
        </p:nvSpPr>
        <p:spPr>
          <a:xfrm>
            <a:off x="10352556" y="1381089"/>
            <a:ext cx="874060" cy="30295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92611" y="528225"/>
            <a:ext cx="2595283" cy="3338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Choose another name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8608" y="754600"/>
            <a:ext cx="196327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Registration</a:t>
            </a:r>
          </a:p>
          <a:p>
            <a:pPr algn="ctr"/>
            <a:r>
              <a:rPr lang="en-IN" b="1" u="sng" dirty="0"/>
              <a:t>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96D46E-EF50-4C14-BC67-377C1943B6BD}"/>
              </a:ext>
            </a:extLst>
          </p:cNvPr>
          <p:cNvSpPr txBox="1"/>
          <p:nvPr/>
        </p:nvSpPr>
        <p:spPr>
          <a:xfrm>
            <a:off x="899009" y="54198"/>
            <a:ext cx="274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2347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3818" y="103257"/>
            <a:ext cx="2272553" cy="7078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algn="ctr"/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4" name="Oval 3"/>
          <p:cNvSpPr/>
          <p:nvPr/>
        </p:nvSpPr>
        <p:spPr>
          <a:xfrm>
            <a:off x="4518211" y="593124"/>
            <a:ext cx="1694329" cy="9412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148417" y="2447365"/>
            <a:ext cx="2433917" cy="76648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 username</a:t>
            </a:r>
          </a:p>
          <a:p>
            <a:pPr algn="ctr"/>
            <a:r>
              <a:rPr lang="en-IN" dirty="0"/>
              <a:t>password</a:t>
            </a:r>
          </a:p>
        </p:txBody>
      </p:sp>
      <p:sp>
        <p:nvSpPr>
          <p:cNvPr id="6" name="Diamond 5"/>
          <p:cNvSpPr/>
          <p:nvPr/>
        </p:nvSpPr>
        <p:spPr>
          <a:xfrm>
            <a:off x="3807725" y="4289612"/>
            <a:ext cx="3193576" cy="211118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If</a:t>
            </a:r>
          </a:p>
          <a:p>
            <a:pPr algn="ctr"/>
            <a:r>
              <a:rPr lang="en-IN" dirty="0"/>
              <a:t>Username</a:t>
            </a:r>
          </a:p>
          <a:p>
            <a:pPr algn="ctr"/>
            <a:r>
              <a:rPr lang="en-IN" dirty="0"/>
              <a:t>And password</a:t>
            </a:r>
          </a:p>
          <a:p>
            <a:pPr algn="ctr"/>
            <a:r>
              <a:rPr lang="en-IN" dirty="0"/>
              <a:t>match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8325134" y="4867534"/>
            <a:ext cx="2906973" cy="955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Users dashboard</a:t>
            </a:r>
          </a:p>
        </p:txBody>
      </p:sp>
      <p:cxnSp>
        <p:nvCxnSpPr>
          <p:cNvPr id="9" name="Straight Arrow Connector 8"/>
          <p:cNvCxnSpPr>
            <a:stCxn id="4" idx="4"/>
            <a:endCxn id="5" idx="0"/>
          </p:cNvCxnSpPr>
          <p:nvPr/>
        </p:nvCxnSpPr>
        <p:spPr>
          <a:xfrm>
            <a:off x="5365376" y="1534418"/>
            <a:ext cx="0" cy="912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4"/>
            <a:endCxn id="6" idx="0"/>
          </p:cNvCxnSpPr>
          <p:nvPr/>
        </p:nvCxnSpPr>
        <p:spPr>
          <a:xfrm>
            <a:off x="5365376" y="3213847"/>
            <a:ext cx="39137" cy="1075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001301" y="5353403"/>
            <a:ext cx="13238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</p:cNvCxnSpPr>
          <p:nvPr/>
        </p:nvCxnSpPr>
        <p:spPr>
          <a:xfrm flipH="1">
            <a:off x="2770095" y="5345206"/>
            <a:ext cx="10376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761690" y="2817437"/>
            <a:ext cx="4202" cy="2514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5"/>
          </p:cNvCxnSpPr>
          <p:nvPr/>
        </p:nvCxnSpPr>
        <p:spPr>
          <a:xfrm>
            <a:off x="2765892" y="2830606"/>
            <a:ext cx="14783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67234" y="3314699"/>
            <a:ext cx="137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</a:t>
            </a:r>
          </a:p>
          <a:p>
            <a:r>
              <a:rPr lang="en-IN" dirty="0"/>
              <a:t>Or password</a:t>
            </a:r>
          </a:p>
          <a:p>
            <a:r>
              <a:rPr lang="en-IN" dirty="0"/>
              <a:t>Not exist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38985" y="4967785"/>
            <a:ext cx="6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01301" y="4967785"/>
            <a:ext cx="668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5856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2796" y="1313804"/>
            <a:ext cx="384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Context level DFD</a:t>
            </a:r>
            <a:endParaRPr lang="en-IN" b="1" u="sng" dirty="0"/>
          </a:p>
        </p:txBody>
      </p:sp>
      <p:sp>
        <p:nvSpPr>
          <p:cNvPr id="3" name="Oval 2"/>
          <p:cNvSpPr/>
          <p:nvPr/>
        </p:nvSpPr>
        <p:spPr>
          <a:xfrm>
            <a:off x="4806870" y="2512073"/>
            <a:ext cx="1839118" cy="17760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48" dirty="0"/>
              <a:t>Book swap</a:t>
            </a:r>
          </a:p>
          <a:p>
            <a:pPr algn="ctr"/>
            <a:r>
              <a:rPr lang="en-US" sz="1848" dirty="0"/>
              <a:t>community</a:t>
            </a:r>
            <a:endParaRPr lang="en-IN" sz="1848" dirty="0"/>
          </a:p>
        </p:txBody>
      </p:sp>
      <p:sp>
        <p:nvSpPr>
          <p:cNvPr id="4" name="Rectangle 3"/>
          <p:cNvSpPr/>
          <p:nvPr/>
        </p:nvSpPr>
        <p:spPr>
          <a:xfrm>
            <a:off x="8064733" y="2512075"/>
            <a:ext cx="1544858" cy="483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6" dirty="0"/>
              <a:t>admin</a:t>
            </a:r>
            <a:endParaRPr lang="en-IN" sz="1386" dirty="0"/>
          </a:p>
        </p:txBody>
      </p:sp>
      <p:sp>
        <p:nvSpPr>
          <p:cNvPr id="5" name="Rectangle 4"/>
          <p:cNvSpPr/>
          <p:nvPr/>
        </p:nvSpPr>
        <p:spPr>
          <a:xfrm>
            <a:off x="8064733" y="3812483"/>
            <a:ext cx="1544858" cy="44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6" dirty="0"/>
              <a:t>user</a:t>
            </a:r>
            <a:endParaRPr lang="en-IN" sz="1386" dirty="0"/>
          </a:p>
        </p:txBody>
      </p:sp>
      <p:sp>
        <p:nvSpPr>
          <p:cNvPr id="6" name="Rectangle 5"/>
          <p:cNvSpPr/>
          <p:nvPr/>
        </p:nvSpPr>
        <p:spPr>
          <a:xfrm>
            <a:off x="1654092" y="2627671"/>
            <a:ext cx="1597406" cy="46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6" dirty="0"/>
              <a:t>admin</a:t>
            </a:r>
            <a:endParaRPr lang="en-IN" sz="1386" dirty="0"/>
          </a:p>
        </p:txBody>
      </p:sp>
      <p:sp>
        <p:nvSpPr>
          <p:cNvPr id="7" name="Rectangle 6"/>
          <p:cNvSpPr/>
          <p:nvPr/>
        </p:nvSpPr>
        <p:spPr>
          <a:xfrm>
            <a:off x="1654092" y="3825726"/>
            <a:ext cx="1670970" cy="462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6" dirty="0"/>
              <a:t>user</a:t>
            </a:r>
            <a:endParaRPr lang="en-IN" sz="1386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3251503" y="2858874"/>
            <a:ext cx="17445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" idx="3"/>
          </p:cNvCxnSpPr>
          <p:nvPr/>
        </p:nvCxnSpPr>
        <p:spPr>
          <a:xfrm flipV="1">
            <a:off x="3325065" y="4028036"/>
            <a:ext cx="1751137" cy="28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7"/>
            <a:endCxn id="4" idx="1"/>
          </p:cNvCxnSpPr>
          <p:nvPr/>
        </p:nvCxnSpPr>
        <p:spPr>
          <a:xfrm flipV="1">
            <a:off x="6376656" y="2753784"/>
            <a:ext cx="1688081" cy="18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3" idx="5"/>
            <a:endCxn id="5" idx="1"/>
          </p:cNvCxnSpPr>
          <p:nvPr/>
        </p:nvCxnSpPr>
        <p:spPr>
          <a:xfrm>
            <a:off x="6376655" y="4028038"/>
            <a:ext cx="1688078" cy="5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2197" y="2512071"/>
            <a:ext cx="1334675" cy="30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6" dirty="0"/>
              <a:t>User details</a:t>
            </a:r>
            <a:endParaRPr lang="en-IN" sz="1386" dirty="0"/>
          </a:p>
        </p:txBody>
      </p:sp>
      <p:sp>
        <p:nvSpPr>
          <p:cNvPr id="18" name="TextBox 17"/>
          <p:cNvSpPr txBox="1"/>
          <p:nvPr/>
        </p:nvSpPr>
        <p:spPr>
          <a:xfrm>
            <a:off x="3493215" y="3572373"/>
            <a:ext cx="1261109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6" dirty="0"/>
              <a:t>Registration</a:t>
            </a:r>
          </a:p>
          <a:p>
            <a:r>
              <a:rPr lang="en-US" sz="1386" dirty="0"/>
              <a:t>details</a:t>
            </a:r>
            <a:endParaRPr lang="en-IN" sz="1386" dirty="0"/>
          </a:p>
        </p:txBody>
      </p:sp>
      <p:sp>
        <p:nvSpPr>
          <p:cNvPr id="19" name="TextBox 18"/>
          <p:cNvSpPr txBox="1"/>
          <p:nvPr/>
        </p:nvSpPr>
        <p:spPr>
          <a:xfrm>
            <a:off x="3566782" y="4052425"/>
            <a:ext cx="1092961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6" dirty="0"/>
              <a:t>Book</a:t>
            </a:r>
          </a:p>
          <a:p>
            <a:r>
              <a:rPr lang="en-US" sz="1386" dirty="0"/>
              <a:t>details</a:t>
            </a:r>
            <a:endParaRPr lang="en-IN" sz="1386" dirty="0"/>
          </a:p>
        </p:txBody>
      </p:sp>
      <p:sp>
        <p:nvSpPr>
          <p:cNvPr id="20" name="TextBox 19"/>
          <p:cNvSpPr txBox="1"/>
          <p:nvPr/>
        </p:nvSpPr>
        <p:spPr>
          <a:xfrm>
            <a:off x="6808879" y="3513256"/>
            <a:ext cx="987870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6" dirty="0"/>
              <a:t>Book</a:t>
            </a:r>
          </a:p>
          <a:p>
            <a:r>
              <a:rPr lang="en-US" sz="1386" dirty="0"/>
              <a:t>details</a:t>
            </a:r>
            <a:endParaRPr lang="en-IN" sz="1386" dirty="0"/>
          </a:p>
        </p:txBody>
      </p:sp>
      <p:sp>
        <p:nvSpPr>
          <p:cNvPr id="21" name="TextBox 20"/>
          <p:cNvSpPr txBox="1"/>
          <p:nvPr/>
        </p:nvSpPr>
        <p:spPr>
          <a:xfrm>
            <a:off x="6808879" y="4039284"/>
            <a:ext cx="987870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6" dirty="0"/>
              <a:t>User</a:t>
            </a:r>
          </a:p>
          <a:p>
            <a:r>
              <a:rPr lang="en-US" sz="1386" dirty="0"/>
              <a:t>details</a:t>
            </a:r>
            <a:endParaRPr lang="en-IN" sz="1386" dirty="0"/>
          </a:p>
        </p:txBody>
      </p:sp>
      <p:sp>
        <p:nvSpPr>
          <p:cNvPr id="22" name="TextBox 21"/>
          <p:cNvSpPr txBox="1"/>
          <p:nvPr/>
        </p:nvSpPr>
        <p:spPr>
          <a:xfrm>
            <a:off x="6727436" y="2283285"/>
            <a:ext cx="1150762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6" dirty="0"/>
              <a:t>User</a:t>
            </a:r>
          </a:p>
          <a:p>
            <a:r>
              <a:rPr lang="en-US" sz="1386" dirty="0"/>
              <a:t>details</a:t>
            </a:r>
            <a:endParaRPr lang="en-IN" sz="1386" dirty="0"/>
          </a:p>
        </p:txBody>
      </p:sp>
      <p:sp>
        <p:nvSpPr>
          <p:cNvPr id="23" name="TextBox 22"/>
          <p:cNvSpPr txBox="1"/>
          <p:nvPr/>
        </p:nvSpPr>
        <p:spPr>
          <a:xfrm>
            <a:off x="6727432" y="2744013"/>
            <a:ext cx="987870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6" dirty="0"/>
              <a:t>Book</a:t>
            </a:r>
          </a:p>
          <a:p>
            <a:r>
              <a:rPr lang="en-US" sz="1386" dirty="0"/>
              <a:t>details</a:t>
            </a:r>
            <a:endParaRPr lang="en-IN" sz="1386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ADC1802-C09F-4BA3-33DD-0ED39C59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Data Flow Diagram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164FE1-53BC-D6F9-878D-DA3EF7A8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04"/>
            <a:ext cx="10515600" cy="48631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59737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8876" y="57028"/>
            <a:ext cx="3921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: DFD book swapping user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4846" y="2681727"/>
            <a:ext cx="1156018" cy="315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6" dirty="0"/>
              <a:t>user</a:t>
            </a:r>
            <a:endParaRPr lang="en-IN" sz="1386" dirty="0"/>
          </a:p>
        </p:txBody>
      </p:sp>
      <p:sp>
        <p:nvSpPr>
          <p:cNvPr id="4" name="Oval 3"/>
          <p:cNvSpPr/>
          <p:nvPr/>
        </p:nvSpPr>
        <p:spPr>
          <a:xfrm>
            <a:off x="3330242" y="2653920"/>
            <a:ext cx="987870" cy="840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6" dirty="0"/>
              <a:t>Login</a:t>
            </a:r>
          </a:p>
          <a:p>
            <a:pPr algn="ctr"/>
            <a:r>
              <a:rPr lang="en-US" sz="1386" dirty="0"/>
              <a:t>process</a:t>
            </a:r>
            <a:endParaRPr lang="en-IN" sz="1386" dirty="0"/>
          </a:p>
        </p:txBody>
      </p:sp>
      <p:sp>
        <p:nvSpPr>
          <p:cNvPr id="5" name="Oval 4"/>
          <p:cNvSpPr/>
          <p:nvPr/>
        </p:nvSpPr>
        <p:spPr>
          <a:xfrm>
            <a:off x="3753800" y="743253"/>
            <a:ext cx="1618424" cy="15343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6" dirty="0"/>
              <a:t>Book </a:t>
            </a:r>
          </a:p>
          <a:p>
            <a:pPr algn="ctr"/>
            <a:r>
              <a:rPr lang="en-US" sz="1386" dirty="0"/>
              <a:t>management</a:t>
            </a:r>
            <a:endParaRPr lang="en-IN" sz="1386" dirty="0"/>
          </a:p>
        </p:txBody>
      </p:sp>
      <p:sp>
        <p:nvSpPr>
          <p:cNvPr id="6" name="Oval 5"/>
          <p:cNvSpPr/>
          <p:nvPr/>
        </p:nvSpPr>
        <p:spPr>
          <a:xfrm>
            <a:off x="6178117" y="3297476"/>
            <a:ext cx="1324166" cy="13451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6" dirty="0"/>
              <a:t>Swap</a:t>
            </a:r>
          </a:p>
          <a:p>
            <a:pPr algn="ctr"/>
            <a:r>
              <a:rPr lang="en-US" sz="1386" dirty="0"/>
              <a:t>management</a:t>
            </a:r>
            <a:endParaRPr lang="en-IN" sz="1386" dirty="0"/>
          </a:p>
        </p:txBody>
      </p:sp>
      <p:sp>
        <p:nvSpPr>
          <p:cNvPr id="7" name="Oval 6"/>
          <p:cNvSpPr/>
          <p:nvPr/>
        </p:nvSpPr>
        <p:spPr>
          <a:xfrm>
            <a:off x="3947288" y="4027630"/>
            <a:ext cx="1586897" cy="15553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412" tIns="35206" rIns="70412" bIns="352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6" dirty="0"/>
              <a:t>Profile</a:t>
            </a:r>
          </a:p>
          <a:p>
            <a:pPr algn="ctr"/>
            <a:r>
              <a:rPr lang="en-US" sz="1386" dirty="0"/>
              <a:t>management</a:t>
            </a:r>
            <a:endParaRPr lang="en-IN" sz="1386" dirty="0"/>
          </a:p>
        </p:txBody>
      </p:sp>
      <p:sp>
        <p:nvSpPr>
          <p:cNvPr id="8" name="Oval 7"/>
          <p:cNvSpPr/>
          <p:nvPr/>
        </p:nvSpPr>
        <p:spPr>
          <a:xfrm>
            <a:off x="6001365" y="264858"/>
            <a:ext cx="1440836" cy="4571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book</a:t>
            </a:r>
            <a:endParaRPr lang="en-IN" sz="1600" dirty="0"/>
          </a:p>
        </p:txBody>
      </p:sp>
      <p:sp>
        <p:nvSpPr>
          <p:cNvPr id="9" name="Oval 8"/>
          <p:cNvSpPr/>
          <p:nvPr/>
        </p:nvSpPr>
        <p:spPr>
          <a:xfrm>
            <a:off x="6034315" y="919103"/>
            <a:ext cx="1407886" cy="449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 book</a:t>
            </a:r>
            <a:endParaRPr lang="en-IN" sz="1600" dirty="0"/>
          </a:p>
        </p:txBody>
      </p:sp>
      <p:sp>
        <p:nvSpPr>
          <p:cNvPr id="10" name="Oval 9"/>
          <p:cNvSpPr/>
          <p:nvPr/>
        </p:nvSpPr>
        <p:spPr>
          <a:xfrm>
            <a:off x="6034315" y="1595165"/>
            <a:ext cx="1407886" cy="406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Edit book</a:t>
            </a:r>
            <a:endParaRPr lang="en-IN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31811" y="4068256"/>
            <a:ext cx="885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231810" y="4060798"/>
            <a:ext cx="288" cy="7837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31811" y="4834341"/>
            <a:ext cx="885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6512" y="4173977"/>
            <a:ext cx="938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table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6015053" y="2277603"/>
            <a:ext cx="1446410" cy="420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book</a:t>
            </a:r>
            <a:endParaRPr lang="en-IN" sz="1400" dirty="0"/>
          </a:p>
        </p:txBody>
      </p:sp>
      <p:sp>
        <p:nvSpPr>
          <p:cNvPr id="21" name="Oval 20"/>
          <p:cNvSpPr/>
          <p:nvPr/>
        </p:nvSpPr>
        <p:spPr>
          <a:xfrm>
            <a:off x="8129568" y="3741484"/>
            <a:ext cx="1422400" cy="63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swap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8107840" y="4448884"/>
            <a:ext cx="1480457" cy="5840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swap</a:t>
            </a:r>
            <a:endParaRPr lang="en-IN" dirty="0"/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9082314" y="1170556"/>
            <a:ext cx="16385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082314" y="1170556"/>
            <a:ext cx="0" cy="748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9082314" y="1901320"/>
            <a:ext cx="1638559" cy="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82861" y="1294057"/>
            <a:ext cx="1893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  <a:p>
            <a:r>
              <a:rPr lang="en-US" dirty="0"/>
              <a:t>table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6067660" y="5145905"/>
            <a:ext cx="1341197" cy="5840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2320625" y="5854855"/>
            <a:ext cx="1478651" cy="6386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profile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95572" y="6096000"/>
            <a:ext cx="11321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" idx="3"/>
          </p:cNvCxnSpPr>
          <p:nvPr/>
        </p:nvCxnSpPr>
        <p:spPr>
          <a:xfrm>
            <a:off x="2390864" y="2839367"/>
            <a:ext cx="939378" cy="208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0"/>
          </p:cNvCxnSpPr>
          <p:nvPr/>
        </p:nvCxnSpPr>
        <p:spPr>
          <a:xfrm flipV="1">
            <a:off x="3824178" y="2246014"/>
            <a:ext cx="493935" cy="407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7"/>
          </p:cNvCxnSpPr>
          <p:nvPr/>
        </p:nvCxnSpPr>
        <p:spPr>
          <a:xfrm flipV="1">
            <a:off x="5135211" y="572603"/>
            <a:ext cx="866154" cy="395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5253719" y="1144074"/>
            <a:ext cx="780597" cy="7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6"/>
            <a:endCxn id="10" idx="2"/>
          </p:cNvCxnSpPr>
          <p:nvPr/>
        </p:nvCxnSpPr>
        <p:spPr>
          <a:xfrm>
            <a:off x="5372225" y="1510429"/>
            <a:ext cx="662091" cy="287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  <a:stCxn id="5" idx="5"/>
            <a:endCxn id="20" idx="2"/>
          </p:cNvCxnSpPr>
          <p:nvPr/>
        </p:nvCxnSpPr>
        <p:spPr>
          <a:xfrm>
            <a:off x="5135211" y="2052903"/>
            <a:ext cx="879842" cy="434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461463" y="493415"/>
            <a:ext cx="1867594" cy="650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endCxn id="10" idx="6"/>
          </p:cNvCxnSpPr>
          <p:nvPr/>
        </p:nvCxnSpPr>
        <p:spPr>
          <a:xfrm flipH="1">
            <a:off x="7442201" y="1510429"/>
            <a:ext cx="1640113" cy="287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0" idx="6"/>
          </p:cNvCxnSpPr>
          <p:nvPr/>
        </p:nvCxnSpPr>
        <p:spPr>
          <a:xfrm flipH="1">
            <a:off x="7461464" y="1901320"/>
            <a:ext cx="1620851" cy="586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7380173" y="4420191"/>
            <a:ext cx="704700" cy="25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endCxn id="21" idx="2"/>
          </p:cNvCxnSpPr>
          <p:nvPr/>
        </p:nvCxnSpPr>
        <p:spPr>
          <a:xfrm>
            <a:off x="7502283" y="3940444"/>
            <a:ext cx="627285" cy="120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endCxn id="19" idx="7"/>
          </p:cNvCxnSpPr>
          <p:nvPr/>
        </p:nvCxnSpPr>
        <p:spPr>
          <a:xfrm>
            <a:off x="10636330" y="1910033"/>
            <a:ext cx="978103" cy="4059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95571" y="6141771"/>
            <a:ext cx="248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</a:t>
            </a:r>
          </a:p>
          <a:p>
            <a:r>
              <a:rPr lang="en-US" dirty="0"/>
              <a:t>table</a:t>
            </a:r>
            <a:endParaRPr lang="en-IN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295571" y="6089332"/>
            <a:ext cx="0" cy="6463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295571" y="6735662"/>
            <a:ext cx="11658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30" idx="4"/>
          </p:cNvCxnSpPr>
          <p:nvPr/>
        </p:nvCxnSpPr>
        <p:spPr>
          <a:xfrm flipV="1">
            <a:off x="6738258" y="5729939"/>
            <a:ext cx="1" cy="359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7" idx="5"/>
            <a:endCxn id="30" idx="2"/>
          </p:cNvCxnSpPr>
          <p:nvPr/>
        </p:nvCxnSpPr>
        <p:spPr>
          <a:xfrm>
            <a:off x="5301789" y="5355220"/>
            <a:ext cx="765871" cy="82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" idx="3"/>
            <a:endCxn id="31" idx="7"/>
          </p:cNvCxnSpPr>
          <p:nvPr/>
        </p:nvCxnSpPr>
        <p:spPr>
          <a:xfrm flipH="1">
            <a:off x="3582733" y="5355219"/>
            <a:ext cx="596951" cy="593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64" idx="1"/>
            <a:endCxn id="31" idx="6"/>
          </p:cNvCxnSpPr>
          <p:nvPr/>
        </p:nvCxnSpPr>
        <p:spPr>
          <a:xfrm flipH="1" flipV="1">
            <a:off x="3799276" y="6174170"/>
            <a:ext cx="2496295" cy="290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endCxn id="6" idx="2"/>
          </p:cNvCxnSpPr>
          <p:nvPr/>
        </p:nvCxnSpPr>
        <p:spPr>
          <a:xfrm>
            <a:off x="4252465" y="3200095"/>
            <a:ext cx="1925652" cy="769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>
            <a:off x="4039405" y="3445498"/>
            <a:ext cx="350572" cy="62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" idx="3"/>
          </p:cNvCxnSpPr>
          <p:nvPr/>
        </p:nvCxnSpPr>
        <p:spPr>
          <a:xfrm flipH="1">
            <a:off x="2851628" y="3371537"/>
            <a:ext cx="623285" cy="622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2231810" y="3265715"/>
            <a:ext cx="1073530" cy="761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1151907">
            <a:off x="7425746" y="3681153"/>
            <a:ext cx="957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username</a:t>
            </a:r>
            <a:endParaRPr lang="en-IN" sz="900" dirty="0"/>
          </a:p>
        </p:txBody>
      </p:sp>
      <p:sp>
        <p:nvSpPr>
          <p:cNvPr id="90" name="TextBox 89"/>
          <p:cNvSpPr txBox="1"/>
          <p:nvPr/>
        </p:nvSpPr>
        <p:spPr>
          <a:xfrm rot="1166212">
            <a:off x="7862837" y="330370"/>
            <a:ext cx="1466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Username</a:t>
            </a:r>
          </a:p>
          <a:p>
            <a:r>
              <a:rPr lang="en-US" sz="1400" dirty="0"/>
              <a:t>Book details</a:t>
            </a:r>
            <a:endParaRPr lang="en-IN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7461464" y="1170557"/>
            <a:ext cx="1620851" cy="198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424751">
            <a:off x="7656645" y="1008500"/>
            <a:ext cx="111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 details</a:t>
            </a:r>
            <a:endParaRPr lang="en-IN" sz="1400" dirty="0"/>
          </a:p>
        </p:txBody>
      </p:sp>
      <p:sp>
        <p:nvSpPr>
          <p:cNvPr id="94" name="TextBox 93"/>
          <p:cNvSpPr txBox="1"/>
          <p:nvPr/>
        </p:nvSpPr>
        <p:spPr>
          <a:xfrm rot="21206638">
            <a:off x="7639232" y="1442413"/>
            <a:ext cx="128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 id</a:t>
            </a:r>
          </a:p>
          <a:p>
            <a:r>
              <a:rPr lang="en-US" sz="1400" dirty="0"/>
              <a:t>username</a:t>
            </a:r>
            <a:endParaRPr lang="en-IN" sz="1400" dirty="0"/>
          </a:p>
        </p:txBody>
      </p:sp>
      <p:sp>
        <p:nvSpPr>
          <p:cNvPr id="95" name="TextBox 94"/>
          <p:cNvSpPr txBox="1"/>
          <p:nvPr/>
        </p:nvSpPr>
        <p:spPr>
          <a:xfrm rot="746019">
            <a:off x="2306661" y="2654631"/>
            <a:ext cx="108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Username</a:t>
            </a:r>
          </a:p>
          <a:p>
            <a:r>
              <a:rPr lang="en-US" sz="1400" dirty="0"/>
              <a:t>password</a:t>
            </a:r>
            <a:endParaRPr lang="en-IN" sz="1400" dirty="0"/>
          </a:p>
        </p:txBody>
      </p:sp>
      <p:sp>
        <p:nvSpPr>
          <p:cNvPr id="97" name="TextBox 96"/>
          <p:cNvSpPr txBox="1"/>
          <p:nvPr/>
        </p:nvSpPr>
        <p:spPr>
          <a:xfrm rot="1265290">
            <a:off x="4567813" y="3097808"/>
            <a:ext cx="1073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</a:t>
            </a:r>
          </a:p>
          <a:p>
            <a:endParaRPr lang="en-US" sz="1600" dirty="0"/>
          </a:p>
          <a:p>
            <a:r>
              <a:rPr lang="en-US" sz="1600" dirty="0"/>
              <a:t>password</a:t>
            </a:r>
            <a:endParaRPr lang="en-IN" sz="1600" dirty="0"/>
          </a:p>
        </p:txBody>
      </p:sp>
      <p:sp>
        <p:nvSpPr>
          <p:cNvPr id="98" name="TextBox 97"/>
          <p:cNvSpPr txBox="1"/>
          <p:nvPr/>
        </p:nvSpPr>
        <p:spPr>
          <a:xfrm rot="4172636">
            <a:off x="3778630" y="3609511"/>
            <a:ext cx="96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Username</a:t>
            </a:r>
          </a:p>
          <a:p>
            <a:r>
              <a:rPr lang="en-US" sz="1200" dirty="0"/>
              <a:t>password</a:t>
            </a:r>
            <a:endParaRPr lang="en-IN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5298870" y="5188532"/>
            <a:ext cx="140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Username</a:t>
            </a:r>
          </a:p>
          <a:p>
            <a:r>
              <a:rPr lang="en-US" sz="1200" dirty="0"/>
              <a:t>password</a:t>
            </a:r>
            <a:endParaRPr lang="en-IN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066314" y="2246013"/>
            <a:ext cx="1035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Book id</a:t>
            </a:r>
            <a:endParaRPr lang="en-IN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D43AF2-9F80-8D92-6CE4-2937DFA68414}"/>
              </a:ext>
            </a:extLst>
          </p:cNvPr>
          <p:cNvSpPr/>
          <p:nvPr/>
        </p:nvSpPr>
        <p:spPr>
          <a:xfrm>
            <a:off x="10350784" y="5883954"/>
            <a:ext cx="1480457" cy="5840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 registered books</a:t>
            </a:r>
            <a:endParaRPr lang="en-IN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B22FD2-41AA-8BAD-93AB-CFBC46A37B77}"/>
              </a:ext>
            </a:extLst>
          </p:cNvPr>
          <p:cNvCxnSpPr/>
          <p:nvPr/>
        </p:nvCxnSpPr>
        <p:spPr>
          <a:xfrm>
            <a:off x="9841203" y="4009265"/>
            <a:ext cx="0" cy="748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71989D-6242-F8FB-83DD-515E6D78CDFA}"/>
              </a:ext>
            </a:extLst>
          </p:cNvPr>
          <p:cNvCxnSpPr/>
          <p:nvPr/>
        </p:nvCxnSpPr>
        <p:spPr>
          <a:xfrm>
            <a:off x="9841203" y="4025743"/>
            <a:ext cx="10885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142DAB-FE6E-9875-242F-B4469E051447}"/>
              </a:ext>
            </a:extLst>
          </p:cNvPr>
          <p:cNvCxnSpPr/>
          <p:nvPr/>
        </p:nvCxnSpPr>
        <p:spPr>
          <a:xfrm>
            <a:off x="9841203" y="4757455"/>
            <a:ext cx="10885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8F1A2D3-3167-7889-831F-BE31445C260F}"/>
              </a:ext>
            </a:extLst>
          </p:cNvPr>
          <p:cNvSpPr txBox="1"/>
          <p:nvPr/>
        </p:nvSpPr>
        <p:spPr>
          <a:xfrm>
            <a:off x="9841202" y="4093580"/>
            <a:ext cx="19673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 request</a:t>
            </a:r>
          </a:p>
          <a:p>
            <a:r>
              <a:rPr lang="en-US" sz="1400" dirty="0"/>
              <a:t> table</a:t>
            </a:r>
          </a:p>
          <a:p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3129BE2-7C8F-0AE3-39C8-B023520FF41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551968" y="4060798"/>
            <a:ext cx="262270" cy="113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F0A424-18D6-F4F5-2606-72A61E514FD3}"/>
              </a:ext>
            </a:extLst>
          </p:cNvPr>
          <p:cNvCxnSpPr>
            <a:cxnSpLocks/>
          </p:cNvCxnSpPr>
          <p:nvPr/>
        </p:nvCxnSpPr>
        <p:spPr>
          <a:xfrm>
            <a:off x="9532019" y="4636557"/>
            <a:ext cx="262270" cy="41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1C9037A-A51E-D3E8-7C1A-521D22AF9E40}"/>
              </a:ext>
            </a:extLst>
          </p:cNvPr>
          <p:cNvSpPr txBox="1"/>
          <p:nvPr/>
        </p:nvSpPr>
        <p:spPr>
          <a:xfrm rot="1151907">
            <a:off x="7391489" y="4318023"/>
            <a:ext cx="957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username</a:t>
            </a:r>
            <a:endParaRPr lang="en-IN" sz="9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C23D6F-D497-E671-1918-DD058D7F4EC6}"/>
              </a:ext>
            </a:extLst>
          </p:cNvPr>
          <p:cNvSpPr txBox="1"/>
          <p:nvPr/>
        </p:nvSpPr>
        <p:spPr>
          <a:xfrm>
            <a:off x="10906571" y="2702878"/>
            <a:ext cx="210784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Book details</a:t>
            </a:r>
          </a:p>
          <a:p>
            <a:endParaRPr lang="en-I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D7844DA-11D3-B805-D0C3-BB7924127D0B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6840200" y="4642660"/>
            <a:ext cx="3510584" cy="1446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43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3AF6-1DEB-AEE3-D3DB-005BECE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365125"/>
            <a:ext cx="11008360" cy="13255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INTRODUCTION TO BOOK SWAP COMMUNITY</a:t>
            </a:r>
            <a:br>
              <a:rPr lang="en-IN" sz="2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DB5ED-4A8E-40D2-CEC8-F22CB616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955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Unicode MS"/>
              </a:rPr>
              <a:t>Book swapping or book exchange is the practice of a swap of books between one person </a:t>
            </a:r>
            <a:endParaRPr lang="en-IN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20955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Unicode MS"/>
              </a:rPr>
              <a:t> and another. Practiced among book groups, friends and colleagues at work, it provides  an</a:t>
            </a:r>
            <a:endParaRPr lang="en-IN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20955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Unicode MS"/>
              </a:rPr>
              <a:t>inexpensive way for people to exchange books, find out about new books and obtain a new </a:t>
            </a:r>
            <a:endParaRPr lang="en-IN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pPr marL="20955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Unicode MS"/>
              </a:rPr>
              <a:t> book to read without having to pay.</a:t>
            </a:r>
            <a:endParaRPr lang="en-IN" sz="1800" dirty="0">
              <a:effectLst/>
              <a:latin typeface="Times New Roman" panose="02020603050405020304" pitchFamily="18" charset="0"/>
              <a:ea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7974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16115"/>
            <a:ext cx="484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: DFD in book swap admin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97429" y="1611099"/>
            <a:ext cx="1436915" cy="537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472275" y="1190616"/>
            <a:ext cx="1582057" cy="13788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process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5551715" y="577780"/>
            <a:ext cx="1596571" cy="16429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</a:t>
            </a:r>
          </a:p>
          <a:p>
            <a:pPr algn="ctr"/>
            <a:r>
              <a:rPr lang="en-US" sz="1600" dirty="0"/>
              <a:t>management</a:t>
            </a:r>
            <a:endParaRPr lang="en-IN" sz="1600" dirty="0"/>
          </a:p>
        </p:txBody>
      </p:sp>
      <p:sp>
        <p:nvSpPr>
          <p:cNvPr id="6" name="Oval 5"/>
          <p:cNvSpPr/>
          <p:nvPr/>
        </p:nvSpPr>
        <p:spPr>
          <a:xfrm>
            <a:off x="5337515" y="3103684"/>
            <a:ext cx="1567543" cy="1371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Book management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3309256" y="3596827"/>
            <a:ext cx="1480457" cy="146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Swap management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390962" y="5237582"/>
            <a:ext cx="1579248" cy="8525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swap request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4430926" y="5062770"/>
            <a:ext cx="1741715" cy="950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Confirm swap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7792287" y="308040"/>
            <a:ext cx="1095829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 View user</a:t>
            </a:r>
            <a:endParaRPr lang="en-IN" sz="1600" dirty="0"/>
          </a:p>
        </p:txBody>
      </p:sp>
      <p:sp>
        <p:nvSpPr>
          <p:cNvPr id="11" name="Oval 10"/>
          <p:cNvSpPr/>
          <p:nvPr/>
        </p:nvSpPr>
        <p:spPr>
          <a:xfrm>
            <a:off x="7819573" y="1154555"/>
            <a:ext cx="1161143" cy="5239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user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7748744" y="1869885"/>
            <a:ext cx="1182913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user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7253514" y="4308336"/>
            <a:ext cx="1219200" cy="7111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books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7048432" y="5268788"/>
            <a:ext cx="1219200" cy="5515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book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6923316" y="6132285"/>
            <a:ext cx="1248229" cy="6023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book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55800" y="3626058"/>
            <a:ext cx="1016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55799" y="3626058"/>
            <a:ext cx="0" cy="525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55800" y="4151086"/>
            <a:ext cx="1016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55798" y="3582961"/>
            <a:ext cx="131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table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967687" y="1233713"/>
            <a:ext cx="8998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67686" y="1233713"/>
            <a:ext cx="0" cy="6894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967686" y="1923141"/>
            <a:ext cx="8998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67685" y="1378969"/>
            <a:ext cx="124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table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9459687" y="4778713"/>
            <a:ext cx="10740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459686" y="4778713"/>
            <a:ext cx="0" cy="732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59687" y="5511685"/>
            <a:ext cx="10740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459686" y="4865355"/>
            <a:ext cx="107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table</a:t>
            </a:r>
            <a:endParaRPr lang="en-IN" dirty="0"/>
          </a:p>
        </p:txBody>
      </p:sp>
      <p:cxnSp>
        <p:nvCxnSpPr>
          <p:cNvPr id="40" name="Straight Arrow Connector 39"/>
          <p:cNvCxnSpPr>
            <a:endCxn id="10" idx="6"/>
          </p:cNvCxnSpPr>
          <p:nvPr/>
        </p:nvCxnSpPr>
        <p:spPr>
          <a:xfrm flipH="1" flipV="1">
            <a:off x="8888115" y="614041"/>
            <a:ext cx="1079570" cy="6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11" idx="6"/>
          </p:cNvCxnSpPr>
          <p:nvPr/>
        </p:nvCxnSpPr>
        <p:spPr>
          <a:xfrm>
            <a:off x="8980716" y="1416510"/>
            <a:ext cx="994282" cy="123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905877" y="1748301"/>
            <a:ext cx="1069121" cy="361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38" idx="1"/>
          </p:cNvCxnSpPr>
          <p:nvPr/>
        </p:nvCxnSpPr>
        <p:spPr>
          <a:xfrm flipH="1" flipV="1">
            <a:off x="8472714" y="4778713"/>
            <a:ext cx="986972" cy="40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5" idx="6"/>
          </p:cNvCxnSpPr>
          <p:nvPr/>
        </p:nvCxnSpPr>
        <p:spPr>
          <a:xfrm flipH="1">
            <a:off x="8267632" y="5268787"/>
            <a:ext cx="1206568" cy="27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16" idx="6"/>
          </p:cNvCxnSpPr>
          <p:nvPr/>
        </p:nvCxnSpPr>
        <p:spPr>
          <a:xfrm flipH="1">
            <a:off x="8171544" y="5425044"/>
            <a:ext cx="1302656" cy="1008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7"/>
            <a:endCxn id="10" idx="2"/>
          </p:cNvCxnSpPr>
          <p:nvPr/>
        </p:nvCxnSpPr>
        <p:spPr>
          <a:xfrm flipV="1">
            <a:off x="6914474" y="614041"/>
            <a:ext cx="877813" cy="204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6"/>
            <a:endCxn id="11" idx="2"/>
          </p:cNvCxnSpPr>
          <p:nvPr/>
        </p:nvCxnSpPr>
        <p:spPr>
          <a:xfrm>
            <a:off x="7148286" y="1399233"/>
            <a:ext cx="671287" cy="17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2" idx="2"/>
          </p:cNvCxnSpPr>
          <p:nvPr/>
        </p:nvCxnSpPr>
        <p:spPr>
          <a:xfrm>
            <a:off x="7048433" y="1923141"/>
            <a:ext cx="700311" cy="25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" idx="6"/>
            <a:endCxn id="5" idx="2"/>
          </p:cNvCxnSpPr>
          <p:nvPr/>
        </p:nvCxnSpPr>
        <p:spPr>
          <a:xfrm flipV="1">
            <a:off x="5054332" y="1399234"/>
            <a:ext cx="497383" cy="48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59085" y="2479485"/>
            <a:ext cx="855403" cy="827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4" idx="4"/>
          </p:cNvCxnSpPr>
          <p:nvPr/>
        </p:nvCxnSpPr>
        <p:spPr>
          <a:xfrm flipH="1">
            <a:off x="4090219" y="2569473"/>
            <a:ext cx="173085" cy="1013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" idx="3"/>
          </p:cNvCxnSpPr>
          <p:nvPr/>
        </p:nvCxnSpPr>
        <p:spPr>
          <a:xfrm flipH="1">
            <a:off x="2390961" y="2367544"/>
            <a:ext cx="1313000" cy="1215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23" idx="0"/>
          </p:cNvCxnSpPr>
          <p:nvPr/>
        </p:nvCxnSpPr>
        <p:spPr>
          <a:xfrm flipV="1">
            <a:off x="2612298" y="2501401"/>
            <a:ext cx="1266006" cy="1081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  <a:stCxn id="7" idx="3"/>
          </p:cNvCxnSpPr>
          <p:nvPr/>
        </p:nvCxnSpPr>
        <p:spPr>
          <a:xfrm flipH="1">
            <a:off x="3309255" y="4848088"/>
            <a:ext cx="216809" cy="370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7" idx="5"/>
          </p:cNvCxnSpPr>
          <p:nvPr/>
        </p:nvCxnSpPr>
        <p:spPr>
          <a:xfrm>
            <a:off x="4572905" y="4848088"/>
            <a:ext cx="446369" cy="225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endCxn id="14" idx="1"/>
          </p:cNvCxnSpPr>
          <p:nvPr/>
        </p:nvCxnSpPr>
        <p:spPr>
          <a:xfrm>
            <a:off x="6861808" y="4017844"/>
            <a:ext cx="570254" cy="394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endCxn id="15" idx="1"/>
          </p:cNvCxnSpPr>
          <p:nvPr/>
        </p:nvCxnSpPr>
        <p:spPr>
          <a:xfrm>
            <a:off x="6578979" y="4329798"/>
            <a:ext cx="648001" cy="1019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6" idx="4"/>
            <a:endCxn id="16" idx="1"/>
          </p:cNvCxnSpPr>
          <p:nvPr/>
        </p:nvCxnSpPr>
        <p:spPr>
          <a:xfrm>
            <a:off x="6121287" y="4475284"/>
            <a:ext cx="984828" cy="1745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3" idx="3"/>
            <a:endCxn id="4" idx="2"/>
          </p:cNvCxnSpPr>
          <p:nvPr/>
        </p:nvCxnSpPr>
        <p:spPr>
          <a:xfrm>
            <a:off x="2634344" y="1879614"/>
            <a:ext cx="837931" cy="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 rot="221741">
            <a:off x="2560920" y="1637642"/>
            <a:ext cx="117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Username password</a:t>
            </a:r>
            <a:endParaRPr lang="en-IN" sz="1200" dirty="0"/>
          </a:p>
        </p:txBody>
      </p:sp>
      <p:sp>
        <p:nvSpPr>
          <p:cNvPr id="99" name="TextBox 98"/>
          <p:cNvSpPr txBox="1"/>
          <p:nvPr/>
        </p:nvSpPr>
        <p:spPr>
          <a:xfrm rot="19501234">
            <a:off x="8434478" y="5690537"/>
            <a:ext cx="75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 details</a:t>
            </a:r>
            <a:endParaRPr lang="en-IN" sz="1400" dirty="0"/>
          </a:p>
        </p:txBody>
      </p:sp>
      <p:sp>
        <p:nvSpPr>
          <p:cNvPr id="100" name="TextBox 99"/>
          <p:cNvSpPr txBox="1"/>
          <p:nvPr/>
        </p:nvSpPr>
        <p:spPr>
          <a:xfrm rot="20775116">
            <a:off x="8414837" y="5164354"/>
            <a:ext cx="87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 id</a:t>
            </a:r>
            <a:endParaRPr lang="en-IN" sz="1400" dirty="0"/>
          </a:p>
        </p:txBody>
      </p:sp>
      <p:sp>
        <p:nvSpPr>
          <p:cNvPr id="101" name="TextBox 100"/>
          <p:cNvSpPr txBox="1"/>
          <p:nvPr/>
        </p:nvSpPr>
        <p:spPr>
          <a:xfrm rot="937215">
            <a:off x="8651373" y="4663646"/>
            <a:ext cx="81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Book table</a:t>
            </a:r>
            <a:endParaRPr lang="en-IN" sz="1400" dirty="0"/>
          </a:p>
        </p:txBody>
      </p:sp>
      <p:sp>
        <p:nvSpPr>
          <p:cNvPr id="103" name="TextBox 102"/>
          <p:cNvSpPr txBox="1"/>
          <p:nvPr/>
        </p:nvSpPr>
        <p:spPr>
          <a:xfrm rot="20667957">
            <a:off x="8861903" y="1635592"/>
            <a:ext cx="1061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username</a:t>
            </a:r>
            <a:endParaRPr lang="en-IN" sz="1400" dirty="0"/>
          </a:p>
        </p:txBody>
      </p:sp>
      <p:sp>
        <p:nvSpPr>
          <p:cNvPr id="104" name="TextBox 103"/>
          <p:cNvSpPr txBox="1"/>
          <p:nvPr/>
        </p:nvSpPr>
        <p:spPr>
          <a:xfrm rot="592056">
            <a:off x="8931516" y="1147694"/>
            <a:ext cx="1155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</a:t>
            </a:r>
            <a:endParaRPr lang="en-IN" dirty="0"/>
          </a:p>
        </p:txBody>
      </p:sp>
      <p:sp>
        <p:nvSpPr>
          <p:cNvPr id="105" name="TextBox 104"/>
          <p:cNvSpPr txBox="1"/>
          <p:nvPr/>
        </p:nvSpPr>
        <p:spPr>
          <a:xfrm rot="2064604">
            <a:off x="9065336" y="724745"/>
            <a:ext cx="1074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username</a:t>
            </a:r>
            <a:endParaRPr lang="en-IN" sz="1400" dirty="0"/>
          </a:p>
        </p:txBody>
      </p:sp>
      <p:sp>
        <p:nvSpPr>
          <p:cNvPr id="106" name="TextBox 105"/>
          <p:cNvSpPr txBox="1"/>
          <p:nvPr/>
        </p:nvSpPr>
        <p:spPr>
          <a:xfrm rot="2836471">
            <a:off x="4623375" y="2747591"/>
            <a:ext cx="120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Username</a:t>
            </a:r>
          </a:p>
          <a:p>
            <a:r>
              <a:rPr lang="en-US" sz="1400" dirty="0"/>
              <a:t>password</a:t>
            </a:r>
            <a:endParaRPr lang="en-IN" sz="14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640C11-82BB-EEFB-57C7-EF95AA524353}"/>
              </a:ext>
            </a:extLst>
          </p:cNvPr>
          <p:cNvCxnSpPr/>
          <p:nvPr/>
        </p:nvCxnSpPr>
        <p:spPr>
          <a:xfrm>
            <a:off x="3526064" y="6220496"/>
            <a:ext cx="0" cy="525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82F2BDD-31FB-001A-D9C9-271C11C766E0}"/>
              </a:ext>
            </a:extLst>
          </p:cNvPr>
          <p:cNvCxnSpPr>
            <a:cxnSpLocks/>
          </p:cNvCxnSpPr>
          <p:nvPr/>
        </p:nvCxnSpPr>
        <p:spPr>
          <a:xfrm>
            <a:off x="3526064" y="6220496"/>
            <a:ext cx="16988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9BB1ED-AD7D-3E1C-F667-0C32EB98AE4C}"/>
              </a:ext>
            </a:extLst>
          </p:cNvPr>
          <p:cNvCxnSpPr>
            <a:cxnSpLocks/>
          </p:cNvCxnSpPr>
          <p:nvPr/>
        </p:nvCxnSpPr>
        <p:spPr>
          <a:xfrm flipV="1">
            <a:off x="3527035" y="6734628"/>
            <a:ext cx="1697841" cy="11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724FC2D-445C-C5B5-BC33-397840DD0987}"/>
              </a:ext>
            </a:extLst>
          </p:cNvPr>
          <p:cNvSpPr txBox="1"/>
          <p:nvPr/>
        </p:nvSpPr>
        <p:spPr>
          <a:xfrm>
            <a:off x="3552596" y="6297918"/>
            <a:ext cx="233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Swap request table</a:t>
            </a:r>
            <a:endParaRPr lang="en-IN" sz="14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20639-037B-B398-CFB2-29FCD18316EE}"/>
              </a:ext>
            </a:extLst>
          </p:cNvPr>
          <p:cNvCxnSpPr>
            <a:stCxn id="8" idx="5"/>
          </p:cNvCxnSpPr>
          <p:nvPr/>
        </p:nvCxnSpPr>
        <p:spPr>
          <a:xfrm>
            <a:off x="3738934" y="5965272"/>
            <a:ext cx="310550" cy="255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549D70-8012-863B-0A84-76BC0E4BA720}"/>
              </a:ext>
            </a:extLst>
          </p:cNvPr>
          <p:cNvCxnSpPr>
            <a:cxnSpLocks/>
          </p:cNvCxnSpPr>
          <p:nvPr/>
        </p:nvCxnSpPr>
        <p:spPr>
          <a:xfrm flipH="1">
            <a:off x="4850836" y="6004148"/>
            <a:ext cx="247936" cy="223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2174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CABC2-4162-6BD2-481E-68D8EF8A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329"/>
            <a:ext cx="11353800" cy="87376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Menu tree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7C40B2E-8109-D14C-76FE-77C9ABA51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711265"/>
              </p:ext>
            </p:extLst>
          </p:nvPr>
        </p:nvGraphicFramePr>
        <p:xfrm>
          <a:off x="585020" y="1071061"/>
          <a:ext cx="10591800" cy="497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19558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3809936"/>
              </p:ext>
            </p:extLst>
          </p:nvPr>
        </p:nvGraphicFramePr>
        <p:xfrm>
          <a:off x="838898" y="947957"/>
          <a:ext cx="10091957" cy="428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38980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919F6EC-838E-8CBE-40BC-1253CBF20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358249"/>
              </p:ext>
            </p:extLst>
          </p:nvPr>
        </p:nvGraphicFramePr>
        <p:xfrm>
          <a:off x="838898" y="947957"/>
          <a:ext cx="10091957" cy="428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44992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014362-6207-0E1D-070C-4DCD8CC6F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8968" r="-1"/>
          <a:stretch/>
        </p:blipFill>
        <p:spPr>
          <a:xfrm>
            <a:off x="3431458" y="678426"/>
            <a:ext cx="5163878" cy="6102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9015F4-BD4F-4582-02B5-ADA769D10401}"/>
              </a:ext>
            </a:extLst>
          </p:cNvPr>
          <p:cNvSpPr txBox="1"/>
          <p:nvPr/>
        </p:nvSpPr>
        <p:spPr>
          <a:xfrm>
            <a:off x="3352800" y="94913"/>
            <a:ext cx="4945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form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1139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7316" y="1365756"/>
            <a:ext cx="399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 Table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34485"/>
              </p:ext>
            </p:extLst>
          </p:nvPr>
        </p:nvGraphicFramePr>
        <p:xfrm>
          <a:off x="1563329" y="2074605"/>
          <a:ext cx="8523195" cy="32275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8008">
                  <a:extLst>
                    <a:ext uri="{9D8B030D-6E8A-4147-A177-3AD203B41FA5}">
                      <a16:colId xmlns:a16="http://schemas.microsoft.com/office/drawing/2014/main" val="1958926692"/>
                    </a:ext>
                  </a:extLst>
                </a:gridCol>
                <a:gridCol w="2572039">
                  <a:extLst>
                    <a:ext uri="{9D8B030D-6E8A-4147-A177-3AD203B41FA5}">
                      <a16:colId xmlns:a16="http://schemas.microsoft.com/office/drawing/2014/main" val="3249648532"/>
                    </a:ext>
                  </a:extLst>
                </a:gridCol>
                <a:gridCol w="1747716">
                  <a:extLst>
                    <a:ext uri="{9D8B030D-6E8A-4147-A177-3AD203B41FA5}">
                      <a16:colId xmlns:a16="http://schemas.microsoft.com/office/drawing/2014/main" val="2417383833"/>
                    </a:ext>
                  </a:extLst>
                </a:gridCol>
                <a:gridCol w="1747716">
                  <a:extLst>
                    <a:ext uri="{9D8B030D-6E8A-4147-A177-3AD203B41FA5}">
                      <a16:colId xmlns:a16="http://schemas.microsoft.com/office/drawing/2014/main" val="2904418310"/>
                    </a:ext>
                  </a:extLst>
                </a:gridCol>
                <a:gridCol w="1747716">
                  <a:extLst>
                    <a:ext uri="{9D8B030D-6E8A-4147-A177-3AD203B41FA5}">
                      <a16:colId xmlns:a16="http://schemas.microsoft.com/office/drawing/2014/main" val="1015716104"/>
                    </a:ext>
                  </a:extLst>
                </a:gridCol>
              </a:tblGrid>
              <a:tr h="63656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</a:t>
                      </a:r>
                      <a:r>
                        <a:rPr lang="en-IN" baseline="0" dirty="0"/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39838"/>
                  </a:ext>
                </a:extLst>
              </a:tr>
              <a:tr h="4312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40"/>
                  </a:ext>
                </a:extLst>
              </a:tr>
              <a:tr h="4312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99864"/>
                  </a:ext>
                </a:extLst>
              </a:tr>
              <a:tr h="4312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IN" dirty="0"/>
                        <a:t> 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74471"/>
                  </a:ext>
                </a:extLst>
              </a:tr>
              <a:tr h="4312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29418"/>
                  </a:ext>
                </a:extLst>
              </a:tr>
              <a:tr h="4312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37039"/>
                  </a:ext>
                </a:extLst>
              </a:tr>
              <a:tr h="4312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1428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26981E-ADA1-CD08-3DA2-BF27A9D43C6A}"/>
              </a:ext>
            </a:extLst>
          </p:cNvPr>
          <p:cNvSpPr txBox="1"/>
          <p:nvPr/>
        </p:nvSpPr>
        <p:spPr>
          <a:xfrm>
            <a:off x="4788309" y="211815"/>
            <a:ext cx="2035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Tables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9758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386A8-8C76-10D2-4376-BEA636EF5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28738" r="5133"/>
          <a:stretch/>
        </p:blipFill>
        <p:spPr>
          <a:xfrm>
            <a:off x="3495673" y="1455173"/>
            <a:ext cx="5200654" cy="4829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375927-E19F-9AE5-49B9-529ED260D1EE}"/>
              </a:ext>
            </a:extLst>
          </p:cNvPr>
          <p:cNvSpPr txBox="1"/>
          <p:nvPr/>
        </p:nvSpPr>
        <p:spPr>
          <a:xfrm>
            <a:off x="4277032" y="573284"/>
            <a:ext cx="333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form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44313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2861" y="667273"/>
            <a:ext cx="4844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table design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5410"/>
              </p:ext>
            </p:extLst>
          </p:nvPr>
        </p:nvGraphicFramePr>
        <p:xfrm>
          <a:off x="1854579" y="1838782"/>
          <a:ext cx="677333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70508">
                  <a:extLst>
                    <a:ext uri="{9D8B030D-6E8A-4147-A177-3AD203B41FA5}">
                      <a16:colId xmlns:a16="http://schemas.microsoft.com/office/drawing/2014/main" val="3578525842"/>
                    </a:ext>
                  </a:extLst>
                </a:gridCol>
                <a:gridCol w="1738826">
                  <a:extLst>
                    <a:ext uri="{9D8B030D-6E8A-4147-A177-3AD203B41FA5}">
                      <a16:colId xmlns:a16="http://schemas.microsoft.com/office/drawing/2014/main" val="1418778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402975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0029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1003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8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0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01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1310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041C5-A8D6-7456-E052-70F6D86BA0F0}"/>
              </a:ext>
            </a:extLst>
          </p:cNvPr>
          <p:cNvSpPr txBox="1"/>
          <p:nvPr/>
        </p:nvSpPr>
        <p:spPr>
          <a:xfrm>
            <a:off x="4301522" y="0"/>
            <a:ext cx="376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register form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1F0F0-901E-3619-A536-382ED5EFC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15" y="604402"/>
            <a:ext cx="4665224" cy="61151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8895253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1940" y="423080"/>
            <a:ext cx="496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registration table design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25470"/>
              </p:ext>
            </p:extLst>
          </p:nvPr>
        </p:nvGraphicFramePr>
        <p:xfrm>
          <a:off x="2054942" y="1770543"/>
          <a:ext cx="7904890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679">
                  <a:extLst>
                    <a:ext uri="{9D8B030D-6E8A-4147-A177-3AD203B41FA5}">
                      <a16:colId xmlns:a16="http://schemas.microsoft.com/office/drawing/2014/main" val="1020836163"/>
                    </a:ext>
                  </a:extLst>
                </a:gridCol>
                <a:gridCol w="2162411">
                  <a:extLst>
                    <a:ext uri="{9D8B030D-6E8A-4147-A177-3AD203B41FA5}">
                      <a16:colId xmlns:a16="http://schemas.microsoft.com/office/drawing/2014/main" val="5307542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90173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961685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8473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2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49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Big 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2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4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72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9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2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Cover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Bytea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74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code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8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3083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1235-4DFF-EE06-647F-EA7855DE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97599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Type of users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9980-6D7E-CEE8-84E6-0A2BE692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510" y="1543666"/>
            <a:ext cx="9918290" cy="4633298"/>
          </a:xfrm>
        </p:spPr>
        <p:txBody>
          <a:bodyPr/>
          <a:lstStyle/>
          <a:p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Admin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Users 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6780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507C1-AD25-D42F-5243-4F39F666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4" y="987102"/>
            <a:ext cx="7275871" cy="5698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F1EC4-18D6-EEF7-A425-36DC06A20916}"/>
              </a:ext>
            </a:extLst>
          </p:cNvPr>
          <p:cNvSpPr txBox="1"/>
          <p:nvPr/>
        </p:nvSpPr>
        <p:spPr>
          <a:xfrm>
            <a:off x="2787444" y="172064"/>
            <a:ext cx="661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Initiate Swap request form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2301584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2ED206-6342-E23E-CF68-B82299483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349443"/>
              </p:ext>
            </p:extLst>
          </p:nvPr>
        </p:nvGraphicFramePr>
        <p:xfrm>
          <a:off x="2482545" y="1342023"/>
          <a:ext cx="6283423" cy="34904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0093">
                  <a:extLst>
                    <a:ext uri="{9D8B030D-6E8A-4147-A177-3AD203B41FA5}">
                      <a16:colId xmlns:a16="http://schemas.microsoft.com/office/drawing/2014/main" val="236574444"/>
                    </a:ext>
                  </a:extLst>
                </a:gridCol>
                <a:gridCol w="1650818">
                  <a:extLst>
                    <a:ext uri="{9D8B030D-6E8A-4147-A177-3AD203B41FA5}">
                      <a16:colId xmlns:a16="http://schemas.microsoft.com/office/drawing/2014/main" val="2919989958"/>
                    </a:ext>
                  </a:extLst>
                </a:gridCol>
                <a:gridCol w="1650818">
                  <a:extLst>
                    <a:ext uri="{9D8B030D-6E8A-4147-A177-3AD203B41FA5}">
                      <a16:colId xmlns:a16="http://schemas.microsoft.com/office/drawing/2014/main" val="473223917"/>
                    </a:ext>
                  </a:extLst>
                </a:gridCol>
                <a:gridCol w="590876">
                  <a:extLst>
                    <a:ext uri="{9D8B030D-6E8A-4147-A177-3AD203B41FA5}">
                      <a16:colId xmlns:a16="http://schemas.microsoft.com/office/drawing/2014/main" val="3440622201"/>
                    </a:ext>
                  </a:extLst>
                </a:gridCol>
                <a:gridCol w="1650818">
                  <a:extLst>
                    <a:ext uri="{9D8B030D-6E8A-4147-A177-3AD203B41FA5}">
                      <a16:colId xmlns:a16="http://schemas.microsoft.com/office/drawing/2014/main" val="1913358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criteria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161200"/>
                  </a:ext>
                </a:extLst>
              </a:tr>
              <a:tr h="3905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41578"/>
                  </a:ext>
                </a:extLst>
              </a:tr>
              <a:tr h="683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 varying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Mandatory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13960"/>
                  </a:ext>
                </a:extLst>
              </a:tr>
              <a:tr h="683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 varying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Mandatory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94641"/>
                  </a:ext>
                </a:extLst>
              </a:tr>
              <a:tr h="683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Mandatory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99115"/>
                  </a:ext>
                </a:extLst>
              </a:tr>
              <a:tr h="6835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 varying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Mandatory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C9CD4B-49D3-E556-35B5-1F16D1F339E8}"/>
              </a:ext>
            </a:extLst>
          </p:cNvPr>
          <p:cNvSpPr txBox="1"/>
          <p:nvPr/>
        </p:nvSpPr>
        <p:spPr>
          <a:xfrm>
            <a:off x="2827176" y="494522"/>
            <a:ext cx="534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request table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608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B9EC78-C4ED-6D84-EE88-63F3CA20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1199534"/>
            <a:ext cx="9979742" cy="5338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A28DC-0174-7F97-F029-E9E355035108}"/>
              </a:ext>
            </a:extLst>
          </p:cNvPr>
          <p:cNvSpPr txBox="1"/>
          <p:nvPr/>
        </p:nvSpPr>
        <p:spPr>
          <a:xfrm>
            <a:off x="2133600" y="319549"/>
            <a:ext cx="799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126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4142-EC4F-E34A-7AB8-75D6A4F3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365125"/>
            <a:ext cx="11242040" cy="1325563"/>
          </a:xfrm>
        </p:spPr>
        <p:txBody>
          <a:bodyPr/>
          <a:lstStyle/>
          <a:p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3.   FUNCTIONAL REQUIREMENTS </a:t>
            </a:r>
            <a:br>
              <a:rPr lang="en-IN" sz="18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BF170-8785-E38E-1554-D90614242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64" y="1474839"/>
            <a:ext cx="9810135" cy="470212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Aft>
                <a:spcPts val="1500"/>
              </a:spcAft>
              <a:buNone/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 LEVEL </a:t>
            </a:r>
            <a:endParaRPr lang="en-IN" sz="18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User Authentication- register ,login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Book Management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Swap Management 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 Profile Management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7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ADMIN LEVE</a:t>
            </a:r>
            <a:r>
              <a:rPr lang="en-US" sz="17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L</a:t>
            </a:r>
            <a:endParaRPr lang="en-IN" sz="17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238760">
              <a:lnSpc>
                <a:spcPct val="150000"/>
              </a:lnSpc>
              <a:spcAft>
                <a:spcPts val="600"/>
              </a:spcAft>
            </a:pPr>
            <a:r>
              <a:rPr lang="en-US" sz="17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User Management</a:t>
            </a:r>
            <a:endParaRPr lang="en-IN" sz="17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Book Management</a:t>
            </a:r>
            <a:endParaRPr lang="en-IN" sz="17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Swap Management</a:t>
            </a:r>
            <a:endParaRPr lang="en-IN" sz="17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6543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2419-EA91-9514-E05B-36274D21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281"/>
            <a:ext cx="11353800" cy="1609408"/>
          </a:xfrm>
        </p:spPr>
        <p:txBody>
          <a:bodyPr/>
          <a:lstStyle/>
          <a:p>
            <a:r>
              <a:rPr lang="en-US" sz="1800" dirty="0">
                <a:ln w="0" cap="flat" cmpd="sng" algn="ctr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</a:rPr>
              <a:t>4.   </a:t>
            </a:r>
            <a:r>
              <a:rPr lang="en-US" sz="2000" dirty="0">
                <a:ln w="0" cap="flat" cmpd="sng" algn="ctr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</a:rPr>
              <a:t>Minimum</a:t>
            </a:r>
            <a:r>
              <a:rPr lang="en-US" sz="1800" dirty="0">
                <a:ln w="0" cap="flat" cmpd="sng" algn="ctr">
                  <a:solidFill>
                    <a:srgbClr val="000000"/>
                  </a:solidFill>
                  <a:prstDash val="solid"/>
                  <a:miter lim="400000"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</a:rPr>
              <a:t> Required Hardware Specifications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0C7E-BACE-799A-E973-F46B7A19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1690689"/>
            <a:ext cx="10008520" cy="410051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5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Arial Unicode MS"/>
                <a:cs typeface="Arial Unicode MS"/>
              </a:rPr>
              <a:t>Server Hardware Specifications</a:t>
            </a:r>
            <a:endParaRPr lang="en-IN" sz="11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0" indent="0">
              <a:spcAft>
                <a:spcPts val="1500"/>
              </a:spcAft>
              <a:buNone/>
            </a:pPr>
            <a:r>
              <a:rPr lang="en-US" sz="12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 </a:t>
            </a:r>
            <a:endParaRPr lang="en-IN" sz="11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Processor (CPU):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Arial Unicode MS"/>
                <a:cs typeface="Arial Unicode MS"/>
              </a:rPr>
              <a:t>Intel Xeon E3-1230 v6 or equivalent (quad-core)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Memory (RAM):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Arial Unicode MS"/>
                <a:cs typeface="Arial Unicode MS"/>
              </a:rPr>
              <a:t>16 GB DDR4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Storage: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Arial Unicode MS"/>
                <a:cs typeface="Arial Unicode MS"/>
              </a:rPr>
              <a:t>500 GB SSD (Solid State Drive) for faster read/write operations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9413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559C-2686-978D-303F-764976A2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"/>
            <a:ext cx="10835640" cy="1690688"/>
          </a:xfrm>
        </p:spPr>
        <p:txBody>
          <a:bodyPr>
            <a:normAutofit/>
          </a:bodyPr>
          <a:lstStyle/>
          <a:p>
            <a:r>
              <a:rPr lang="en-US" sz="16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Arial Unicode MS"/>
                <a:cs typeface="Arial Unicode MS"/>
              </a:rPr>
              <a:t>Client Hardware Specifications</a:t>
            </a:r>
            <a:br>
              <a:rPr lang="en-IN" sz="16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2828-357E-7942-F18C-D5A40CB83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348" y="1209368"/>
            <a:ext cx="9967452" cy="4967595"/>
          </a:xfrm>
        </p:spPr>
        <p:txBody>
          <a:bodyPr/>
          <a:lstStyle/>
          <a:p>
            <a:pPr marL="342900" lvl="0" indent="-34290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Processor (CPU):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Arial Unicode MS"/>
                <a:cs typeface="Arial Unicode MS"/>
              </a:rPr>
              <a:t>Dual-core processor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Memory (RAM):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Arial Unicode MS"/>
                <a:cs typeface="Arial Unicode MS"/>
              </a:rPr>
              <a:t>4 GB RAM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Storage: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Arial Unicode MS"/>
                <a:cs typeface="Arial Unicode MS"/>
              </a:rPr>
              <a:t>200 MB available disk space (for browser cache and temporary files)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Display: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Arial Unicode MS"/>
                <a:cs typeface="Arial Unicode MS"/>
              </a:rPr>
              <a:t>1024x768 resolution</a:t>
            </a:r>
            <a:r>
              <a:rPr lang="en-US" sz="16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 </a:t>
            </a:r>
            <a:endParaRPr lang="en-IN" sz="16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60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 </a:t>
            </a:r>
            <a:endParaRPr lang="en-IN" sz="16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615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5ECB-2F1C-A454-47E1-F9D85C91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324485"/>
            <a:ext cx="10515600" cy="1325563"/>
          </a:xfrm>
        </p:spPr>
        <p:txBody>
          <a:bodyPr/>
          <a:lstStyle/>
          <a:p>
            <a:r>
              <a:rPr lang="en-US" sz="2000" b="1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Minimum Software Specifications</a:t>
            </a:r>
            <a:br>
              <a:rPr lang="en-IN" sz="18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3AF3-E9CE-DFF1-27A3-161FE4CC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440" y="1248698"/>
            <a:ext cx="9865360" cy="4928266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Server Software Specifications</a:t>
            </a:r>
            <a:endParaRPr lang="en-IN" sz="16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Software Specifications</a:t>
            </a:r>
            <a:endParaRPr lang="en-IN" sz="16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Operating System: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Any modern OS such as Windows 10, macOS 10.15, Linux, iOS, or Android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Web Browser: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Google Chrome 88 or higher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Mozilla Firefox 85 or higher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9968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C932-73A2-13F0-ABFF-0C8A8022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65125"/>
            <a:ext cx="11059160" cy="1325563"/>
          </a:xfrm>
        </p:spPr>
        <p:txBody>
          <a:bodyPr>
            <a:normAutofit/>
          </a:bodyPr>
          <a:lstStyle/>
          <a:p>
            <a:r>
              <a:rPr lang="en-US" sz="2000" b="1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Development Environment Specifications</a:t>
            </a:r>
            <a:br>
              <a:rPr lang="en-IN" sz="20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9DDC-B925-98C6-9AE4-F0AEB1EE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484" y="1160534"/>
            <a:ext cx="10515600" cy="4947603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endParaRPr lang="en-IN" sz="11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Integrated Development Environment (IDE) / Code Editor: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Visual Studio Code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Sublime Text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Front-End Frameworks and Libraries: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742950" lvl="1" indent="-28575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Bootstrap 4 or 5 for responsive design and pre-designed components</a:t>
            </a:r>
            <a:endParaRPr lang="en-IN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3637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FCD7-BB29-626B-83A3-85FD52AF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"/>
            <a:ext cx="11262360" cy="1690688"/>
          </a:xfrm>
        </p:spPr>
        <p:txBody>
          <a:bodyPr/>
          <a:lstStyle/>
          <a:p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5.   PROCESS FLOW</a:t>
            </a:r>
            <a:br>
              <a:rPr lang="en-IN" sz="18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4B42-E9C5-BC19-6606-170C65A4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720" y="1179543"/>
            <a:ext cx="10876280" cy="496792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1800" b="1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rial Unicode MS"/>
                <a:cs typeface="Arial Unicode MS"/>
              </a:rPr>
              <a:t>Home Page</a:t>
            </a:r>
            <a:endParaRPr lang="en-IN" sz="18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Home:</a:t>
            </a:r>
            <a:r>
              <a:rPr lang="en-US" sz="18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 The landing page that provides an overview of the application and its features.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Register:</a:t>
            </a:r>
            <a:r>
              <a:rPr lang="en-US" sz="18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 Registration page for new users to create an account.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Login:</a:t>
            </a:r>
            <a:r>
              <a:rPr lang="en-US" sz="18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 Login page for existing users to access their dashboard.</a:t>
            </a:r>
          </a:p>
          <a:p>
            <a:pPr marL="342900" lvl="0" indent="-342900" fontAlgn="base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Swap book: </a:t>
            </a:r>
            <a:r>
              <a:rPr lang="en-US" sz="1800" kern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All swapped books are view and listed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800" b="1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Contact:</a:t>
            </a:r>
            <a:r>
              <a:rPr lang="en-US" sz="1800" u="none" strike="noStrike" kern="0" spc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" panose="02020603050405020304" pitchFamily="18" charset="0"/>
                <a:cs typeface="Arial Unicode MS"/>
              </a:rPr>
              <a:t> Page with contact information and a form for users to get in touch with support.</a:t>
            </a:r>
            <a:endParaRPr lang="en-IN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0891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1289</Words>
  <Application>Microsoft Office PowerPoint</Application>
  <PresentationFormat>Widescreen</PresentationFormat>
  <Paragraphs>393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Helvetica Neue</vt:lpstr>
      <vt:lpstr>Times</vt:lpstr>
      <vt:lpstr>Times New Roman</vt:lpstr>
      <vt:lpstr>Office Theme</vt:lpstr>
      <vt:lpstr>BOOK SWAP COMMUNITY</vt:lpstr>
      <vt:lpstr>INTRODUCTION TO BOOK SWAP COMMUNITY </vt:lpstr>
      <vt:lpstr>2.   Type of users</vt:lpstr>
      <vt:lpstr>3.   FUNCTIONAL REQUIREMENTS  </vt:lpstr>
      <vt:lpstr>4.   Minimum Required Hardware Specifications</vt:lpstr>
      <vt:lpstr>Client Hardware Specifications </vt:lpstr>
      <vt:lpstr>Minimum Software Specifications </vt:lpstr>
      <vt:lpstr>Development Environment Specifications </vt:lpstr>
      <vt:lpstr>5.   PROCESS FLOW </vt:lpstr>
      <vt:lpstr>USER  </vt:lpstr>
      <vt:lpstr>Book Management: </vt:lpstr>
      <vt:lpstr>PowerPoint Presentation</vt:lpstr>
      <vt:lpstr>Swap Management</vt:lpstr>
      <vt:lpstr>PowerPoint Presentation</vt:lpstr>
      <vt:lpstr>PowerPoint Presentation</vt:lpstr>
      <vt:lpstr>PowerPoint Presentation</vt:lpstr>
      <vt:lpstr>PowerPoint Presentation</vt:lpstr>
      <vt:lpstr>7.  Data Flow Diagram </vt:lpstr>
      <vt:lpstr>PowerPoint Presentation</vt:lpstr>
      <vt:lpstr>PowerPoint Presentation</vt:lpstr>
      <vt:lpstr>8.  Menu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project base</dc:creator>
  <cp:lastModifiedBy>afsal sha</cp:lastModifiedBy>
  <cp:revision>18</cp:revision>
  <dcterms:created xsi:type="dcterms:W3CDTF">2024-07-11T05:58:12Z</dcterms:created>
  <dcterms:modified xsi:type="dcterms:W3CDTF">2024-08-13T07:28:55Z</dcterms:modified>
</cp:coreProperties>
</file>