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“Never Stop Until You Succeed”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“Use your Time for </a:t>
            </a:r>
            <a:r>
              <a:rPr lang="en-IN" smtClean="0"/>
              <a:t>Building Yourself”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2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Pushing the changes to one particular file ,and then observing.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82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“Never Stop Until You Succeed”</vt:lpstr>
      <vt:lpstr>Practice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“Never Stop Until You Succeed”</dc:title>
  <dc:creator>admin</dc:creator>
  <cp:lastModifiedBy>Lenovo</cp:lastModifiedBy>
  <cp:revision>3</cp:revision>
  <dcterms:created xsi:type="dcterms:W3CDTF">2006-08-16T00:00:00Z</dcterms:created>
  <dcterms:modified xsi:type="dcterms:W3CDTF">2024-10-14T10:34:09Z</dcterms:modified>
</cp:coreProperties>
</file>