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48408" y="1643633"/>
            <a:ext cx="5647182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39"/>
            <a:ext cx="8686799" cy="676655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4764" y="184403"/>
            <a:ext cx="1740407" cy="7970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458467"/>
            <a:ext cx="9143999" cy="41087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1439"/>
            <a:ext cx="8686799" cy="676655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74764" y="184403"/>
            <a:ext cx="1740407" cy="7970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308228"/>
            <a:ext cx="5547080" cy="360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8200" y="6290690"/>
            <a:ext cx="1885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hyperlink" Target="http://www.sgmw.com.cn/index.aspx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9.jpg"/><Relationship Id="rId21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hyperlink" Target="http://www.sgmw.com.cn/index.aspx" TargetMode="Externa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39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37.png"/><Relationship Id="rId19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5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98.png"/><Relationship Id="rId7" Type="http://schemas.openxmlformats.org/officeDocument/2006/relationships/image" Target="../media/image64.png"/><Relationship Id="rId2" Type="http://schemas.openxmlformats.org/officeDocument/2006/relationships/hyperlink" Target="http://www.sgmw.com.cn/index.aspx" TargetMode="External"/><Relationship Id="rId16" Type="http://schemas.openxmlformats.org/officeDocument/2006/relationships/image" Target="../media/image73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" Type="http://schemas.openxmlformats.org/officeDocument/2006/relationships/image" Target="../media/image39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4" Type="http://schemas.openxmlformats.org/officeDocument/2006/relationships/image" Target="../media/image100.png"/><Relationship Id="rId4" Type="http://schemas.openxmlformats.org/officeDocument/2006/relationships/image" Target="../media/image30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37.png"/><Relationship Id="rId43" Type="http://schemas.openxmlformats.org/officeDocument/2006/relationships/image" Target="../media/image99.png"/><Relationship Id="rId8" Type="http://schemas.openxmlformats.org/officeDocument/2006/relationships/image" Target="../media/image65.png"/><Relationship Id="rId3" Type="http://schemas.openxmlformats.org/officeDocument/2006/relationships/image" Target="../media/image29.jp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20" Type="http://schemas.openxmlformats.org/officeDocument/2006/relationships/image" Target="../media/image77.png"/><Relationship Id="rId41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29.jp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2" Type="http://schemas.openxmlformats.org/officeDocument/2006/relationships/hyperlink" Target="http://www.sgmw.com.cn/index.aspx" TargetMode="External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39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7.pn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1458991"/>
            <a:ext cx="5647182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" marR="5080" algn="ctr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MG</a:t>
            </a:r>
            <a:r>
              <a:rPr sz="2800" spc="-60" dirty="0"/>
              <a:t> </a:t>
            </a:r>
            <a:r>
              <a:rPr sz="2800" dirty="0"/>
              <a:t>Cainiao</a:t>
            </a:r>
            <a:r>
              <a:rPr sz="2800" spc="-45" dirty="0"/>
              <a:t> </a:t>
            </a:r>
            <a:r>
              <a:rPr sz="2800" dirty="0"/>
              <a:t>Layout</a:t>
            </a:r>
            <a:r>
              <a:rPr sz="2800" spc="-60" dirty="0"/>
              <a:t> </a:t>
            </a:r>
            <a:r>
              <a:rPr sz="2800" dirty="0"/>
              <a:t>&amp;</a:t>
            </a:r>
            <a:r>
              <a:rPr sz="2800" spc="-75" dirty="0"/>
              <a:t> </a:t>
            </a:r>
            <a:r>
              <a:rPr sz="2800" dirty="0"/>
              <a:t>Flow</a:t>
            </a:r>
            <a:r>
              <a:rPr sz="2800" spc="-40" dirty="0"/>
              <a:t> </a:t>
            </a:r>
            <a:r>
              <a:rPr sz="2800" spc="-10" dirty="0"/>
              <a:t>Process </a:t>
            </a:r>
            <a:r>
              <a:rPr sz="2800" dirty="0"/>
              <a:t>&amp;</a:t>
            </a:r>
            <a:r>
              <a:rPr sz="2800" spc="-65" dirty="0"/>
              <a:t> </a:t>
            </a:r>
            <a:r>
              <a:rPr sz="2800" dirty="0"/>
              <a:t>Packaging</a:t>
            </a:r>
            <a:r>
              <a:rPr sz="2800" spc="-70" dirty="0"/>
              <a:t> </a:t>
            </a:r>
            <a:r>
              <a:rPr sz="2800" spc="-20" dirty="0"/>
              <a:t>Type</a:t>
            </a:r>
            <a:endParaRPr sz="2800" dirty="0"/>
          </a:p>
          <a:p>
            <a:pPr algn="ctr">
              <a:lnSpc>
                <a:spcPct val="100000"/>
              </a:lnSpc>
            </a:pPr>
            <a:r>
              <a:rPr sz="2800" dirty="0"/>
              <a:t>12.780</a:t>
            </a:r>
            <a:r>
              <a:rPr sz="2800" spc="-80" dirty="0"/>
              <a:t> </a:t>
            </a:r>
            <a:r>
              <a:rPr sz="2800" spc="-25" dirty="0"/>
              <a:t>m2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773806" y="2787158"/>
            <a:ext cx="1564386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spc="-10" dirty="0">
                <a:latin typeface="Arial MT"/>
                <a:cs typeface="Arial MT"/>
              </a:rPr>
              <a:t>Rio </a:t>
            </a:r>
            <a:r>
              <a:rPr lang="en-US" sz="2000" spc="-10" dirty="0" err="1">
                <a:latin typeface="Arial MT"/>
                <a:cs typeface="Arial MT"/>
              </a:rPr>
              <a:t>Firnando</a:t>
            </a:r>
            <a:endParaRPr lang="en-US" sz="2000" spc="-10" dirty="0"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02/04/2023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30" y="4219955"/>
            <a:ext cx="4601705" cy="21930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9179" y="4146803"/>
            <a:ext cx="3710939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169" y="1081849"/>
            <a:ext cx="8478520" cy="430530"/>
            <a:chOff x="213169" y="1081849"/>
            <a:chExt cx="8478520" cy="430530"/>
          </a:xfrm>
        </p:grpSpPr>
        <p:sp>
          <p:nvSpPr>
            <p:cNvPr id="3" name="object 3"/>
            <p:cNvSpPr/>
            <p:nvPr/>
          </p:nvSpPr>
          <p:spPr>
            <a:xfrm>
              <a:off x="217931" y="1086611"/>
              <a:ext cx="8468995" cy="421005"/>
            </a:xfrm>
            <a:custGeom>
              <a:avLst/>
              <a:gdLst/>
              <a:ahLst/>
              <a:cxnLst/>
              <a:rect l="l" t="t" r="r" b="b"/>
              <a:pathLst>
                <a:path w="8468995" h="421005">
                  <a:moveTo>
                    <a:pt x="0" y="420624"/>
                  </a:moveTo>
                  <a:lnTo>
                    <a:pt x="1911095" y="420624"/>
                  </a:lnTo>
                  <a:lnTo>
                    <a:pt x="1911095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  <a:path w="8468995" h="421005">
                  <a:moveTo>
                    <a:pt x="1911095" y="420624"/>
                  </a:moveTo>
                  <a:lnTo>
                    <a:pt x="4498847" y="420624"/>
                  </a:lnTo>
                  <a:lnTo>
                    <a:pt x="4498847" y="0"/>
                  </a:lnTo>
                  <a:lnTo>
                    <a:pt x="1911095" y="0"/>
                  </a:lnTo>
                  <a:lnTo>
                    <a:pt x="1911095" y="420624"/>
                  </a:lnTo>
                  <a:close/>
                </a:path>
                <a:path w="8468995" h="421005">
                  <a:moveTo>
                    <a:pt x="4498847" y="420624"/>
                  </a:moveTo>
                  <a:lnTo>
                    <a:pt x="8468868" y="420624"/>
                  </a:lnTo>
                  <a:lnTo>
                    <a:pt x="8468868" y="0"/>
                  </a:lnTo>
                  <a:lnTo>
                    <a:pt x="4498847" y="0"/>
                  </a:lnTo>
                  <a:lnTo>
                    <a:pt x="4498847" y="420624"/>
                  </a:lnTo>
                  <a:close/>
                </a:path>
              </a:pathLst>
            </a:custGeom>
            <a:ln w="9525">
              <a:solidFill>
                <a:srgbClr val="406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9196" y="1269491"/>
              <a:ext cx="20320" cy="9525"/>
            </a:xfrm>
            <a:custGeom>
              <a:avLst/>
              <a:gdLst/>
              <a:ahLst/>
              <a:cxnLst/>
              <a:rect l="l" t="t" r="r" b="b"/>
              <a:pathLst>
                <a:path w="20319" h="9525">
                  <a:moveTo>
                    <a:pt x="1981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812" y="9144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9196" y="1269491"/>
              <a:ext cx="20320" cy="9525"/>
            </a:xfrm>
            <a:custGeom>
              <a:avLst/>
              <a:gdLst/>
              <a:ahLst/>
              <a:cxnLst/>
              <a:rect l="l" t="t" r="r" b="b"/>
              <a:pathLst>
                <a:path w="20319" h="9525">
                  <a:moveTo>
                    <a:pt x="0" y="9144"/>
                  </a:moveTo>
                  <a:lnTo>
                    <a:pt x="19812" y="9144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1576" y="1283207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4">
                  <a:moveTo>
                    <a:pt x="35051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35051" y="54863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1576" y="1283207"/>
              <a:ext cx="35560" cy="55244"/>
            </a:xfrm>
            <a:custGeom>
              <a:avLst/>
              <a:gdLst/>
              <a:ahLst/>
              <a:cxnLst/>
              <a:rect l="l" t="t" r="r" b="b"/>
              <a:pathLst>
                <a:path w="35560" h="55244">
                  <a:moveTo>
                    <a:pt x="0" y="54863"/>
                  </a:moveTo>
                  <a:lnTo>
                    <a:pt x="35051" y="54863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8611" y="1322831"/>
              <a:ext cx="121920" cy="70485"/>
            </a:xfrm>
            <a:custGeom>
              <a:avLst/>
              <a:gdLst/>
              <a:ahLst/>
              <a:cxnLst/>
              <a:rect l="l" t="t" r="r" b="b"/>
              <a:pathLst>
                <a:path w="121919" h="70484">
                  <a:moveTo>
                    <a:pt x="121919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19" y="7010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8611" y="1322831"/>
              <a:ext cx="121920" cy="70485"/>
            </a:xfrm>
            <a:custGeom>
              <a:avLst/>
              <a:gdLst/>
              <a:ahLst/>
              <a:cxnLst/>
              <a:rect l="l" t="t" r="r" b="b"/>
              <a:pathLst>
                <a:path w="121919" h="70484">
                  <a:moveTo>
                    <a:pt x="0" y="70103"/>
                  </a:moveTo>
                  <a:lnTo>
                    <a:pt x="121919" y="70103"/>
                  </a:lnTo>
                  <a:lnTo>
                    <a:pt x="121919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2515" y="1313687"/>
              <a:ext cx="132715" cy="6350"/>
            </a:xfrm>
            <a:custGeom>
              <a:avLst/>
              <a:gdLst/>
              <a:ahLst/>
              <a:cxnLst/>
              <a:rect l="l" t="t" r="r" b="b"/>
              <a:pathLst>
                <a:path w="132714" h="6350">
                  <a:moveTo>
                    <a:pt x="132587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32587" y="6096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0992" y="1307337"/>
              <a:ext cx="140970" cy="19050"/>
            </a:xfrm>
            <a:custGeom>
              <a:avLst/>
              <a:gdLst/>
              <a:ahLst/>
              <a:cxnLst/>
              <a:rect l="l" t="t" r="r" b="b"/>
              <a:pathLst>
                <a:path w="140969" h="19050">
                  <a:moveTo>
                    <a:pt x="0" y="18796"/>
                  </a:moveTo>
                  <a:lnTo>
                    <a:pt x="140462" y="18796"/>
                  </a:lnTo>
                  <a:lnTo>
                    <a:pt x="140462" y="0"/>
                  </a:lnTo>
                  <a:lnTo>
                    <a:pt x="0" y="0"/>
                  </a:lnTo>
                  <a:lnTo>
                    <a:pt x="0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7755" y="1333499"/>
              <a:ext cx="97790" cy="43180"/>
            </a:xfrm>
            <a:custGeom>
              <a:avLst/>
              <a:gdLst/>
              <a:ahLst/>
              <a:cxnLst/>
              <a:rect l="l" t="t" r="r" b="b"/>
              <a:pathLst>
                <a:path w="97789" h="43180">
                  <a:moveTo>
                    <a:pt x="0" y="42672"/>
                  </a:moveTo>
                  <a:lnTo>
                    <a:pt x="19812" y="42672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42672"/>
                  </a:lnTo>
                  <a:close/>
                </a:path>
                <a:path w="97789" h="43180">
                  <a:moveTo>
                    <a:pt x="79248" y="42672"/>
                  </a:moveTo>
                  <a:lnTo>
                    <a:pt x="97536" y="42672"/>
                  </a:lnTo>
                  <a:lnTo>
                    <a:pt x="97536" y="0"/>
                  </a:lnTo>
                  <a:lnTo>
                    <a:pt x="79248" y="0"/>
                  </a:lnTo>
                  <a:lnTo>
                    <a:pt x="79248" y="42672"/>
                  </a:lnTo>
                  <a:close/>
                </a:path>
                <a:path w="97789" h="43180">
                  <a:moveTo>
                    <a:pt x="39624" y="42672"/>
                  </a:moveTo>
                  <a:lnTo>
                    <a:pt x="57912" y="42672"/>
                  </a:lnTo>
                  <a:lnTo>
                    <a:pt x="57912" y="0"/>
                  </a:lnTo>
                  <a:lnTo>
                    <a:pt x="39624" y="0"/>
                  </a:lnTo>
                  <a:lnTo>
                    <a:pt x="39624" y="4267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4356" y="1188719"/>
              <a:ext cx="516890" cy="216535"/>
            </a:xfrm>
            <a:custGeom>
              <a:avLst/>
              <a:gdLst/>
              <a:ahLst/>
              <a:cxnLst/>
              <a:rect l="l" t="t" r="r" b="b"/>
              <a:pathLst>
                <a:path w="516889" h="216534">
                  <a:moveTo>
                    <a:pt x="51663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516636" y="216408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356" y="1188719"/>
              <a:ext cx="516890" cy="216535"/>
            </a:xfrm>
            <a:custGeom>
              <a:avLst/>
              <a:gdLst/>
              <a:ahLst/>
              <a:cxnLst/>
              <a:rect l="l" t="t" r="r" b="b"/>
              <a:pathLst>
                <a:path w="516889" h="216534">
                  <a:moveTo>
                    <a:pt x="0" y="216408"/>
                  </a:moveTo>
                  <a:lnTo>
                    <a:pt x="516636" y="216408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5212" y="1176527"/>
              <a:ext cx="535305" cy="10795"/>
            </a:xfrm>
            <a:custGeom>
              <a:avLst/>
              <a:gdLst/>
              <a:ahLst/>
              <a:cxnLst/>
              <a:rect l="l" t="t" r="r" b="b"/>
              <a:pathLst>
                <a:path w="535305" h="10794">
                  <a:moveTo>
                    <a:pt x="534924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534924" y="10667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212" y="1176527"/>
              <a:ext cx="535305" cy="121920"/>
            </a:xfrm>
            <a:custGeom>
              <a:avLst/>
              <a:gdLst/>
              <a:ahLst/>
              <a:cxnLst/>
              <a:rect l="l" t="t" r="r" b="b"/>
              <a:pathLst>
                <a:path w="535305" h="121919">
                  <a:moveTo>
                    <a:pt x="0" y="10667"/>
                  </a:moveTo>
                  <a:lnTo>
                    <a:pt x="534924" y="10667"/>
                  </a:lnTo>
                  <a:lnTo>
                    <a:pt x="534924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  <a:path w="535305" h="121919">
                  <a:moveTo>
                    <a:pt x="9143" y="121919"/>
                  </a:moveTo>
                  <a:lnTo>
                    <a:pt x="525780" y="121919"/>
                  </a:lnTo>
                  <a:lnTo>
                    <a:pt x="9143" y="121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8176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8176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5128" y="1382267"/>
              <a:ext cx="58419" cy="3175"/>
            </a:xfrm>
            <a:custGeom>
              <a:avLst/>
              <a:gdLst/>
              <a:ahLst/>
              <a:cxnLst/>
              <a:rect l="l" t="t" r="r" b="b"/>
              <a:pathLst>
                <a:path w="58419" h="3175">
                  <a:moveTo>
                    <a:pt x="5791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7912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5128" y="1382267"/>
              <a:ext cx="58419" cy="3175"/>
            </a:xfrm>
            <a:custGeom>
              <a:avLst/>
              <a:gdLst/>
              <a:ahLst/>
              <a:cxnLst/>
              <a:rect l="l" t="t" r="r" b="b"/>
              <a:pathLst>
                <a:path w="58419" h="3175">
                  <a:moveTo>
                    <a:pt x="0" y="3048"/>
                  </a:moveTo>
                  <a:lnTo>
                    <a:pt x="57912" y="3048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9699" y="1321307"/>
              <a:ext cx="55244" cy="56515"/>
            </a:xfrm>
            <a:custGeom>
              <a:avLst/>
              <a:gdLst/>
              <a:ahLst/>
              <a:cxnLst/>
              <a:rect l="l" t="t" r="r" b="b"/>
              <a:pathLst>
                <a:path w="55244" h="56515">
                  <a:moveTo>
                    <a:pt x="25908" y="0"/>
                  </a:moveTo>
                  <a:lnTo>
                    <a:pt x="25908" y="56387"/>
                  </a:lnTo>
                </a:path>
                <a:path w="55244" h="56515">
                  <a:moveTo>
                    <a:pt x="0" y="28955"/>
                  </a:moveTo>
                  <a:lnTo>
                    <a:pt x="54863" y="304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1328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328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279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90" h="3175">
                  <a:moveTo>
                    <a:pt x="59436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9436" y="3048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8279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90" h="3175">
                  <a:moveTo>
                    <a:pt x="0" y="3048"/>
                  </a:moveTo>
                  <a:lnTo>
                    <a:pt x="59436" y="3048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8759" y="132130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5">
                  <a:moveTo>
                    <a:pt x="0" y="0"/>
                  </a:moveTo>
                  <a:lnTo>
                    <a:pt x="0" y="563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1328" y="1343913"/>
              <a:ext cx="56515" cy="12700"/>
            </a:xfrm>
            <a:custGeom>
              <a:avLst/>
              <a:gdLst/>
              <a:ahLst/>
              <a:cxnLst/>
              <a:rect l="l" t="t" r="r" b="b"/>
              <a:pathLst>
                <a:path w="56515" h="12700">
                  <a:moveTo>
                    <a:pt x="0" y="12700"/>
                  </a:moveTo>
                  <a:lnTo>
                    <a:pt x="56387" y="12700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69364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6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6" y="5791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69364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6" y="57912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4792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89" h="3175">
                  <a:moveTo>
                    <a:pt x="59436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9436" y="3048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64792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89" h="3175">
                  <a:moveTo>
                    <a:pt x="0" y="3048"/>
                  </a:moveTo>
                  <a:lnTo>
                    <a:pt x="59436" y="3048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5271" y="132130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5">
                  <a:moveTo>
                    <a:pt x="0" y="0"/>
                  </a:moveTo>
                  <a:lnTo>
                    <a:pt x="0" y="563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9364" y="1343913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4" h="12700">
                  <a:moveTo>
                    <a:pt x="0" y="12700"/>
                  </a:moveTo>
                  <a:lnTo>
                    <a:pt x="54863" y="1270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6548" y="1319783"/>
              <a:ext cx="48895" cy="58419"/>
            </a:xfrm>
            <a:custGeom>
              <a:avLst/>
              <a:gdLst/>
              <a:ahLst/>
              <a:cxnLst/>
              <a:rect l="l" t="t" r="r" b="b"/>
              <a:pathLst>
                <a:path w="48894" h="58419">
                  <a:moveTo>
                    <a:pt x="48768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48768" y="5791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36548" y="1319783"/>
              <a:ext cx="48895" cy="58419"/>
            </a:xfrm>
            <a:custGeom>
              <a:avLst/>
              <a:gdLst/>
              <a:ahLst/>
              <a:cxnLst/>
              <a:rect l="l" t="t" r="r" b="b"/>
              <a:pathLst>
                <a:path w="48894" h="58419">
                  <a:moveTo>
                    <a:pt x="0" y="57912"/>
                  </a:moveTo>
                  <a:lnTo>
                    <a:pt x="48768" y="57912"/>
                  </a:lnTo>
                  <a:lnTo>
                    <a:pt x="48768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3499" y="1382267"/>
              <a:ext cx="56515" cy="3175"/>
            </a:xfrm>
            <a:custGeom>
              <a:avLst/>
              <a:gdLst/>
              <a:ahLst/>
              <a:cxnLst/>
              <a:rect l="l" t="t" r="r" b="b"/>
              <a:pathLst>
                <a:path w="56515" h="3175">
                  <a:moveTo>
                    <a:pt x="5638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6387" y="304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3499" y="1382267"/>
              <a:ext cx="56515" cy="3175"/>
            </a:xfrm>
            <a:custGeom>
              <a:avLst/>
              <a:gdLst/>
              <a:ahLst/>
              <a:cxnLst/>
              <a:rect l="l" t="t" r="r" b="b"/>
              <a:pathLst>
                <a:path w="56515" h="3175">
                  <a:moveTo>
                    <a:pt x="0" y="3048"/>
                  </a:moveTo>
                  <a:lnTo>
                    <a:pt x="56387" y="3048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8071" y="1321307"/>
              <a:ext cx="50800" cy="56515"/>
            </a:xfrm>
            <a:custGeom>
              <a:avLst/>
              <a:gdLst/>
              <a:ahLst/>
              <a:cxnLst/>
              <a:rect l="l" t="t" r="r" b="b"/>
              <a:pathLst>
                <a:path w="50800" h="56515">
                  <a:moveTo>
                    <a:pt x="25908" y="0"/>
                  </a:moveTo>
                  <a:lnTo>
                    <a:pt x="25908" y="56387"/>
                  </a:lnTo>
                </a:path>
                <a:path w="50800" h="56515">
                  <a:moveTo>
                    <a:pt x="0" y="28955"/>
                  </a:moveTo>
                  <a:lnTo>
                    <a:pt x="50291" y="304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4479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4479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51431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5791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7912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1431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0" y="1524"/>
                  </a:moveTo>
                  <a:lnTo>
                    <a:pt x="57912" y="1524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1912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56004" y="1235709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69" h="12700">
                  <a:moveTo>
                    <a:pt x="0" y="12700"/>
                  </a:moveTo>
                  <a:lnTo>
                    <a:pt x="51815" y="12700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4584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4584" y="1319783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1535" y="1382267"/>
              <a:ext cx="58419" cy="3175"/>
            </a:xfrm>
            <a:custGeom>
              <a:avLst/>
              <a:gdLst/>
              <a:ahLst/>
              <a:cxnLst/>
              <a:rect l="l" t="t" r="r" b="b"/>
              <a:pathLst>
                <a:path w="58419" h="3175">
                  <a:moveTo>
                    <a:pt x="57912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7912" y="304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21535" y="1382267"/>
              <a:ext cx="58419" cy="3175"/>
            </a:xfrm>
            <a:custGeom>
              <a:avLst/>
              <a:gdLst/>
              <a:ahLst/>
              <a:cxnLst/>
              <a:rect l="l" t="t" r="r" b="b"/>
              <a:pathLst>
                <a:path w="58419" h="3175">
                  <a:moveTo>
                    <a:pt x="0" y="3048"/>
                  </a:moveTo>
                  <a:lnTo>
                    <a:pt x="57912" y="3048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50492" y="132130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5">
                  <a:moveTo>
                    <a:pt x="0" y="0"/>
                  </a:moveTo>
                  <a:lnTo>
                    <a:pt x="0" y="563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26107" y="1343913"/>
              <a:ext cx="53340" cy="12700"/>
            </a:xfrm>
            <a:custGeom>
              <a:avLst/>
              <a:gdLst/>
              <a:ahLst/>
              <a:cxnLst/>
              <a:rect l="l" t="t" r="r" b="b"/>
              <a:pathLst>
                <a:path w="53339" h="12700">
                  <a:moveTo>
                    <a:pt x="0" y="12700"/>
                  </a:moveTo>
                  <a:lnTo>
                    <a:pt x="53340" y="1270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96212" y="1319783"/>
              <a:ext cx="53340" cy="58419"/>
            </a:xfrm>
            <a:custGeom>
              <a:avLst/>
              <a:gdLst/>
              <a:ahLst/>
              <a:cxnLst/>
              <a:rect l="l" t="t" r="r" b="b"/>
              <a:pathLst>
                <a:path w="53339" h="58419">
                  <a:moveTo>
                    <a:pt x="53339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3339" y="57912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96212" y="1319783"/>
              <a:ext cx="53340" cy="58419"/>
            </a:xfrm>
            <a:custGeom>
              <a:avLst/>
              <a:gdLst/>
              <a:ahLst/>
              <a:cxnLst/>
              <a:rect l="l" t="t" r="r" b="b"/>
              <a:pathLst>
                <a:path w="53339" h="58419">
                  <a:moveTo>
                    <a:pt x="0" y="57912"/>
                  </a:moveTo>
                  <a:lnTo>
                    <a:pt x="53339" y="57912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93164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89" h="3175">
                  <a:moveTo>
                    <a:pt x="59436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59436" y="3048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93164" y="1382267"/>
              <a:ext cx="59690" cy="3175"/>
            </a:xfrm>
            <a:custGeom>
              <a:avLst/>
              <a:gdLst/>
              <a:ahLst/>
              <a:cxnLst/>
              <a:rect l="l" t="t" r="r" b="b"/>
              <a:pathLst>
                <a:path w="59689" h="3175">
                  <a:moveTo>
                    <a:pt x="0" y="3048"/>
                  </a:moveTo>
                  <a:lnTo>
                    <a:pt x="59436" y="3048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97735" y="1321307"/>
              <a:ext cx="55244" cy="56515"/>
            </a:xfrm>
            <a:custGeom>
              <a:avLst/>
              <a:gdLst/>
              <a:ahLst/>
              <a:cxnLst/>
              <a:rect l="l" t="t" r="r" b="b"/>
              <a:pathLst>
                <a:path w="55244" h="56515">
                  <a:moveTo>
                    <a:pt x="25907" y="0"/>
                  </a:moveTo>
                  <a:lnTo>
                    <a:pt x="25907" y="56387"/>
                  </a:lnTo>
                </a:path>
                <a:path w="55244" h="56515">
                  <a:moveTo>
                    <a:pt x="0" y="28955"/>
                  </a:moveTo>
                  <a:lnTo>
                    <a:pt x="54863" y="304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09699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9699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06651" y="1275587"/>
              <a:ext cx="59690" cy="1905"/>
            </a:xfrm>
            <a:custGeom>
              <a:avLst/>
              <a:gdLst/>
              <a:ahLst/>
              <a:cxnLst/>
              <a:rect l="l" t="t" r="r" b="b"/>
              <a:pathLst>
                <a:path w="59690" h="1905">
                  <a:moveTo>
                    <a:pt x="59435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9435" y="1524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06651" y="1275587"/>
              <a:ext cx="59690" cy="1905"/>
            </a:xfrm>
            <a:custGeom>
              <a:avLst/>
              <a:gdLst/>
              <a:ahLst/>
              <a:cxnLst/>
              <a:rect l="l" t="t" r="r" b="b"/>
              <a:pathLst>
                <a:path w="59690" h="1905">
                  <a:moveTo>
                    <a:pt x="0" y="1524"/>
                  </a:moveTo>
                  <a:lnTo>
                    <a:pt x="59435" y="1524"/>
                  </a:lnTo>
                  <a:lnTo>
                    <a:pt x="59435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37131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09699" y="1235709"/>
              <a:ext cx="53340" cy="12700"/>
            </a:xfrm>
            <a:custGeom>
              <a:avLst/>
              <a:gdLst/>
              <a:ahLst/>
              <a:cxnLst/>
              <a:rect l="l" t="t" r="r" b="b"/>
              <a:pathLst>
                <a:path w="53340" h="12700">
                  <a:moveTo>
                    <a:pt x="0" y="12700"/>
                  </a:moveTo>
                  <a:lnTo>
                    <a:pt x="53340" y="1270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81328" y="1210055"/>
              <a:ext cx="53340" cy="58419"/>
            </a:xfrm>
            <a:custGeom>
              <a:avLst/>
              <a:gdLst/>
              <a:ahLst/>
              <a:cxnLst/>
              <a:rect l="l" t="t" r="r" b="b"/>
              <a:pathLst>
                <a:path w="53340" h="58419">
                  <a:moveTo>
                    <a:pt x="5334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3340" y="57912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81328" y="1210055"/>
              <a:ext cx="53340" cy="58419"/>
            </a:xfrm>
            <a:custGeom>
              <a:avLst/>
              <a:gdLst/>
              <a:ahLst/>
              <a:cxnLst/>
              <a:rect l="l" t="t" r="r" b="b"/>
              <a:pathLst>
                <a:path w="53340" h="58419">
                  <a:moveTo>
                    <a:pt x="0" y="57912"/>
                  </a:moveTo>
                  <a:lnTo>
                    <a:pt x="53340" y="57912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78279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5791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7912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78279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0" y="1524"/>
                  </a:moveTo>
                  <a:lnTo>
                    <a:pt x="57912" y="1524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10284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82851" y="1235709"/>
              <a:ext cx="53340" cy="12700"/>
            </a:xfrm>
            <a:custGeom>
              <a:avLst/>
              <a:gdLst/>
              <a:ahLst/>
              <a:cxnLst/>
              <a:rect l="l" t="t" r="r" b="b"/>
              <a:pathLst>
                <a:path w="53340" h="12700">
                  <a:moveTo>
                    <a:pt x="0" y="12700"/>
                  </a:moveTo>
                  <a:lnTo>
                    <a:pt x="53339" y="12700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69364" y="1210055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19">
                  <a:moveTo>
                    <a:pt x="5029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0292" y="57912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69364" y="1210055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19">
                  <a:moveTo>
                    <a:pt x="0" y="57912"/>
                  </a:moveTo>
                  <a:lnTo>
                    <a:pt x="50292" y="57912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66315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57912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7912" y="152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66315" y="1275587"/>
              <a:ext cx="58419" cy="1905"/>
            </a:xfrm>
            <a:custGeom>
              <a:avLst/>
              <a:gdLst/>
              <a:ahLst/>
              <a:cxnLst/>
              <a:rect l="l" t="t" r="r" b="b"/>
              <a:pathLst>
                <a:path w="58419" h="1905">
                  <a:moveTo>
                    <a:pt x="0" y="1524"/>
                  </a:moveTo>
                  <a:lnTo>
                    <a:pt x="57912" y="1524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96795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769364" y="1235709"/>
              <a:ext cx="53340" cy="12700"/>
            </a:xfrm>
            <a:custGeom>
              <a:avLst/>
              <a:gdLst/>
              <a:ahLst/>
              <a:cxnLst/>
              <a:rect l="l" t="t" r="r" b="b"/>
              <a:pathLst>
                <a:path w="53339" h="12700">
                  <a:moveTo>
                    <a:pt x="0" y="12700"/>
                  </a:moveTo>
                  <a:lnTo>
                    <a:pt x="53340" y="1270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36548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51815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1815" y="57912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36548" y="1210055"/>
              <a:ext cx="52069" cy="58419"/>
            </a:xfrm>
            <a:custGeom>
              <a:avLst/>
              <a:gdLst/>
              <a:ahLst/>
              <a:cxnLst/>
              <a:rect l="l" t="t" r="r" b="b"/>
              <a:pathLst>
                <a:path w="52069" h="58419">
                  <a:moveTo>
                    <a:pt x="0" y="57912"/>
                  </a:moveTo>
                  <a:lnTo>
                    <a:pt x="51815" y="57912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33499" y="1275587"/>
              <a:ext cx="59690" cy="1905"/>
            </a:xfrm>
            <a:custGeom>
              <a:avLst/>
              <a:gdLst/>
              <a:ahLst/>
              <a:cxnLst/>
              <a:rect l="l" t="t" r="r" b="b"/>
              <a:pathLst>
                <a:path w="59690" h="1905">
                  <a:moveTo>
                    <a:pt x="59436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9436" y="1524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33499" y="1275587"/>
              <a:ext cx="59690" cy="1905"/>
            </a:xfrm>
            <a:custGeom>
              <a:avLst/>
              <a:gdLst/>
              <a:ahLst/>
              <a:cxnLst/>
              <a:rect l="l" t="t" r="r" b="b"/>
              <a:pathLst>
                <a:path w="59690" h="1905">
                  <a:moveTo>
                    <a:pt x="0" y="1524"/>
                  </a:moveTo>
                  <a:lnTo>
                    <a:pt x="59436" y="1524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63979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36548" y="1235709"/>
              <a:ext cx="53340" cy="12700"/>
            </a:xfrm>
            <a:custGeom>
              <a:avLst/>
              <a:gdLst/>
              <a:ahLst/>
              <a:cxnLst/>
              <a:rect l="l" t="t" r="r" b="b"/>
              <a:pathLst>
                <a:path w="53340" h="12700">
                  <a:moveTo>
                    <a:pt x="0" y="12700"/>
                  </a:moveTo>
                  <a:lnTo>
                    <a:pt x="53340" y="12700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1056" y="1210055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19">
                  <a:moveTo>
                    <a:pt x="5029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50292" y="57912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91056" y="1210055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19">
                  <a:moveTo>
                    <a:pt x="0" y="57912"/>
                  </a:moveTo>
                  <a:lnTo>
                    <a:pt x="50292" y="57912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83435" y="1275587"/>
              <a:ext cx="60960" cy="1905"/>
            </a:xfrm>
            <a:custGeom>
              <a:avLst/>
              <a:gdLst/>
              <a:ahLst/>
              <a:cxnLst/>
              <a:rect l="l" t="t" r="r" b="b"/>
              <a:pathLst>
                <a:path w="60960" h="1905">
                  <a:moveTo>
                    <a:pt x="60960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60960" y="1524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83435" y="1275587"/>
              <a:ext cx="60960" cy="1905"/>
            </a:xfrm>
            <a:custGeom>
              <a:avLst/>
              <a:gdLst/>
              <a:ahLst/>
              <a:cxnLst/>
              <a:rect l="l" t="t" r="r" b="b"/>
              <a:pathLst>
                <a:path w="60960" h="1905">
                  <a:moveTo>
                    <a:pt x="0" y="1524"/>
                  </a:moveTo>
                  <a:lnTo>
                    <a:pt x="60960" y="1524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16964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91056" y="1235709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69" h="12700">
                  <a:moveTo>
                    <a:pt x="0" y="12700"/>
                  </a:moveTo>
                  <a:lnTo>
                    <a:pt x="51816" y="12700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00784" y="1210055"/>
              <a:ext cx="48895" cy="58419"/>
            </a:xfrm>
            <a:custGeom>
              <a:avLst/>
              <a:gdLst/>
              <a:ahLst/>
              <a:cxnLst/>
              <a:rect l="l" t="t" r="r" b="b"/>
              <a:pathLst>
                <a:path w="48894" h="58419">
                  <a:moveTo>
                    <a:pt x="48768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48768" y="57912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00784" y="1210055"/>
              <a:ext cx="48895" cy="58419"/>
            </a:xfrm>
            <a:custGeom>
              <a:avLst/>
              <a:gdLst/>
              <a:ahLst/>
              <a:cxnLst/>
              <a:rect l="l" t="t" r="r" b="b"/>
              <a:pathLst>
                <a:path w="48894" h="58419">
                  <a:moveTo>
                    <a:pt x="0" y="57912"/>
                  </a:moveTo>
                  <a:lnTo>
                    <a:pt x="48768" y="57912"/>
                  </a:lnTo>
                  <a:lnTo>
                    <a:pt x="48768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00784" y="1275587"/>
              <a:ext cx="52069" cy="1905"/>
            </a:xfrm>
            <a:custGeom>
              <a:avLst/>
              <a:gdLst/>
              <a:ahLst/>
              <a:cxnLst/>
              <a:rect l="l" t="t" r="r" b="b"/>
              <a:pathLst>
                <a:path w="52069" h="1905">
                  <a:moveTo>
                    <a:pt x="51816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51816" y="1524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00784" y="1275587"/>
              <a:ext cx="52069" cy="1905"/>
            </a:xfrm>
            <a:custGeom>
              <a:avLst/>
              <a:gdLst/>
              <a:ahLst/>
              <a:cxnLst/>
              <a:rect l="l" t="t" r="r" b="b"/>
              <a:pathLst>
                <a:path w="52069" h="1905">
                  <a:moveTo>
                    <a:pt x="0" y="1524"/>
                  </a:moveTo>
                  <a:lnTo>
                    <a:pt x="51816" y="1524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15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25168" y="121005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00784" y="12357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12700"/>
                  </a:moveTo>
                  <a:lnTo>
                    <a:pt x="50292" y="12700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52956" y="1312163"/>
              <a:ext cx="55244" cy="93345"/>
            </a:xfrm>
            <a:custGeom>
              <a:avLst/>
              <a:gdLst/>
              <a:ahLst/>
              <a:cxnLst/>
              <a:rect l="l" t="t" r="r" b="b"/>
              <a:pathLst>
                <a:path w="55244" h="93344">
                  <a:moveTo>
                    <a:pt x="54863" y="0"/>
                  </a:moveTo>
                  <a:lnTo>
                    <a:pt x="0" y="0"/>
                  </a:lnTo>
                  <a:lnTo>
                    <a:pt x="0" y="92963"/>
                  </a:lnTo>
                  <a:lnTo>
                    <a:pt x="54863" y="929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52956" y="1312163"/>
              <a:ext cx="55244" cy="93345"/>
            </a:xfrm>
            <a:custGeom>
              <a:avLst/>
              <a:gdLst/>
              <a:ahLst/>
              <a:cxnLst/>
              <a:rect l="l" t="t" r="r" b="b"/>
              <a:pathLst>
                <a:path w="55244" h="93344">
                  <a:moveTo>
                    <a:pt x="0" y="92963"/>
                  </a:moveTo>
                  <a:lnTo>
                    <a:pt x="54863" y="92963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929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59051" y="1322831"/>
              <a:ext cx="40005" cy="76200"/>
            </a:xfrm>
            <a:custGeom>
              <a:avLst/>
              <a:gdLst/>
              <a:ahLst/>
              <a:cxnLst/>
              <a:rect l="l" t="t" r="r" b="b"/>
              <a:pathLst>
                <a:path w="40005" h="76200">
                  <a:moveTo>
                    <a:pt x="3962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9624" y="7620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59051" y="1322831"/>
              <a:ext cx="40005" cy="76200"/>
            </a:xfrm>
            <a:custGeom>
              <a:avLst/>
              <a:gdLst/>
              <a:ahLst/>
              <a:cxnLst/>
              <a:rect l="l" t="t" r="r" b="b"/>
              <a:pathLst>
                <a:path w="40005" h="76200">
                  <a:moveTo>
                    <a:pt x="0" y="76200"/>
                  </a:moveTo>
                  <a:lnTo>
                    <a:pt x="39624" y="76200"/>
                  </a:lnTo>
                  <a:lnTo>
                    <a:pt x="39624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94104" y="13624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>
                  <a:moveTo>
                    <a:pt x="0" y="0"/>
                  </a:moveTo>
                  <a:lnTo>
                    <a:pt x="0" y="0"/>
                  </a:lnTo>
                  <a:lnTo>
                    <a:pt x="381" y="0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026" y="1215389"/>
              <a:ext cx="211836" cy="14020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351026" y="1215389"/>
              <a:ext cx="212090" cy="140335"/>
            </a:xfrm>
            <a:custGeom>
              <a:avLst/>
              <a:gdLst/>
              <a:ahLst/>
              <a:cxnLst/>
              <a:rect l="l" t="t" r="r" b="b"/>
              <a:pathLst>
                <a:path w="212090" h="140334">
                  <a:moveTo>
                    <a:pt x="0" y="140208"/>
                  </a:moveTo>
                  <a:lnTo>
                    <a:pt x="211836" y="140208"/>
                  </a:lnTo>
                  <a:lnTo>
                    <a:pt x="211836" y="0"/>
                  </a:lnTo>
                  <a:lnTo>
                    <a:pt x="0" y="0"/>
                  </a:lnTo>
                  <a:lnTo>
                    <a:pt x="0" y="14020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77139" y="1214069"/>
            <a:ext cx="852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China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Supplier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115055" y="1146047"/>
            <a:ext cx="4098290" cy="304800"/>
            <a:chOff x="3115055" y="1146047"/>
            <a:chExt cx="4098290" cy="304800"/>
          </a:xfrm>
        </p:grpSpPr>
        <p:pic>
          <p:nvPicPr>
            <p:cNvPr id="101" name="object 101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5055" y="1146047"/>
              <a:ext cx="495299" cy="3048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4307" y="1179575"/>
              <a:ext cx="938784" cy="260603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611225" y="1710055"/>
            <a:ext cx="59436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Supplier Preparation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191511" y="1664207"/>
            <a:ext cx="711835" cy="345440"/>
          </a:xfrm>
          <a:custGeom>
            <a:avLst/>
            <a:gdLst/>
            <a:ahLst/>
            <a:cxnLst/>
            <a:rect l="l" t="t" r="r" b="b"/>
            <a:pathLst>
              <a:path w="711835" h="345439">
                <a:moveTo>
                  <a:pt x="0" y="58800"/>
                </a:moveTo>
                <a:lnTo>
                  <a:pt x="612648" y="58800"/>
                </a:lnTo>
                <a:lnTo>
                  <a:pt x="612648" y="288670"/>
                </a:lnTo>
                <a:lnTo>
                  <a:pt x="551472" y="289943"/>
                </a:lnTo>
                <a:lnTo>
                  <a:pt x="498334" y="293438"/>
                </a:lnTo>
                <a:lnTo>
                  <a:pt x="451894" y="298673"/>
                </a:lnTo>
                <a:lnTo>
                  <a:pt x="410813" y="305163"/>
                </a:lnTo>
                <a:lnTo>
                  <a:pt x="339367" y="319981"/>
                </a:lnTo>
                <a:lnTo>
                  <a:pt x="306323" y="327342"/>
                </a:lnTo>
                <a:lnTo>
                  <a:pt x="273280" y="334026"/>
                </a:lnTo>
                <a:lnTo>
                  <a:pt x="238896" y="339551"/>
                </a:lnTo>
                <a:lnTo>
                  <a:pt x="201834" y="343432"/>
                </a:lnTo>
                <a:lnTo>
                  <a:pt x="160753" y="345188"/>
                </a:lnTo>
                <a:lnTo>
                  <a:pt x="114313" y="344334"/>
                </a:lnTo>
                <a:lnTo>
                  <a:pt x="61175" y="340388"/>
                </a:lnTo>
                <a:lnTo>
                  <a:pt x="0" y="332866"/>
                </a:lnTo>
                <a:lnTo>
                  <a:pt x="0" y="58800"/>
                </a:lnTo>
                <a:close/>
              </a:path>
              <a:path w="711835" h="345439">
                <a:moveTo>
                  <a:pt x="50418" y="58800"/>
                </a:moveTo>
                <a:lnTo>
                  <a:pt x="50418" y="29082"/>
                </a:lnTo>
                <a:lnTo>
                  <a:pt x="659002" y="29082"/>
                </a:lnTo>
                <a:lnTo>
                  <a:pt x="659002" y="260350"/>
                </a:lnTo>
                <a:lnTo>
                  <a:pt x="642008" y="260588"/>
                </a:lnTo>
                <a:lnTo>
                  <a:pt x="627157" y="261112"/>
                </a:lnTo>
                <a:lnTo>
                  <a:pt x="616640" y="261635"/>
                </a:lnTo>
                <a:lnTo>
                  <a:pt x="612648" y="261874"/>
                </a:lnTo>
              </a:path>
              <a:path w="711835" h="345439">
                <a:moveTo>
                  <a:pt x="97917" y="29082"/>
                </a:moveTo>
                <a:lnTo>
                  <a:pt x="97917" y="0"/>
                </a:lnTo>
                <a:lnTo>
                  <a:pt x="711707" y="0"/>
                </a:lnTo>
                <a:lnTo>
                  <a:pt x="711707" y="230504"/>
                </a:lnTo>
                <a:lnTo>
                  <a:pt x="692328" y="230683"/>
                </a:lnTo>
                <a:lnTo>
                  <a:pt x="675449" y="231076"/>
                </a:lnTo>
                <a:lnTo>
                  <a:pt x="663523" y="231469"/>
                </a:lnTo>
                <a:lnTo>
                  <a:pt x="659002" y="2316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964942" y="1643252"/>
            <a:ext cx="1364615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Prepare</a:t>
            </a:r>
            <a:r>
              <a:rPr sz="7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and</a:t>
            </a:r>
            <a:r>
              <a:rPr sz="7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publish</a:t>
            </a:r>
            <a:r>
              <a:rPr sz="7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in</a:t>
            </a:r>
            <a:r>
              <a:rPr sz="7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Microsoft YaHei"/>
                <a:cs typeface="Microsoft YaHei"/>
              </a:rPr>
              <a:t>advance</a:t>
            </a:r>
            <a:endParaRPr sz="700">
              <a:latin typeface="Microsoft YaHei"/>
              <a:cs typeface="Microsoft YaHei"/>
            </a:endParaRPr>
          </a:p>
          <a:p>
            <a:pPr marL="106680" indent="-93980">
              <a:lnSpc>
                <a:spcPct val="100000"/>
              </a:lnSpc>
              <a:spcBef>
                <a:spcPts val="20"/>
              </a:spcBef>
              <a:buChar char="•"/>
              <a:tabLst>
                <a:tab pos="10668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Shipping</a:t>
            </a:r>
            <a:r>
              <a:rPr sz="7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Microsoft YaHei"/>
                <a:cs typeface="Microsoft YaHei"/>
              </a:rPr>
              <a:t>Advice</a:t>
            </a:r>
            <a:endParaRPr sz="700">
              <a:latin typeface="Microsoft YaHei"/>
              <a:cs typeface="Microsoft YaHei"/>
            </a:endParaRPr>
          </a:p>
          <a:p>
            <a:pPr marL="106680" indent="-93980">
              <a:lnSpc>
                <a:spcPct val="100000"/>
              </a:lnSpc>
              <a:buChar char="•"/>
              <a:tabLst>
                <a:tab pos="10668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VSN</a:t>
            </a:r>
            <a:r>
              <a:rPr sz="7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25" dirty="0">
                <a:solidFill>
                  <a:srgbClr val="404040"/>
                </a:solidFill>
                <a:latin typeface="Microsoft YaHei"/>
                <a:cs typeface="Microsoft YaHei"/>
              </a:rPr>
              <a:t>BOM</a:t>
            </a:r>
            <a:endParaRPr sz="700">
              <a:latin typeface="Microsoft YaHei"/>
              <a:cs typeface="Microsoft YaHei"/>
            </a:endParaRPr>
          </a:p>
          <a:p>
            <a:pPr marL="106680" indent="-93980">
              <a:lnSpc>
                <a:spcPct val="100000"/>
              </a:lnSpc>
              <a:buChar char="•"/>
              <a:tabLst>
                <a:tab pos="10668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Window</a:t>
            </a:r>
            <a:r>
              <a:rPr sz="700" spc="-20" dirty="0">
                <a:solidFill>
                  <a:srgbClr val="404040"/>
                </a:solidFill>
                <a:latin typeface="Microsoft YaHei"/>
                <a:cs typeface="Microsoft YaHei"/>
              </a:rPr>
              <a:t> time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815" y="3864305"/>
            <a:ext cx="15551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har char="•"/>
              <a:tabLst>
                <a:tab pos="184785" algn="l"/>
              </a:tabLst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International</a:t>
            </a:r>
            <a:r>
              <a:rPr sz="800" spc="6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Shipping</a:t>
            </a:r>
            <a:endParaRPr sz="8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Shipping</a:t>
            </a:r>
            <a:r>
              <a:rPr sz="800" spc="-4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customs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clearance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66203" y="2003298"/>
            <a:ext cx="85725" cy="327660"/>
          </a:xfrm>
          <a:custGeom>
            <a:avLst/>
            <a:gdLst/>
            <a:ahLst/>
            <a:cxnLst/>
            <a:rect l="l" t="t" r="r" b="b"/>
            <a:pathLst>
              <a:path w="85725" h="327660">
                <a:moveTo>
                  <a:pt x="28575" y="241935"/>
                </a:moveTo>
                <a:lnTo>
                  <a:pt x="0" y="241935"/>
                </a:lnTo>
                <a:lnTo>
                  <a:pt x="42862" y="327660"/>
                </a:lnTo>
                <a:lnTo>
                  <a:pt x="78612" y="256159"/>
                </a:lnTo>
                <a:lnTo>
                  <a:pt x="28575" y="256159"/>
                </a:lnTo>
                <a:lnTo>
                  <a:pt x="28575" y="241935"/>
                </a:lnTo>
                <a:close/>
              </a:path>
              <a:path w="85725" h="327660">
                <a:moveTo>
                  <a:pt x="57150" y="0"/>
                </a:moveTo>
                <a:lnTo>
                  <a:pt x="28575" y="0"/>
                </a:lnTo>
                <a:lnTo>
                  <a:pt x="28575" y="256159"/>
                </a:lnTo>
                <a:lnTo>
                  <a:pt x="57150" y="256159"/>
                </a:lnTo>
                <a:lnTo>
                  <a:pt x="57150" y="0"/>
                </a:lnTo>
                <a:close/>
              </a:path>
              <a:path w="85725" h="327660">
                <a:moveTo>
                  <a:pt x="85725" y="241935"/>
                </a:moveTo>
                <a:lnTo>
                  <a:pt x="57150" y="241935"/>
                </a:lnTo>
                <a:lnTo>
                  <a:pt x="57150" y="256159"/>
                </a:lnTo>
                <a:lnTo>
                  <a:pt x="78612" y="256159"/>
                </a:lnTo>
                <a:lnTo>
                  <a:pt x="85725" y="24193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108"/>
          <p:cNvGrpSpPr/>
          <p:nvPr/>
        </p:nvGrpSpPr>
        <p:grpSpPr>
          <a:xfrm>
            <a:off x="1501775" y="1520761"/>
            <a:ext cx="1673860" cy="4892675"/>
            <a:chOff x="1501775" y="1520761"/>
            <a:chExt cx="1673860" cy="4892675"/>
          </a:xfrm>
        </p:grpSpPr>
        <p:sp>
          <p:nvSpPr>
            <p:cNvPr id="109" name="object 109"/>
            <p:cNvSpPr/>
            <p:nvPr/>
          </p:nvSpPr>
          <p:spPr>
            <a:xfrm>
              <a:off x="1501775" y="2615311"/>
              <a:ext cx="1673860" cy="85725"/>
            </a:xfrm>
            <a:custGeom>
              <a:avLst/>
              <a:gdLst/>
              <a:ahLst/>
              <a:cxnLst/>
              <a:rect l="l" t="t" r="r" b="b"/>
              <a:pathLst>
                <a:path w="1673860" h="85725">
                  <a:moveTo>
                    <a:pt x="1588008" y="0"/>
                  </a:moveTo>
                  <a:lnTo>
                    <a:pt x="1587839" y="28496"/>
                  </a:lnTo>
                  <a:lnTo>
                    <a:pt x="1602105" y="28575"/>
                  </a:lnTo>
                  <a:lnTo>
                    <a:pt x="1601977" y="57150"/>
                  </a:lnTo>
                  <a:lnTo>
                    <a:pt x="1587669" y="57150"/>
                  </a:lnTo>
                  <a:lnTo>
                    <a:pt x="1587500" y="85725"/>
                  </a:lnTo>
                  <a:lnTo>
                    <a:pt x="1645419" y="57150"/>
                  </a:lnTo>
                  <a:lnTo>
                    <a:pt x="1601977" y="57150"/>
                  </a:lnTo>
                  <a:lnTo>
                    <a:pt x="1645578" y="57071"/>
                  </a:lnTo>
                  <a:lnTo>
                    <a:pt x="1673479" y="43306"/>
                  </a:lnTo>
                  <a:lnTo>
                    <a:pt x="1588008" y="0"/>
                  </a:lnTo>
                  <a:close/>
                </a:path>
                <a:path w="1673860" h="85725">
                  <a:moveTo>
                    <a:pt x="1587839" y="28496"/>
                  </a:moveTo>
                  <a:lnTo>
                    <a:pt x="1587669" y="57071"/>
                  </a:lnTo>
                  <a:lnTo>
                    <a:pt x="1601977" y="57150"/>
                  </a:lnTo>
                  <a:lnTo>
                    <a:pt x="1602105" y="28575"/>
                  </a:lnTo>
                  <a:lnTo>
                    <a:pt x="1587839" y="28496"/>
                  </a:lnTo>
                  <a:close/>
                </a:path>
                <a:path w="1673860" h="85725">
                  <a:moveTo>
                    <a:pt x="253" y="19812"/>
                  </a:moveTo>
                  <a:lnTo>
                    <a:pt x="0" y="48387"/>
                  </a:lnTo>
                  <a:lnTo>
                    <a:pt x="1587669" y="57071"/>
                  </a:lnTo>
                  <a:lnTo>
                    <a:pt x="1587839" y="28496"/>
                  </a:lnTo>
                  <a:lnTo>
                    <a:pt x="253" y="1981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129027" y="1525524"/>
              <a:ext cx="0" cy="4883150"/>
            </a:xfrm>
            <a:custGeom>
              <a:avLst/>
              <a:gdLst/>
              <a:ahLst/>
              <a:cxnLst/>
              <a:rect l="l" t="t" r="r" b="b"/>
              <a:pathLst>
                <a:path h="4883150">
                  <a:moveTo>
                    <a:pt x="0" y="0"/>
                  </a:moveTo>
                  <a:lnTo>
                    <a:pt x="0" y="4883150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00304" y="2750057"/>
            <a:ext cx="11080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marR="14604" indent="-21526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Arrive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at the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specified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window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time</a:t>
            </a:r>
            <a:endParaRPr sz="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Cainiao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loading</a:t>
            </a:r>
            <a:r>
              <a:rPr sz="800" spc="-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DOCK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743700" y="1708404"/>
            <a:ext cx="675640" cy="345440"/>
          </a:xfrm>
          <a:custGeom>
            <a:avLst/>
            <a:gdLst/>
            <a:ahLst/>
            <a:cxnLst/>
            <a:rect l="l" t="t" r="r" b="b"/>
            <a:pathLst>
              <a:path w="675640" h="345439">
                <a:moveTo>
                  <a:pt x="0" y="58800"/>
                </a:moveTo>
                <a:lnTo>
                  <a:pt x="581151" y="58800"/>
                </a:lnTo>
                <a:lnTo>
                  <a:pt x="581151" y="288671"/>
                </a:lnTo>
                <a:lnTo>
                  <a:pt x="518989" y="290139"/>
                </a:lnTo>
                <a:lnTo>
                  <a:pt x="465556" y="294142"/>
                </a:lnTo>
                <a:lnTo>
                  <a:pt x="419265" y="300077"/>
                </a:lnTo>
                <a:lnTo>
                  <a:pt x="378529" y="307339"/>
                </a:lnTo>
                <a:lnTo>
                  <a:pt x="341760" y="315325"/>
                </a:lnTo>
                <a:lnTo>
                  <a:pt x="307373" y="323432"/>
                </a:lnTo>
                <a:lnTo>
                  <a:pt x="273778" y="331056"/>
                </a:lnTo>
                <a:lnTo>
                  <a:pt x="239391" y="337594"/>
                </a:lnTo>
                <a:lnTo>
                  <a:pt x="202622" y="342442"/>
                </a:lnTo>
                <a:lnTo>
                  <a:pt x="161886" y="344997"/>
                </a:lnTo>
                <a:lnTo>
                  <a:pt x="115595" y="344655"/>
                </a:lnTo>
                <a:lnTo>
                  <a:pt x="62162" y="340813"/>
                </a:lnTo>
                <a:lnTo>
                  <a:pt x="0" y="332867"/>
                </a:lnTo>
                <a:lnTo>
                  <a:pt x="0" y="58800"/>
                </a:lnTo>
                <a:close/>
              </a:path>
              <a:path w="675640" h="345439">
                <a:moveTo>
                  <a:pt x="47878" y="58800"/>
                </a:moveTo>
                <a:lnTo>
                  <a:pt x="47878" y="29083"/>
                </a:lnTo>
                <a:lnTo>
                  <a:pt x="625094" y="29083"/>
                </a:lnTo>
                <a:lnTo>
                  <a:pt x="625094" y="260350"/>
                </a:lnTo>
                <a:lnTo>
                  <a:pt x="608959" y="260588"/>
                </a:lnTo>
                <a:lnTo>
                  <a:pt x="594883" y="261112"/>
                </a:lnTo>
                <a:lnTo>
                  <a:pt x="584928" y="261635"/>
                </a:lnTo>
                <a:lnTo>
                  <a:pt x="581151" y="261874"/>
                </a:lnTo>
              </a:path>
              <a:path w="675640" h="345439">
                <a:moveTo>
                  <a:pt x="92836" y="29083"/>
                </a:moveTo>
                <a:lnTo>
                  <a:pt x="92836" y="0"/>
                </a:lnTo>
                <a:lnTo>
                  <a:pt x="675131" y="0"/>
                </a:lnTo>
                <a:lnTo>
                  <a:pt x="675131" y="230505"/>
                </a:lnTo>
                <a:lnTo>
                  <a:pt x="656758" y="230683"/>
                </a:lnTo>
                <a:lnTo>
                  <a:pt x="640730" y="231076"/>
                </a:lnTo>
                <a:lnTo>
                  <a:pt x="629394" y="231469"/>
                </a:lnTo>
                <a:lnTo>
                  <a:pt x="625094" y="2316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456169" y="1679829"/>
            <a:ext cx="102552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 indent="-67310">
              <a:lnSpc>
                <a:spcPct val="100000"/>
              </a:lnSpc>
              <a:spcBef>
                <a:spcPts val="95"/>
              </a:spcBef>
              <a:buChar char="•"/>
              <a:tabLst>
                <a:tab pos="8001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Compare</a:t>
            </a:r>
            <a:r>
              <a:rPr sz="7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BOM</a:t>
            </a:r>
            <a:r>
              <a:rPr sz="7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7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25" dirty="0">
                <a:solidFill>
                  <a:srgbClr val="404040"/>
                </a:solidFill>
                <a:latin typeface="Microsoft YaHei"/>
                <a:cs typeface="Microsoft YaHei"/>
              </a:rPr>
              <a:t>SA</a:t>
            </a:r>
            <a:endParaRPr sz="700">
              <a:latin typeface="Microsoft YaHei"/>
              <a:cs typeface="Microsoft YaHei"/>
            </a:endParaRPr>
          </a:p>
          <a:p>
            <a:pPr marL="80010" indent="-67310">
              <a:lnSpc>
                <a:spcPct val="100000"/>
              </a:lnSpc>
              <a:buChar char="•"/>
              <a:tabLst>
                <a:tab pos="8001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7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Storing</a:t>
            </a:r>
            <a:r>
              <a:rPr sz="7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20" dirty="0">
                <a:solidFill>
                  <a:srgbClr val="404040"/>
                </a:solidFill>
                <a:latin typeface="Microsoft YaHei"/>
                <a:cs typeface="Microsoft YaHei"/>
              </a:rPr>
              <a:t>list</a:t>
            </a:r>
            <a:endParaRPr sz="700">
              <a:latin typeface="Microsoft YaHei"/>
              <a:cs typeface="Microsoft YaHei"/>
            </a:endParaRPr>
          </a:p>
          <a:p>
            <a:pPr marL="80010" indent="-67310">
              <a:lnSpc>
                <a:spcPct val="100000"/>
              </a:lnSpc>
              <a:buChar char="•"/>
              <a:tabLst>
                <a:tab pos="80010" algn="l"/>
              </a:tabLst>
            </a:pPr>
            <a:r>
              <a:rPr sz="7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7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Microsoft YaHei"/>
                <a:cs typeface="Microsoft YaHei"/>
              </a:rPr>
              <a:t>Monitoring</a:t>
            </a:r>
            <a:r>
              <a:rPr sz="700" spc="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700" spc="-20" dirty="0">
                <a:solidFill>
                  <a:srgbClr val="404040"/>
                </a:solidFill>
                <a:latin typeface="Microsoft YaHei"/>
                <a:cs typeface="Microsoft YaHei"/>
              </a:rPr>
              <a:t>list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716779" y="1536191"/>
            <a:ext cx="0" cy="4883150"/>
          </a:xfrm>
          <a:custGeom>
            <a:avLst/>
            <a:gdLst/>
            <a:ahLst/>
            <a:cxnLst/>
            <a:rect l="l" t="t" r="r" b="b"/>
            <a:pathLst>
              <a:path h="4883150">
                <a:moveTo>
                  <a:pt x="0" y="0"/>
                </a:moveTo>
                <a:lnTo>
                  <a:pt x="0" y="4883150"/>
                </a:lnTo>
              </a:path>
            </a:pathLst>
          </a:custGeom>
          <a:ln w="952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301230" y="2815208"/>
            <a:ext cx="7880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Arial MT"/>
                <a:cs typeface="Arial MT"/>
              </a:rPr>
              <a:t>DOCK</a:t>
            </a:r>
            <a:r>
              <a:rPr sz="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Arial MT"/>
                <a:cs typeface="Arial MT"/>
              </a:rPr>
              <a:t>unloading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94169" y="2325306"/>
            <a:ext cx="8134350" cy="465455"/>
            <a:chOff x="594169" y="2325306"/>
            <a:chExt cx="8134350" cy="465455"/>
          </a:xfrm>
        </p:grpSpPr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4525" y="2325306"/>
              <a:ext cx="463740" cy="42106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9801" y="2331529"/>
              <a:ext cx="1381505" cy="453009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95122" y="2401061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536448" y="224028"/>
                  </a:moveTo>
                  <a:lnTo>
                    <a:pt x="0" y="224028"/>
                  </a:lnTo>
                  <a:lnTo>
                    <a:pt x="0" y="231648"/>
                  </a:lnTo>
                  <a:lnTo>
                    <a:pt x="536448" y="231648"/>
                  </a:lnTo>
                  <a:lnTo>
                    <a:pt x="536448" y="224028"/>
                  </a:lnTo>
                  <a:close/>
                </a:path>
                <a:path w="536575" h="231775">
                  <a:moveTo>
                    <a:pt x="5364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36448" y="9144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5121" y="2401062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0" y="231648"/>
                  </a:moveTo>
                  <a:lnTo>
                    <a:pt x="536447" y="231648"/>
                  </a:lnTo>
                  <a:lnTo>
                    <a:pt x="5364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95121" y="2410206"/>
              <a:ext cx="536575" cy="215265"/>
            </a:xfrm>
            <a:custGeom>
              <a:avLst/>
              <a:gdLst/>
              <a:ahLst/>
              <a:cxnLst/>
              <a:rect l="l" t="t" r="r" b="b"/>
              <a:pathLst>
                <a:path w="536575" h="215264">
                  <a:moveTo>
                    <a:pt x="5364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536447" y="214884"/>
                  </a:lnTo>
                  <a:lnTo>
                    <a:pt x="536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5121" y="2410206"/>
              <a:ext cx="536575" cy="215265"/>
            </a:xfrm>
            <a:custGeom>
              <a:avLst/>
              <a:gdLst/>
              <a:ahLst/>
              <a:cxnLst/>
              <a:rect l="l" t="t" r="r" b="b"/>
              <a:pathLst>
                <a:path w="536575" h="215264">
                  <a:moveTo>
                    <a:pt x="0" y="214884"/>
                  </a:moveTo>
                  <a:lnTo>
                    <a:pt x="536447" y="214884"/>
                  </a:lnTo>
                  <a:lnTo>
                    <a:pt x="536447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38022" y="2632710"/>
              <a:ext cx="44450" cy="9525"/>
            </a:xfrm>
            <a:custGeom>
              <a:avLst/>
              <a:gdLst/>
              <a:ahLst/>
              <a:cxnLst/>
              <a:rect l="l" t="t" r="r" b="b"/>
              <a:pathLst>
                <a:path w="44450" h="9525">
                  <a:moveTo>
                    <a:pt x="0" y="0"/>
                  </a:moveTo>
                  <a:lnTo>
                    <a:pt x="5651" y="8889"/>
                  </a:lnTo>
                  <a:lnTo>
                    <a:pt x="38836" y="9143"/>
                  </a:lnTo>
                  <a:lnTo>
                    <a:pt x="44196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38022" y="2632710"/>
              <a:ext cx="44450" cy="9525"/>
            </a:xfrm>
            <a:custGeom>
              <a:avLst/>
              <a:gdLst/>
              <a:ahLst/>
              <a:cxnLst/>
              <a:rect l="l" t="t" r="r" b="b"/>
              <a:pathLst>
                <a:path w="44450" h="9525">
                  <a:moveTo>
                    <a:pt x="44196" y="635"/>
                  </a:moveTo>
                  <a:lnTo>
                    <a:pt x="0" y="0"/>
                  </a:lnTo>
                  <a:lnTo>
                    <a:pt x="5651" y="8889"/>
                  </a:lnTo>
                  <a:lnTo>
                    <a:pt x="38836" y="9143"/>
                  </a:lnTo>
                  <a:lnTo>
                    <a:pt x="44196" y="635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50213" y="2641854"/>
              <a:ext cx="21590" cy="3175"/>
            </a:xfrm>
            <a:custGeom>
              <a:avLst/>
              <a:gdLst/>
              <a:ahLst/>
              <a:cxnLst/>
              <a:rect l="l" t="t" r="r" b="b"/>
              <a:pathLst>
                <a:path w="21590" h="3175">
                  <a:moveTo>
                    <a:pt x="0" y="0"/>
                  </a:moveTo>
                  <a:lnTo>
                    <a:pt x="2667" y="2921"/>
                  </a:lnTo>
                  <a:lnTo>
                    <a:pt x="18808" y="3048"/>
                  </a:lnTo>
                  <a:lnTo>
                    <a:pt x="21336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50213" y="2641854"/>
              <a:ext cx="21590" cy="3175"/>
            </a:xfrm>
            <a:custGeom>
              <a:avLst/>
              <a:gdLst/>
              <a:ahLst/>
              <a:cxnLst/>
              <a:rect l="l" t="t" r="r" b="b"/>
              <a:pathLst>
                <a:path w="21590" h="3175">
                  <a:moveTo>
                    <a:pt x="21336" y="381"/>
                  </a:moveTo>
                  <a:lnTo>
                    <a:pt x="0" y="0"/>
                  </a:lnTo>
                  <a:lnTo>
                    <a:pt x="2667" y="2921"/>
                  </a:lnTo>
                  <a:lnTo>
                    <a:pt x="18808" y="3048"/>
                  </a:lnTo>
                  <a:lnTo>
                    <a:pt x="21336" y="381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57834" y="2644902"/>
              <a:ext cx="6350" cy="50800"/>
            </a:xfrm>
            <a:custGeom>
              <a:avLst/>
              <a:gdLst/>
              <a:ahLst/>
              <a:cxnLst/>
              <a:rect l="l" t="t" r="r" b="b"/>
              <a:pathLst>
                <a:path w="6350" h="50800">
                  <a:moveTo>
                    <a:pt x="0" y="50291"/>
                  </a:moveTo>
                  <a:lnTo>
                    <a:pt x="6096" y="50291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188" y="2631821"/>
              <a:ext cx="143509" cy="9626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0952" y="2483993"/>
              <a:ext cx="271525" cy="24409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023365" y="2643378"/>
              <a:ext cx="120650" cy="30480"/>
            </a:xfrm>
            <a:custGeom>
              <a:avLst/>
              <a:gdLst/>
              <a:ahLst/>
              <a:cxnLst/>
              <a:rect l="l" t="t" r="r" b="b"/>
              <a:pathLst>
                <a:path w="120650" h="30480">
                  <a:moveTo>
                    <a:pt x="0" y="30479"/>
                  </a:moveTo>
                  <a:lnTo>
                    <a:pt x="120396" y="30479"/>
                  </a:lnTo>
                  <a:lnTo>
                    <a:pt x="120396" y="0"/>
                  </a:lnTo>
                  <a:lnTo>
                    <a:pt x="0" y="0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699509" y="2513838"/>
              <a:ext cx="186055" cy="205104"/>
            </a:xfrm>
            <a:custGeom>
              <a:avLst/>
              <a:gdLst/>
              <a:ahLst/>
              <a:cxnLst/>
              <a:rect l="l" t="t" r="r" b="b"/>
              <a:pathLst>
                <a:path w="186054" h="205105">
                  <a:moveTo>
                    <a:pt x="160019" y="35051"/>
                  </a:moveTo>
                  <a:lnTo>
                    <a:pt x="0" y="35051"/>
                  </a:lnTo>
                  <a:lnTo>
                    <a:pt x="0" y="197992"/>
                  </a:lnTo>
                  <a:lnTo>
                    <a:pt x="47505" y="204976"/>
                  </a:lnTo>
                  <a:lnTo>
                    <a:pt x="80010" y="194706"/>
                  </a:lnTo>
                  <a:lnTo>
                    <a:pt x="112514" y="179508"/>
                  </a:lnTo>
                  <a:lnTo>
                    <a:pt x="160019" y="171703"/>
                  </a:lnTo>
                  <a:lnTo>
                    <a:pt x="160019" y="35051"/>
                  </a:lnTo>
                  <a:close/>
                </a:path>
                <a:path w="186054" h="205105">
                  <a:moveTo>
                    <a:pt x="172212" y="17272"/>
                  </a:moveTo>
                  <a:lnTo>
                    <a:pt x="13207" y="17272"/>
                  </a:lnTo>
                  <a:lnTo>
                    <a:pt x="13207" y="35051"/>
                  </a:lnTo>
                  <a:lnTo>
                    <a:pt x="160019" y="35051"/>
                  </a:lnTo>
                  <a:lnTo>
                    <a:pt x="160019" y="155701"/>
                  </a:lnTo>
                  <a:lnTo>
                    <a:pt x="166115" y="154812"/>
                  </a:lnTo>
                  <a:lnTo>
                    <a:pt x="172212" y="154812"/>
                  </a:lnTo>
                  <a:lnTo>
                    <a:pt x="172212" y="17272"/>
                  </a:lnTo>
                  <a:close/>
                </a:path>
                <a:path w="186054" h="205105">
                  <a:moveTo>
                    <a:pt x="185927" y="0"/>
                  </a:moveTo>
                  <a:lnTo>
                    <a:pt x="25526" y="0"/>
                  </a:lnTo>
                  <a:lnTo>
                    <a:pt x="25526" y="17272"/>
                  </a:lnTo>
                  <a:lnTo>
                    <a:pt x="172212" y="17272"/>
                  </a:lnTo>
                  <a:lnTo>
                    <a:pt x="172212" y="137795"/>
                  </a:lnTo>
                  <a:lnTo>
                    <a:pt x="179069" y="137033"/>
                  </a:lnTo>
                  <a:lnTo>
                    <a:pt x="185927" y="137033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699509" y="2513838"/>
              <a:ext cx="186055" cy="205104"/>
            </a:xfrm>
            <a:custGeom>
              <a:avLst/>
              <a:gdLst/>
              <a:ahLst/>
              <a:cxnLst/>
              <a:rect l="l" t="t" r="r" b="b"/>
              <a:pathLst>
                <a:path w="186054" h="205105">
                  <a:moveTo>
                    <a:pt x="0" y="35051"/>
                  </a:moveTo>
                  <a:lnTo>
                    <a:pt x="160019" y="35051"/>
                  </a:lnTo>
                  <a:lnTo>
                    <a:pt x="160019" y="171703"/>
                  </a:lnTo>
                  <a:lnTo>
                    <a:pt x="112514" y="179508"/>
                  </a:lnTo>
                  <a:lnTo>
                    <a:pt x="80010" y="194706"/>
                  </a:lnTo>
                  <a:lnTo>
                    <a:pt x="47505" y="204976"/>
                  </a:lnTo>
                  <a:lnTo>
                    <a:pt x="0" y="197992"/>
                  </a:lnTo>
                  <a:lnTo>
                    <a:pt x="0" y="35051"/>
                  </a:lnTo>
                  <a:close/>
                </a:path>
                <a:path w="186054" h="205105">
                  <a:moveTo>
                    <a:pt x="13207" y="35051"/>
                  </a:moveTo>
                  <a:lnTo>
                    <a:pt x="13207" y="17272"/>
                  </a:lnTo>
                  <a:lnTo>
                    <a:pt x="172212" y="17272"/>
                  </a:lnTo>
                  <a:lnTo>
                    <a:pt x="172212" y="154812"/>
                  </a:lnTo>
                  <a:lnTo>
                    <a:pt x="166115" y="154812"/>
                  </a:lnTo>
                  <a:lnTo>
                    <a:pt x="160019" y="155701"/>
                  </a:lnTo>
                </a:path>
                <a:path w="186054" h="205105">
                  <a:moveTo>
                    <a:pt x="25526" y="17272"/>
                  </a:moveTo>
                  <a:lnTo>
                    <a:pt x="25526" y="0"/>
                  </a:lnTo>
                  <a:lnTo>
                    <a:pt x="185927" y="0"/>
                  </a:lnTo>
                  <a:lnTo>
                    <a:pt x="185927" y="137033"/>
                  </a:lnTo>
                  <a:lnTo>
                    <a:pt x="179069" y="137033"/>
                  </a:lnTo>
                  <a:lnTo>
                    <a:pt x="172212" y="137795"/>
                  </a:lnTo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4060" y="2400300"/>
              <a:ext cx="358139" cy="390144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5322189" y="2778632"/>
            <a:ext cx="97345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Receipt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Verification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(Delivery</a:t>
            </a:r>
            <a:r>
              <a:rPr sz="800" spc="-4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Note)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040252" y="2446020"/>
            <a:ext cx="4554220" cy="1301750"/>
            <a:chOff x="3040252" y="2446020"/>
            <a:chExt cx="4554220" cy="1301750"/>
          </a:xfrm>
        </p:grpSpPr>
        <p:sp>
          <p:nvSpPr>
            <p:cNvPr id="136" name="object 136"/>
            <p:cNvSpPr/>
            <p:nvPr/>
          </p:nvSpPr>
          <p:spPr>
            <a:xfrm>
              <a:off x="3476244" y="2516123"/>
              <a:ext cx="210820" cy="73660"/>
            </a:xfrm>
            <a:custGeom>
              <a:avLst/>
              <a:gdLst/>
              <a:ahLst/>
              <a:cxnLst/>
              <a:rect l="l" t="t" r="r" b="b"/>
              <a:pathLst>
                <a:path w="210820" h="73660">
                  <a:moveTo>
                    <a:pt x="210312" y="64008"/>
                  </a:moveTo>
                  <a:lnTo>
                    <a:pt x="209550" y="62738"/>
                  </a:lnTo>
                  <a:lnTo>
                    <a:pt x="203454" y="59817"/>
                  </a:lnTo>
                  <a:lnTo>
                    <a:pt x="200914" y="58928"/>
                  </a:lnTo>
                  <a:lnTo>
                    <a:pt x="199898" y="58293"/>
                  </a:lnTo>
                  <a:lnTo>
                    <a:pt x="198501" y="57912"/>
                  </a:lnTo>
                  <a:lnTo>
                    <a:pt x="195580" y="57912"/>
                  </a:lnTo>
                  <a:lnTo>
                    <a:pt x="192659" y="58293"/>
                  </a:lnTo>
                  <a:lnTo>
                    <a:pt x="188341" y="58293"/>
                  </a:lnTo>
                  <a:lnTo>
                    <a:pt x="183642" y="58547"/>
                  </a:lnTo>
                  <a:lnTo>
                    <a:pt x="180848" y="58547"/>
                  </a:lnTo>
                  <a:lnTo>
                    <a:pt x="179070" y="58928"/>
                  </a:lnTo>
                  <a:lnTo>
                    <a:pt x="176149" y="60071"/>
                  </a:lnTo>
                  <a:lnTo>
                    <a:pt x="172593" y="61722"/>
                  </a:lnTo>
                  <a:lnTo>
                    <a:pt x="163576" y="64897"/>
                  </a:lnTo>
                  <a:lnTo>
                    <a:pt x="159893" y="66548"/>
                  </a:lnTo>
                  <a:lnTo>
                    <a:pt x="157099" y="67437"/>
                  </a:lnTo>
                  <a:lnTo>
                    <a:pt x="156641" y="67614"/>
                  </a:lnTo>
                  <a:lnTo>
                    <a:pt x="151003" y="65151"/>
                  </a:lnTo>
                  <a:lnTo>
                    <a:pt x="143129" y="62611"/>
                  </a:lnTo>
                  <a:lnTo>
                    <a:pt x="115951" y="50927"/>
                  </a:lnTo>
                  <a:lnTo>
                    <a:pt x="108712" y="47498"/>
                  </a:lnTo>
                  <a:lnTo>
                    <a:pt x="95250" y="43307"/>
                  </a:lnTo>
                  <a:lnTo>
                    <a:pt x="88011" y="41783"/>
                  </a:lnTo>
                  <a:lnTo>
                    <a:pt x="84455" y="40259"/>
                  </a:lnTo>
                  <a:lnTo>
                    <a:pt x="81153" y="37719"/>
                  </a:lnTo>
                  <a:lnTo>
                    <a:pt x="78232" y="34798"/>
                  </a:lnTo>
                  <a:lnTo>
                    <a:pt x="69215" y="27940"/>
                  </a:lnTo>
                  <a:lnTo>
                    <a:pt x="64135" y="24384"/>
                  </a:lnTo>
                  <a:lnTo>
                    <a:pt x="43815" y="12700"/>
                  </a:lnTo>
                  <a:lnTo>
                    <a:pt x="36957" y="8001"/>
                  </a:lnTo>
                  <a:lnTo>
                    <a:pt x="33274" y="5080"/>
                  </a:lnTo>
                  <a:lnTo>
                    <a:pt x="30099" y="3175"/>
                  </a:lnTo>
                  <a:lnTo>
                    <a:pt x="22479" y="381"/>
                  </a:lnTo>
                  <a:lnTo>
                    <a:pt x="15240" y="0"/>
                  </a:lnTo>
                  <a:lnTo>
                    <a:pt x="8636" y="889"/>
                  </a:lnTo>
                  <a:lnTo>
                    <a:pt x="3937" y="2921"/>
                  </a:lnTo>
                  <a:lnTo>
                    <a:pt x="381" y="6350"/>
                  </a:lnTo>
                  <a:lnTo>
                    <a:pt x="0" y="9906"/>
                  </a:lnTo>
                  <a:lnTo>
                    <a:pt x="2159" y="13970"/>
                  </a:lnTo>
                  <a:lnTo>
                    <a:pt x="7239" y="17653"/>
                  </a:lnTo>
                  <a:lnTo>
                    <a:pt x="11557" y="19685"/>
                  </a:lnTo>
                  <a:lnTo>
                    <a:pt x="15875" y="22479"/>
                  </a:lnTo>
                  <a:lnTo>
                    <a:pt x="26035" y="28194"/>
                  </a:lnTo>
                  <a:lnTo>
                    <a:pt x="35433" y="34163"/>
                  </a:lnTo>
                  <a:lnTo>
                    <a:pt x="44958" y="39243"/>
                  </a:lnTo>
                  <a:lnTo>
                    <a:pt x="56896" y="44704"/>
                  </a:lnTo>
                  <a:lnTo>
                    <a:pt x="60833" y="46863"/>
                  </a:lnTo>
                  <a:lnTo>
                    <a:pt x="72390" y="52197"/>
                  </a:lnTo>
                  <a:lnTo>
                    <a:pt x="76073" y="53213"/>
                  </a:lnTo>
                  <a:lnTo>
                    <a:pt x="78994" y="54864"/>
                  </a:lnTo>
                  <a:lnTo>
                    <a:pt x="83312" y="56007"/>
                  </a:lnTo>
                  <a:lnTo>
                    <a:pt x="85852" y="57023"/>
                  </a:lnTo>
                  <a:lnTo>
                    <a:pt x="89154" y="57912"/>
                  </a:lnTo>
                  <a:lnTo>
                    <a:pt x="92710" y="59182"/>
                  </a:lnTo>
                  <a:lnTo>
                    <a:pt x="101473" y="61468"/>
                  </a:lnTo>
                  <a:lnTo>
                    <a:pt x="119888" y="67056"/>
                  </a:lnTo>
                  <a:lnTo>
                    <a:pt x="141605" y="71882"/>
                  </a:lnTo>
                  <a:lnTo>
                    <a:pt x="152146" y="73152"/>
                  </a:lnTo>
                  <a:lnTo>
                    <a:pt x="156083" y="73152"/>
                  </a:lnTo>
                  <a:lnTo>
                    <a:pt x="156337" y="73152"/>
                  </a:lnTo>
                  <a:lnTo>
                    <a:pt x="159639" y="73152"/>
                  </a:lnTo>
                  <a:lnTo>
                    <a:pt x="160782" y="72517"/>
                  </a:lnTo>
                  <a:lnTo>
                    <a:pt x="167894" y="71628"/>
                  </a:lnTo>
                  <a:lnTo>
                    <a:pt x="173609" y="70231"/>
                  </a:lnTo>
                  <a:lnTo>
                    <a:pt x="177546" y="68707"/>
                  </a:lnTo>
                  <a:lnTo>
                    <a:pt x="181864" y="67183"/>
                  </a:lnTo>
                  <a:lnTo>
                    <a:pt x="184785" y="65913"/>
                  </a:lnTo>
                  <a:lnTo>
                    <a:pt x="195199" y="63881"/>
                  </a:lnTo>
                  <a:lnTo>
                    <a:pt x="197358" y="63373"/>
                  </a:lnTo>
                  <a:lnTo>
                    <a:pt x="198755" y="63373"/>
                  </a:lnTo>
                  <a:lnTo>
                    <a:pt x="200914" y="64008"/>
                  </a:lnTo>
                  <a:lnTo>
                    <a:pt x="203073" y="64516"/>
                  </a:lnTo>
                  <a:lnTo>
                    <a:pt x="204978" y="64643"/>
                  </a:lnTo>
                  <a:lnTo>
                    <a:pt x="206756" y="64643"/>
                  </a:lnTo>
                  <a:lnTo>
                    <a:pt x="207391" y="64897"/>
                  </a:lnTo>
                  <a:lnTo>
                    <a:pt x="209296" y="64643"/>
                  </a:lnTo>
                  <a:lnTo>
                    <a:pt x="210312" y="64008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70147" y="2516124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19">
                  <a:moveTo>
                    <a:pt x="19176" y="0"/>
                  </a:moveTo>
                  <a:lnTo>
                    <a:pt x="15239" y="508"/>
                  </a:lnTo>
                  <a:lnTo>
                    <a:pt x="11302" y="635"/>
                  </a:lnTo>
                  <a:lnTo>
                    <a:pt x="7747" y="1397"/>
                  </a:lnTo>
                  <a:lnTo>
                    <a:pt x="5079" y="2666"/>
                  </a:lnTo>
                  <a:lnTo>
                    <a:pt x="2793" y="4445"/>
                  </a:lnTo>
                  <a:lnTo>
                    <a:pt x="1142" y="6476"/>
                  </a:lnTo>
                  <a:lnTo>
                    <a:pt x="0" y="9398"/>
                  </a:lnTo>
                  <a:lnTo>
                    <a:pt x="762" y="14477"/>
                  </a:lnTo>
                  <a:lnTo>
                    <a:pt x="35560" y="40004"/>
                  </a:lnTo>
                  <a:lnTo>
                    <a:pt x="37464" y="41528"/>
                  </a:lnTo>
                  <a:lnTo>
                    <a:pt x="40639" y="43179"/>
                  </a:lnTo>
                  <a:lnTo>
                    <a:pt x="43687" y="45212"/>
                  </a:lnTo>
                  <a:lnTo>
                    <a:pt x="57785" y="52577"/>
                  </a:lnTo>
                  <a:lnTo>
                    <a:pt x="64007" y="54990"/>
                  </a:lnTo>
                  <a:lnTo>
                    <a:pt x="70230" y="57912"/>
                  </a:lnTo>
                  <a:lnTo>
                    <a:pt x="75311" y="55625"/>
                  </a:lnTo>
                  <a:lnTo>
                    <a:pt x="78104" y="54101"/>
                  </a:lnTo>
                  <a:lnTo>
                    <a:pt x="80772" y="52070"/>
                  </a:lnTo>
                  <a:lnTo>
                    <a:pt x="84327" y="50291"/>
                  </a:lnTo>
                  <a:lnTo>
                    <a:pt x="88264" y="47371"/>
                  </a:lnTo>
                  <a:lnTo>
                    <a:pt x="92201" y="43814"/>
                  </a:lnTo>
                  <a:lnTo>
                    <a:pt x="94487" y="41148"/>
                  </a:lnTo>
                  <a:lnTo>
                    <a:pt x="93344" y="39624"/>
                  </a:lnTo>
                  <a:lnTo>
                    <a:pt x="88264" y="37973"/>
                  </a:lnTo>
                  <a:lnTo>
                    <a:pt x="85851" y="36702"/>
                  </a:lnTo>
                  <a:lnTo>
                    <a:pt x="84327" y="35051"/>
                  </a:lnTo>
                  <a:lnTo>
                    <a:pt x="81661" y="32638"/>
                  </a:lnTo>
                  <a:lnTo>
                    <a:pt x="77724" y="29717"/>
                  </a:lnTo>
                  <a:lnTo>
                    <a:pt x="69087" y="24637"/>
                  </a:lnTo>
                  <a:lnTo>
                    <a:pt x="67563" y="23240"/>
                  </a:lnTo>
                  <a:lnTo>
                    <a:pt x="56261" y="15875"/>
                  </a:lnTo>
                  <a:lnTo>
                    <a:pt x="46100" y="8000"/>
                  </a:lnTo>
                  <a:lnTo>
                    <a:pt x="42544" y="6223"/>
                  </a:lnTo>
                  <a:lnTo>
                    <a:pt x="24256" y="508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80816" y="2450591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4" h="64135">
                  <a:moveTo>
                    <a:pt x="62484" y="20955"/>
                  </a:moveTo>
                  <a:lnTo>
                    <a:pt x="62103" y="19939"/>
                  </a:lnTo>
                  <a:lnTo>
                    <a:pt x="60833" y="18796"/>
                  </a:lnTo>
                  <a:lnTo>
                    <a:pt x="60071" y="17653"/>
                  </a:lnTo>
                  <a:lnTo>
                    <a:pt x="60071" y="16764"/>
                  </a:lnTo>
                  <a:lnTo>
                    <a:pt x="59690" y="15494"/>
                  </a:lnTo>
                  <a:lnTo>
                    <a:pt x="30988" y="0"/>
                  </a:lnTo>
                  <a:lnTo>
                    <a:pt x="24638" y="254"/>
                  </a:lnTo>
                  <a:lnTo>
                    <a:pt x="0" y="17780"/>
                  </a:lnTo>
                  <a:lnTo>
                    <a:pt x="0" y="23622"/>
                  </a:lnTo>
                  <a:lnTo>
                    <a:pt x="2032" y="28829"/>
                  </a:lnTo>
                  <a:lnTo>
                    <a:pt x="7620" y="37846"/>
                  </a:lnTo>
                  <a:lnTo>
                    <a:pt x="9906" y="42291"/>
                  </a:lnTo>
                  <a:lnTo>
                    <a:pt x="9906" y="45720"/>
                  </a:lnTo>
                  <a:lnTo>
                    <a:pt x="8001" y="49657"/>
                  </a:lnTo>
                  <a:lnTo>
                    <a:pt x="6350" y="57785"/>
                  </a:lnTo>
                  <a:lnTo>
                    <a:pt x="7112" y="59690"/>
                  </a:lnTo>
                  <a:lnTo>
                    <a:pt x="10287" y="62357"/>
                  </a:lnTo>
                  <a:lnTo>
                    <a:pt x="15494" y="63754"/>
                  </a:lnTo>
                  <a:lnTo>
                    <a:pt x="18288" y="64008"/>
                  </a:lnTo>
                  <a:lnTo>
                    <a:pt x="21082" y="63754"/>
                  </a:lnTo>
                  <a:lnTo>
                    <a:pt x="23495" y="63373"/>
                  </a:lnTo>
                  <a:lnTo>
                    <a:pt x="27432" y="62357"/>
                  </a:lnTo>
                  <a:lnTo>
                    <a:pt x="30226" y="60452"/>
                  </a:lnTo>
                  <a:lnTo>
                    <a:pt x="33401" y="58674"/>
                  </a:lnTo>
                  <a:lnTo>
                    <a:pt x="37465" y="54229"/>
                  </a:lnTo>
                  <a:lnTo>
                    <a:pt x="38989" y="52197"/>
                  </a:lnTo>
                  <a:lnTo>
                    <a:pt x="41402" y="48260"/>
                  </a:lnTo>
                  <a:lnTo>
                    <a:pt x="46990" y="48006"/>
                  </a:lnTo>
                  <a:lnTo>
                    <a:pt x="50927" y="46863"/>
                  </a:lnTo>
                  <a:lnTo>
                    <a:pt x="52959" y="45339"/>
                  </a:lnTo>
                  <a:lnTo>
                    <a:pt x="53721" y="44323"/>
                  </a:lnTo>
                  <a:lnTo>
                    <a:pt x="53721" y="43561"/>
                  </a:lnTo>
                  <a:lnTo>
                    <a:pt x="54483" y="42672"/>
                  </a:lnTo>
                  <a:lnTo>
                    <a:pt x="55753" y="41656"/>
                  </a:lnTo>
                  <a:lnTo>
                    <a:pt x="56134" y="40767"/>
                  </a:lnTo>
                  <a:lnTo>
                    <a:pt x="58928" y="37338"/>
                  </a:lnTo>
                  <a:lnTo>
                    <a:pt x="60071" y="34798"/>
                  </a:lnTo>
                  <a:lnTo>
                    <a:pt x="62103" y="32766"/>
                  </a:lnTo>
                  <a:lnTo>
                    <a:pt x="62484" y="30607"/>
                  </a:lnTo>
                  <a:lnTo>
                    <a:pt x="62484" y="28829"/>
                  </a:lnTo>
                  <a:lnTo>
                    <a:pt x="61341" y="27813"/>
                  </a:lnTo>
                  <a:lnTo>
                    <a:pt x="60833" y="26670"/>
                  </a:lnTo>
                  <a:lnTo>
                    <a:pt x="60833" y="25273"/>
                  </a:lnTo>
                  <a:lnTo>
                    <a:pt x="61341" y="25019"/>
                  </a:lnTo>
                  <a:lnTo>
                    <a:pt x="62103" y="24003"/>
                  </a:lnTo>
                  <a:lnTo>
                    <a:pt x="62484" y="22987"/>
                  </a:lnTo>
                  <a:lnTo>
                    <a:pt x="62484" y="20955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03676" y="2499360"/>
              <a:ext cx="21590" cy="1905"/>
            </a:xfrm>
            <a:custGeom>
              <a:avLst/>
              <a:gdLst/>
              <a:ahLst/>
              <a:cxnLst/>
              <a:rect l="l" t="t" r="r" b="b"/>
              <a:pathLst>
                <a:path w="21589" h="1905">
                  <a:moveTo>
                    <a:pt x="1524" y="0"/>
                  </a:moveTo>
                  <a:lnTo>
                    <a:pt x="0" y="0"/>
                  </a:lnTo>
                  <a:lnTo>
                    <a:pt x="1524" y="253"/>
                  </a:lnTo>
                  <a:lnTo>
                    <a:pt x="9144" y="888"/>
                  </a:lnTo>
                  <a:lnTo>
                    <a:pt x="16001" y="1397"/>
                  </a:lnTo>
                  <a:lnTo>
                    <a:pt x="19812" y="1524"/>
                  </a:lnTo>
                  <a:lnTo>
                    <a:pt x="21336" y="1524"/>
                  </a:lnTo>
                  <a:lnTo>
                    <a:pt x="16763" y="1269"/>
                  </a:lnTo>
                  <a:lnTo>
                    <a:pt x="9906" y="888"/>
                  </a:lnTo>
                  <a:lnTo>
                    <a:pt x="6096" y="507"/>
                  </a:lnTo>
                  <a:lnTo>
                    <a:pt x="2286" y="25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514344" y="2485644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89" h="6350">
                  <a:moveTo>
                    <a:pt x="18795" y="0"/>
                  </a:moveTo>
                  <a:lnTo>
                    <a:pt x="14858" y="0"/>
                  </a:lnTo>
                  <a:lnTo>
                    <a:pt x="12445" y="380"/>
                  </a:lnTo>
                  <a:lnTo>
                    <a:pt x="9397" y="507"/>
                  </a:lnTo>
                  <a:lnTo>
                    <a:pt x="7492" y="761"/>
                  </a:lnTo>
                  <a:lnTo>
                    <a:pt x="4444" y="1269"/>
                  </a:lnTo>
                  <a:lnTo>
                    <a:pt x="1523" y="1650"/>
                  </a:lnTo>
                  <a:lnTo>
                    <a:pt x="0" y="1650"/>
                  </a:lnTo>
                  <a:lnTo>
                    <a:pt x="0" y="2285"/>
                  </a:lnTo>
                  <a:lnTo>
                    <a:pt x="1015" y="2412"/>
                  </a:lnTo>
                  <a:lnTo>
                    <a:pt x="1523" y="2920"/>
                  </a:lnTo>
                  <a:lnTo>
                    <a:pt x="2031" y="3047"/>
                  </a:lnTo>
                  <a:lnTo>
                    <a:pt x="3428" y="3555"/>
                  </a:lnTo>
                  <a:lnTo>
                    <a:pt x="4444" y="4190"/>
                  </a:lnTo>
                  <a:lnTo>
                    <a:pt x="5968" y="4698"/>
                  </a:lnTo>
                  <a:lnTo>
                    <a:pt x="8000" y="5460"/>
                  </a:lnTo>
                  <a:lnTo>
                    <a:pt x="10921" y="6095"/>
                  </a:lnTo>
                  <a:lnTo>
                    <a:pt x="13334" y="6095"/>
                  </a:lnTo>
                  <a:lnTo>
                    <a:pt x="16382" y="5714"/>
                  </a:lnTo>
                  <a:lnTo>
                    <a:pt x="17906" y="4698"/>
                  </a:lnTo>
                  <a:lnTo>
                    <a:pt x="19303" y="3555"/>
                  </a:lnTo>
                  <a:lnTo>
                    <a:pt x="19811" y="2920"/>
                  </a:lnTo>
                  <a:lnTo>
                    <a:pt x="19811" y="1650"/>
                  </a:lnTo>
                  <a:lnTo>
                    <a:pt x="20827" y="1269"/>
                  </a:lnTo>
                  <a:lnTo>
                    <a:pt x="21335" y="1142"/>
                  </a:lnTo>
                  <a:lnTo>
                    <a:pt x="21335" y="761"/>
                  </a:lnTo>
                  <a:lnTo>
                    <a:pt x="20827" y="380"/>
                  </a:lnTo>
                  <a:lnTo>
                    <a:pt x="19303" y="380"/>
                  </a:lnTo>
                  <a:lnTo>
                    <a:pt x="18795" y="0"/>
                  </a:lnTo>
                  <a:close/>
                </a:path>
              </a:pathLst>
            </a:custGeom>
            <a:solidFill>
              <a:srgbClr val="B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505200" y="2470403"/>
              <a:ext cx="40005" cy="15240"/>
            </a:xfrm>
            <a:custGeom>
              <a:avLst/>
              <a:gdLst/>
              <a:ahLst/>
              <a:cxnLst/>
              <a:rect l="l" t="t" r="r" b="b"/>
              <a:pathLst>
                <a:path w="40004" h="15239">
                  <a:moveTo>
                    <a:pt x="24384" y="2413"/>
                  </a:moveTo>
                  <a:lnTo>
                    <a:pt x="23114" y="2032"/>
                  </a:lnTo>
                  <a:lnTo>
                    <a:pt x="22606" y="1270"/>
                  </a:lnTo>
                  <a:lnTo>
                    <a:pt x="20066" y="0"/>
                  </a:lnTo>
                  <a:lnTo>
                    <a:pt x="10922" y="0"/>
                  </a:lnTo>
                  <a:lnTo>
                    <a:pt x="8509" y="762"/>
                  </a:lnTo>
                  <a:lnTo>
                    <a:pt x="6731" y="1270"/>
                  </a:lnTo>
                  <a:lnTo>
                    <a:pt x="4318" y="2413"/>
                  </a:lnTo>
                  <a:lnTo>
                    <a:pt x="2413" y="4064"/>
                  </a:lnTo>
                  <a:lnTo>
                    <a:pt x="635" y="4826"/>
                  </a:lnTo>
                  <a:lnTo>
                    <a:pt x="0" y="6096"/>
                  </a:lnTo>
                  <a:lnTo>
                    <a:pt x="635" y="5334"/>
                  </a:lnTo>
                  <a:lnTo>
                    <a:pt x="3048" y="4064"/>
                  </a:lnTo>
                  <a:lnTo>
                    <a:pt x="8509" y="2413"/>
                  </a:lnTo>
                  <a:lnTo>
                    <a:pt x="13970" y="2032"/>
                  </a:lnTo>
                  <a:lnTo>
                    <a:pt x="18288" y="2032"/>
                  </a:lnTo>
                  <a:lnTo>
                    <a:pt x="21971" y="2413"/>
                  </a:lnTo>
                  <a:lnTo>
                    <a:pt x="22606" y="2794"/>
                  </a:lnTo>
                  <a:lnTo>
                    <a:pt x="24384" y="2794"/>
                  </a:lnTo>
                  <a:lnTo>
                    <a:pt x="24384" y="2413"/>
                  </a:lnTo>
                  <a:close/>
                </a:path>
                <a:path w="40004" h="15239">
                  <a:moveTo>
                    <a:pt x="27051" y="14859"/>
                  </a:moveTo>
                  <a:lnTo>
                    <a:pt x="26035" y="14605"/>
                  </a:lnTo>
                  <a:lnTo>
                    <a:pt x="24384" y="14605"/>
                  </a:lnTo>
                  <a:lnTo>
                    <a:pt x="24384" y="14859"/>
                  </a:lnTo>
                  <a:lnTo>
                    <a:pt x="24765" y="14859"/>
                  </a:lnTo>
                  <a:lnTo>
                    <a:pt x="24765" y="15240"/>
                  </a:lnTo>
                  <a:lnTo>
                    <a:pt x="25400" y="15240"/>
                  </a:lnTo>
                  <a:lnTo>
                    <a:pt x="25400" y="14859"/>
                  </a:lnTo>
                  <a:lnTo>
                    <a:pt x="27051" y="14859"/>
                  </a:lnTo>
                  <a:close/>
                </a:path>
                <a:path w="40004" h="15239">
                  <a:moveTo>
                    <a:pt x="32004" y="13716"/>
                  </a:moveTo>
                  <a:lnTo>
                    <a:pt x="31369" y="13716"/>
                  </a:lnTo>
                  <a:lnTo>
                    <a:pt x="30988" y="14097"/>
                  </a:lnTo>
                  <a:lnTo>
                    <a:pt x="30353" y="14224"/>
                  </a:lnTo>
                  <a:lnTo>
                    <a:pt x="29972" y="14605"/>
                  </a:lnTo>
                  <a:lnTo>
                    <a:pt x="29083" y="14859"/>
                  </a:lnTo>
                  <a:lnTo>
                    <a:pt x="27686" y="14859"/>
                  </a:lnTo>
                  <a:lnTo>
                    <a:pt x="28702" y="15240"/>
                  </a:lnTo>
                  <a:lnTo>
                    <a:pt x="29972" y="15240"/>
                  </a:lnTo>
                  <a:lnTo>
                    <a:pt x="30988" y="14859"/>
                  </a:lnTo>
                  <a:lnTo>
                    <a:pt x="31369" y="14605"/>
                  </a:lnTo>
                  <a:lnTo>
                    <a:pt x="31369" y="14224"/>
                  </a:lnTo>
                  <a:lnTo>
                    <a:pt x="32004" y="13716"/>
                  </a:lnTo>
                  <a:close/>
                </a:path>
                <a:path w="40004" h="15239">
                  <a:moveTo>
                    <a:pt x="39624" y="1143"/>
                  </a:moveTo>
                  <a:lnTo>
                    <a:pt x="39116" y="0"/>
                  </a:lnTo>
                  <a:lnTo>
                    <a:pt x="37338" y="0"/>
                  </a:lnTo>
                  <a:lnTo>
                    <a:pt x="35052" y="381"/>
                  </a:lnTo>
                  <a:lnTo>
                    <a:pt x="32766" y="1143"/>
                  </a:lnTo>
                  <a:lnTo>
                    <a:pt x="31369" y="2667"/>
                  </a:lnTo>
                  <a:lnTo>
                    <a:pt x="30480" y="3048"/>
                  </a:lnTo>
                  <a:lnTo>
                    <a:pt x="31369" y="3048"/>
                  </a:lnTo>
                  <a:lnTo>
                    <a:pt x="31877" y="2667"/>
                  </a:lnTo>
                  <a:lnTo>
                    <a:pt x="32766" y="1905"/>
                  </a:lnTo>
                  <a:lnTo>
                    <a:pt x="33274" y="1905"/>
                  </a:lnTo>
                  <a:lnTo>
                    <a:pt x="33655" y="1524"/>
                  </a:lnTo>
                  <a:lnTo>
                    <a:pt x="37338" y="1524"/>
                  </a:lnTo>
                  <a:lnTo>
                    <a:pt x="38735" y="2667"/>
                  </a:lnTo>
                  <a:lnTo>
                    <a:pt x="39116" y="3048"/>
                  </a:lnTo>
                  <a:lnTo>
                    <a:pt x="39624" y="2667"/>
                  </a:lnTo>
                  <a:lnTo>
                    <a:pt x="39624" y="1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468624" y="2446019"/>
              <a:ext cx="82550" cy="48895"/>
            </a:xfrm>
            <a:custGeom>
              <a:avLst/>
              <a:gdLst/>
              <a:ahLst/>
              <a:cxnLst/>
              <a:rect l="l" t="t" r="r" b="b"/>
              <a:pathLst>
                <a:path w="82550" h="48894">
                  <a:moveTo>
                    <a:pt x="82296" y="16637"/>
                  </a:moveTo>
                  <a:lnTo>
                    <a:pt x="81026" y="14859"/>
                  </a:lnTo>
                  <a:lnTo>
                    <a:pt x="77470" y="11176"/>
                  </a:lnTo>
                  <a:lnTo>
                    <a:pt x="76200" y="9525"/>
                  </a:lnTo>
                  <a:lnTo>
                    <a:pt x="57531" y="2032"/>
                  </a:lnTo>
                  <a:lnTo>
                    <a:pt x="54737" y="1397"/>
                  </a:lnTo>
                  <a:lnTo>
                    <a:pt x="53086" y="635"/>
                  </a:lnTo>
                  <a:lnTo>
                    <a:pt x="51054" y="254"/>
                  </a:lnTo>
                  <a:lnTo>
                    <a:pt x="49022" y="254"/>
                  </a:lnTo>
                  <a:lnTo>
                    <a:pt x="46609" y="0"/>
                  </a:lnTo>
                  <a:lnTo>
                    <a:pt x="43815" y="254"/>
                  </a:lnTo>
                  <a:lnTo>
                    <a:pt x="40132" y="254"/>
                  </a:lnTo>
                  <a:lnTo>
                    <a:pt x="37338" y="635"/>
                  </a:lnTo>
                  <a:lnTo>
                    <a:pt x="34417" y="635"/>
                  </a:lnTo>
                  <a:lnTo>
                    <a:pt x="32004" y="889"/>
                  </a:lnTo>
                  <a:lnTo>
                    <a:pt x="29591" y="1397"/>
                  </a:lnTo>
                  <a:lnTo>
                    <a:pt x="26797" y="1397"/>
                  </a:lnTo>
                  <a:lnTo>
                    <a:pt x="9271" y="11176"/>
                  </a:lnTo>
                  <a:lnTo>
                    <a:pt x="6858" y="13716"/>
                  </a:lnTo>
                  <a:lnTo>
                    <a:pt x="5207" y="15748"/>
                  </a:lnTo>
                  <a:lnTo>
                    <a:pt x="2794" y="17780"/>
                  </a:lnTo>
                  <a:lnTo>
                    <a:pt x="1270" y="20066"/>
                  </a:lnTo>
                  <a:lnTo>
                    <a:pt x="0" y="22987"/>
                  </a:lnTo>
                  <a:lnTo>
                    <a:pt x="0" y="25527"/>
                  </a:lnTo>
                  <a:lnTo>
                    <a:pt x="1270" y="27559"/>
                  </a:lnTo>
                  <a:lnTo>
                    <a:pt x="4445" y="30099"/>
                  </a:lnTo>
                  <a:lnTo>
                    <a:pt x="5715" y="31623"/>
                  </a:lnTo>
                  <a:lnTo>
                    <a:pt x="9271" y="38989"/>
                  </a:lnTo>
                  <a:lnTo>
                    <a:pt x="10541" y="40513"/>
                  </a:lnTo>
                  <a:lnTo>
                    <a:pt x="12192" y="41910"/>
                  </a:lnTo>
                  <a:lnTo>
                    <a:pt x="13843" y="42799"/>
                  </a:lnTo>
                  <a:lnTo>
                    <a:pt x="15748" y="44704"/>
                  </a:lnTo>
                  <a:lnTo>
                    <a:pt x="16256" y="46228"/>
                  </a:lnTo>
                  <a:lnTo>
                    <a:pt x="17018" y="47371"/>
                  </a:lnTo>
                  <a:lnTo>
                    <a:pt x="17399" y="48514"/>
                  </a:lnTo>
                  <a:lnTo>
                    <a:pt x="18288" y="48768"/>
                  </a:lnTo>
                  <a:lnTo>
                    <a:pt x="19050" y="48514"/>
                  </a:lnTo>
                  <a:lnTo>
                    <a:pt x="20320" y="46990"/>
                  </a:lnTo>
                  <a:lnTo>
                    <a:pt x="21082" y="44704"/>
                  </a:lnTo>
                  <a:lnTo>
                    <a:pt x="21082" y="42799"/>
                  </a:lnTo>
                  <a:lnTo>
                    <a:pt x="20320" y="41910"/>
                  </a:lnTo>
                  <a:lnTo>
                    <a:pt x="19050" y="41275"/>
                  </a:lnTo>
                  <a:lnTo>
                    <a:pt x="16256" y="38227"/>
                  </a:lnTo>
                  <a:lnTo>
                    <a:pt x="14986" y="35814"/>
                  </a:lnTo>
                  <a:lnTo>
                    <a:pt x="14605" y="32766"/>
                  </a:lnTo>
                  <a:lnTo>
                    <a:pt x="15748" y="30734"/>
                  </a:lnTo>
                  <a:lnTo>
                    <a:pt x="18288" y="29845"/>
                  </a:lnTo>
                  <a:lnTo>
                    <a:pt x="20320" y="29337"/>
                  </a:lnTo>
                  <a:lnTo>
                    <a:pt x="23114" y="31242"/>
                  </a:lnTo>
                  <a:lnTo>
                    <a:pt x="23876" y="30734"/>
                  </a:lnTo>
                  <a:lnTo>
                    <a:pt x="46990" y="20701"/>
                  </a:lnTo>
                  <a:lnTo>
                    <a:pt x="53467" y="19558"/>
                  </a:lnTo>
                  <a:lnTo>
                    <a:pt x="56388" y="18669"/>
                  </a:lnTo>
                  <a:lnTo>
                    <a:pt x="57150" y="18669"/>
                  </a:lnTo>
                  <a:lnTo>
                    <a:pt x="56388" y="19431"/>
                  </a:lnTo>
                  <a:lnTo>
                    <a:pt x="55499" y="19558"/>
                  </a:lnTo>
                  <a:lnTo>
                    <a:pt x="53086" y="20701"/>
                  </a:lnTo>
                  <a:lnTo>
                    <a:pt x="46990" y="22352"/>
                  </a:lnTo>
                  <a:lnTo>
                    <a:pt x="45466" y="22606"/>
                  </a:lnTo>
                  <a:lnTo>
                    <a:pt x="46990" y="23241"/>
                  </a:lnTo>
                  <a:lnTo>
                    <a:pt x="50292" y="23495"/>
                  </a:lnTo>
                  <a:lnTo>
                    <a:pt x="54356" y="24130"/>
                  </a:lnTo>
                  <a:lnTo>
                    <a:pt x="58801" y="24638"/>
                  </a:lnTo>
                  <a:lnTo>
                    <a:pt x="62865" y="24130"/>
                  </a:lnTo>
                  <a:lnTo>
                    <a:pt x="73406" y="22352"/>
                  </a:lnTo>
                  <a:lnTo>
                    <a:pt x="75819" y="21209"/>
                  </a:lnTo>
                  <a:lnTo>
                    <a:pt x="75057" y="22606"/>
                  </a:lnTo>
                  <a:lnTo>
                    <a:pt x="74168" y="24892"/>
                  </a:lnTo>
                  <a:lnTo>
                    <a:pt x="73406" y="25527"/>
                  </a:lnTo>
                  <a:lnTo>
                    <a:pt x="73025" y="26162"/>
                  </a:lnTo>
                  <a:lnTo>
                    <a:pt x="73406" y="26162"/>
                  </a:lnTo>
                  <a:lnTo>
                    <a:pt x="74549" y="25527"/>
                  </a:lnTo>
                  <a:lnTo>
                    <a:pt x="76200" y="24638"/>
                  </a:lnTo>
                  <a:lnTo>
                    <a:pt x="78613" y="22987"/>
                  </a:lnTo>
                  <a:lnTo>
                    <a:pt x="80264" y="21209"/>
                  </a:lnTo>
                  <a:lnTo>
                    <a:pt x="81534" y="20066"/>
                  </a:lnTo>
                  <a:lnTo>
                    <a:pt x="82296" y="18669"/>
                  </a:lnTo>
                  <a:lnTo>
                    <a:pt x="82296" y="16637"/>
                  </a:lnTo>
                  <a:close/>
                </a:path>
              </a:pathLst>
            </a:custGeom>
            <a:solidFill>
              <a:srgbClr val="C1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442716" y="2615183"/>
              <a:ext cx="111760" cy="207645"/>
            </a:xfrm>
            <a:custGeom>
              <a:avLst/>
              <a:gdLst/>
              <a:ahLst/>
              <a:cxnLst/>
              <a:rect l="l" t="t" r="r" b="b"/>
              <a:pathLst>
                <a:path w="111760" h="207644">
                  <a:moveTo>
                    <a:pt x="111252" y="203581"/>
                  </a:moveTo>
                  <a:lnTo>
                    <a:pt x="109601" y="202565"/>
                  </a:lnTo>
                  <a:lnTo>
                    <a:pt x="105918" y="201930"/>
                  </a:lnTo>
                  <a:lnTo>
                    <a:pt x="101346" y="201676"/>
                  </a:lnTo>
                  <a:lnTo>
                    <a:pt x="94742" y="200914"/>
                  </a:lnTo>
                  <a:lnTo>
                    <a:pt x="87757" y="199390"/>
                  </a:lnTo>
                  <a:lnTo>
                    <a:pt x="79502" y="196596"/>
                  </a:lnTo>
                  <a:lnTo>
                    <a:pt x="74930" y="195580"/>
                  </a:lnTo>
                  <a:lnTo>
                    <a:pt x="71628" y="194437"/>
                  </a:lnTo>
                  <a:lnTo>
                    <a:pt x="66675" y="193294"/>
                  </a:lnTo>
                  <a:lnTo>
                    <a:pt x="63754" y="191897"/>
                  </a:lnTo>
                  <a:lnTo>
                    <a:pt x="60960" y="191147"/>
                  </a:lnTo>
                  <a:lnTo>
                    <a:pt x="60960" y="190373"/>
                  </a:lnTo>
                  <a:lnTo>
                    <a:pt x="67945" y="147955"/>
                  </a:lnTo>
                  <a:lnTo>
                    <a:pt x="74168" y="127635"/>
                  </a:lnTo>
                  <a:lnTo>
                    <a:pt x="76073" y="120396"/>
                  </a:lnTo>
                  <a:lnTo>
                    <a:pt x="77978" y="115570"/>
                  </a:lnTo>
                  <a:lnTo>
                    <a:pt x="81788" y="112014"/>
                  </a:lnTo>
                  <a:lnTo>
                    <a:pt x="84963" y="108331"/>
                  </a:lnTo>
                  <a:lnTo>
                    <a:pt x="86868" y="104775"/>
                  </a:lnTo>
                  <a:lnTo>
                    <a:pt x="86868" y="101219"/>
                  </a:lnTo>
                  <a:lnTo>
                    <a:pt x="83058" y="90678"/>
                  </a:lnTo>
                  <a:lnTo>
                    <a:pt x="81788" y="86106"/>
                  </a:lnTo>
                  <a:lnTo>
                    <a:pt x="73406" y="43180"/>
                  </a:lnTo>
                  <a:lnTo>
                    <a:pt x="52070" y="9906"/>
                  </a:lnTo>
                  <a:lnTo>
                    <a:pt x="25146" y="0"/>
                  </a:lnTo>
                  <a:lnTo>
                    <a:pt x="19685" y="381"/>
                  </a:lnTo>
                  <a:lnTo>
                    <a:pt x="0" y="18669"/>
                  </a:lnTo>
                  <a:lnTo>
                    <a:pt x="0" y="23749"/>
                  </a:lnTo>
                  <a:lnTo>
                    <a:pt x="21209" y="62738"/>
                  </a:lnTo>
                  <a:lnTo>
                    <a:pt x="46355" y="93091"/>
                  </a:lnTo>
                  <a:lnTo>
                    <a:pt x="54102" y="104140"/>
                  </a:lnTo>
                  <a:lnTo>
                    <a:pt x="36703" y="138049"/>
                  </a:lnTo>
                  <a:lnTo>
                    <a:pt x="36703" y="141351"/>
                  </a:lnTo>
                  <a:lnTo>
                    <a:pt x="37465" y="144780"/>
                  </a:lnTo>
                  <a:lnTo>
                    <a:pt x="38608" y="148590"/>
                  </a:lnTo>
                  <a:lnTo>
                    <a:pt x="42799" y="165989"/>
                  </a:lnTo>
                  <a:lnTo>
                    <a:pt x="44450" y="176022"/>
                  </a:lnTo>
                  <a:lnTo>
                    <a:pt x="44450" y="181991"/>
                  </a:lnTo>
                  <a:lnTo>
                    <a:pt x="42799" y="187071"/>
                  </a:lnTo>
                  <a:lnTo>
                    <a:pt x="42799" y="187452"/>
                  </a:lnTo>
                  <a:lnTo>
                    <a:pt x="42291" y="187452"/>
                  </a:lnTo>
                  <a:lnTo>
                    <a:pt x="38227" y="189611"/>
                  </a:lnTo>
                  <a:lnTo>
                    <a:pt x="34925" y="193548"/>
                  </a:lnTo>
                  <a:lnTo>
                    <a:pt x="32385" y="198120"/>
                  </a:lnTo>
                  <a:lnTo>
                    <a:pt x="32004" y="201676"/>
                  </a:lnTo>
                  <a:lnTo>
                    <a:pt x="32385" y="202565"/>
                  </a:lnTo>
                  <a:lnTo>
                    <a:pt x="32766" y="203962"/>
                  </a:lnTo>
                  <a:lnTo>
                    <a:pt x="34036" y="204724"/>
                  </a:lnTo>
                  <a:lnTo>
                    <a:pt x="36068" y="205613"/>
                  </a:lnTo>
                  <a:lnTo>
                    <a:pt x="38227" y="206375"/>
                  </a:lnTo>
                  <a:lnTo>
                    <a:pt x="41529" y="206502"/>
                  </a:lnTo>
                  <a:lnTo>
                    <a:pt x="44831" y="207010"/>
                  </a:lnTo>
                  <a:lnTo>
                    <a:pt x="49784" y="206502"/>
                  </a:lnTo>
                  <a:lnTo>
                    <a:pt x="68707" y="206375"/>
                  </a:lnTo>
                  <a:lnTo>
                    <a:pt x="74930" y="206502"/>
                  </a:lnTo>
                  <a:lnTo>
                    <a:pt x="81534" y="207010"/>
                  </a:lnTo>
                  <a:lnTo>
                    <a:pt x="87757" y="207264"/>
                  </a:lnTo>
                  <a:lnTo>
                    <a:pt x="97155" y="207264"/>
                  </a:lnTo>
                  <a:lnTo>
                    <a:pt x="102616" y="206502"/>
                  </a:lnTo>
                  <a:lnTo>
                    <a:pt x="110871" y="204724"/>
                  </a:lnTo>
                  <a:lnTo>
                    <a:pt x="111252" y="203581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471672" y="2810256"/>
              <a:ext cx="83820" cy="13970"/>
            </a:xfrm>
            <a:custGeom>
              <a:avLst/>
              <a:gdLst/>
              <a:ahLst/>
              <a:cxnLst/>
              <a:rect l="l" t="t" r="r" b="b"/>
              <a:pathLst>
                <a:path w="83820" h="13969">
                  <a:moveTo>
                    <a:pt x="37845" y="0"/>
                  </a:moveTo>
                  <a:lnTo>
                    <a:pt x="36194" y="1524"/>
                  </a:lnTo>
                  <a:lnTo>
                    <a:pt x="33274" y="5080"/>
                  </a:lnTo>
                  <a:lnTo>
                    <a:pt x="30352" y="4826"/>
                  </a:lnTo>
                  <a:lnTo>
                    <a:pt x="26669" y="4191"/>
                  </a:lnTo>
                  <a:lnTo>
                    <a:pt x="22605" y="4064"/>
                  </a:lnTo>
                  <a:lnTo>
                    <a:pt x="18923" y="3429"/>
                  </a:lnTo>
                  <a:lnTo>
                    <a:pt x="14731" y="2921"/>
                  </a:lnTo>
                  <a:lnTo>
                    <a:pt x="11556" y="1905"/>
                  </a:lnTo>
                  <a:lnTo>
                    <a:pt x="3301" y="1016"/>
                  </a:lnTo>
                  <a:lnTo>
                    <a:pt x="2031" y="2540"/>
                  </a:lnTo>
                  <a:lnTo>
                    <a:pt x="762" y="5461"/>
                  </a:lnTo>
                  <a:lnTo>
                    <a:pt x="0" y="8636"/>
                  </a:lnTo>
                  <a:lnTo>
                    <a:pt x="1269" y="11049"/>
                  </a:lnTo>
                  <a:lnTo>
                    <a:pt x="5333" y="11938"/>
                  </a:lnTo>
                  <a:lnTo>
                    <a:pt x="7747" y="12319"/>
                  </a:lnTo>
                  <a:lnTo>
                    <a:pt x="11556" y="12573"/>
                  </a:lnTo>
                  <a:lnTo>
                    <a:pt x="30861" y="12573"/>
                  </a:lnTo>
                  <a:lnTo>
                    <a:pt x="35687" y="12954"/>
                  </a:lnTo>
                  <a:lnTo>
                    <a:pt x="41528" y="12954"/>
                  </a:lnTo>
                  <a:lnTo>
                    <a:pt x="52197" y="13335"/>
                  </a:lnTo>
                  <a:lnTo>
                    <a:pt x="56641" y="13335"/>
                  </a:lnTo>
                  <a:lnTo>
                    <a:pt x="61594" y="13716"/>
                  </a:lnTo>
                  <a:lnTo>
                    <a:pt x="71500" y="13716"/>
                  </a:lnTo>
                  <a:lnTo>
                    <a:pt x="75183" y="13335"/>
                  </a:lnTo>
                  <a:lnTo>
                    <a:pt x="78104" y="13335"/>
                  </a:lnTo>
                  <a:lnTo>
                    <a:pt x="80517" y="12954"/>
                  </a:lnTo>
                  <a:lnTo>
                    <a:pt x="83438" y="11811"/>
                  </a:lnTo>
                  <a:lnTo>
                    <a:pt x="83819" y="10668"/>
                  </a:lnTo>
                  <a:lnTo>
                    <a:pt x="83438" y="9525"/>
                  </a:lnTo>
                  <a:lnTo>
                    <a:pt x="82168" y="8636"/>
                  </a:lnTo>
                  <a:lnTo>
                    <a:pt x="78104" y="7493"/>
                  </a:lnTo>
                  <a:lnTo>
                    <a:pt x="75183" y="6985"/>
                  </a:lnTo>
                  <a:lnTo>
                    <a:pt x="69468" y="6604"/>
                  </a:lnTo>
                  <a:lnTo>
                    <a:pt x="66166" y="6223"/>
                  </a:lnTo>
                  <a:lnTo>
                    <a:pt x="63245" y="5588"/>
                  </a:lnTo>
                  <a:lnTo>
                    <a:pt x="56261" y="4445"/>
                  </a:lnTo>
                  <a:lnTo>
                    <a:pt x="48513" y="2540"/>
                  </a:lnTo>
                  <a:lnTo>
                    <a:pt x="44323" y="1778"/>
                  </a:lnTo>
                  <a:lnTo>
                    <a:pt x="41148" y="1016"/>
                  </a:lnTo>
                  <a:lnTo>
                    <a:pt x="37845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471672" y="2822448"/>
              <a:ext cx="82550" cy="5080"/>
            </a:xfrm>
            <a:custGeom>
              <a:avLst/>
              <a:gdLst/>
              <a:ahLst/>
              <a:cxnLst/>
              <a:rect l="l" t="t" r="r" b="b"/>
              <a:pathLst>
                <a:path w="82550" h="5080">
                  <a:moveTo>
                    <a:pt x="0" y="0"/>
                  </a:moveTo>
                  <a:lnTo>
                    <a:pt x="0" y="1142"/>
                  </a:lnTo>
                  <a:lnTo>
                    <a:pt x="888" y="2412"/>
                  </a:lnTo>
                  <a:lnTo>
                    <a:pt x="888" y="3682"/>
                  </a:lnTo>
                  <a:lnTo>
                    <a:pt x="1269" y="3937"/>
                  </a:lnTo>
                  <a:lnTo>
                    <a:pt x="3810" y="3937"/>
                  </a:lnTo>
                  <a:lnTo>
                    <a:pt x="6730" y="4317"/>
                  </a:lnTo>
                  <a:lnTo>
                    <a:pt x="10540" y="4317"/>
                  </a:lnTo>
                  <a:lnTo>
                    <a:pt x="13842" y="4572"/>
                  </a:lnTo>
                  <a:lnTo>
                    <a:pt x="24764" y="4572"/>
                  </a:lnTo>
                  <a:lnTo>
                    <a:pt x="25653" y="3682"/>
                  </a:lnTo>
                  <a:lnTo>
                    <a:pt x="25653" y="3048"/>
                  </a:lnTo>
                  <a:lnTo>
                    <a:pt x="26035" y="2666"/>
                  </a:lnTo>
                  <a:lnTo>
                    <a:pt x="28955" y="3048"/>
                  </a:lnTo>
                  <a:lnTo>
                    <a:pt x="33147" y="3048"/>
                  </a:lnTo>
                  <a:lnTo>
                    <a:pt x="44068" y="3682"/>
                  </a:lnTo>
                  <a:lnTo>
                    <a:pt x="50418" y="3682"/>
                  </a:lnTo>
                  <a:lnTo>
                    <a:pt x="55372" y="3937"/>
                  </a:lnTo>
                  <a:lnTo>
                    <a:pt x="75564" y="3937"/>
                  </a:lnTo>
                  <a:lnTo>
                    <a:pt x="78486" y="3682"/>
                  </a:lnTo>
                  <a:lnTo>
                    <a:pt x="81406" y="3301"/>
                  </a:lnTo>
                  <a:lnTo>
                    <a:pt x="82295" y="3048"/>
                  </a:lnTo>
                  <a:lnTo>
                    <a:pt x="82295" y="2412"/>
                  </a:lnTo>
                  <a:lnTo>
                    <a:pt x="81406" y="2159"/>
                  </a:lnTo>
                  <a:lnTo>
                    <a:pt x="78486" y="2666"/>
                  </a:lnTo>
                  <a:lnTo>
                    <a:pt x="74294" y="3048"/>
                  </a:lnTo>
                  <a:lnTo>
                    <a:pt x="61722" y="3048"/>
                  </a:lnTo>
                  <a:lnTo>
                    <a:pt x="56641" y="2666"/>
                  </a:lnTo>
                  <a:lnTo>
                    <a:pt x="52069" y="2666"/>
                  </a:lnTo>
                  <a:lnTo>
                    <a:pt x="41148" y="2159"/>
                  </a:lnTo>
                  <a:lnTo>
                    <a:pt x="35305" y="2159"/>
                  </a:lnTo>
                  <a:lnTo>
                    <a:pt x="30225" y="1777"/>
                  </a:lnTo>
                  <a:lnTo>
                    <a:pt x="10540" y="1777"/>
                  </a:lnTo>
                  <a:lnTo>
                    <a:pt x="6730" y="1524"/>
                  </a:lnTo>
                  <a:lnTo>
                    <a:pt x="4190" y="1142"/>
                  </a:lnTo>
                  <a:lnTo>
                    <a:pt x="2158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436619" y="2615184"/>
              <a:ext cx="94615" cy="203200"/>
            </a:xfrm>
            <a:custGeom>
              <a:avLst/>
              <a:gdLst/>
              <a:ahLst/>
              <a:cxnLst/>
              <a:rect l="l" t="t" r="r" b="b"/>
              <a:pathLst>
                <a:path w="94614" h="203200">
                  <a:moveTo>
                    <a:pt x="26034" y="0"/>
                  </a:moveTo>
                  <a:lnTo>
                    <a:pt x="0" y="21716"/>
                  </a:lnTo>
                  <a:lnTo>
                    <a:pt x="1524" y="30606"/>
                  </a:lnTo>
                  <a:lnTo>
                    <a:pt x="6350" y="40893"/>
                  </a:lnTo>
                  <a:lnTo>
                    <a:pt x="13334" y="52450"/>
                  </a:lnTo>
                  <a:lnTo>
                    <a:pt x="22097" y="64896"/>
                  </a:lnTo>
                  <a:lnTo>
                    <a:pt x="32257" y="81279"/>
                  </a:lnTo>
                  <a:lnTo>
                    <a:pt x="36575" y="89280"/>
                  </a:lnTo>
                  <a:lnTo>
                    <a:pt x="43687" y="101091"/>
                  </a:lnTo>
                  <a:lnTo>
                    <a:pt x="46481" y="106171"/>
                  </a:lnTo>
                  <a:lnTo>
                    <a:pt x="48005" y="107568"/>
                  </a:lnTo>
                  <a:lnTo>
                    <a:pt x="50800" y="109346"/>
                  </a:lnTo>
                  <a:lnTo>
                    <a:pt x="51562" y="110489"/>
                  </a:lnTo>
                  <a:lnTo>
                    <a:pt x="51562" y="111378"/>
                  </a:lnTo>
                  <a:lnTo>
                    <a:pt x="50800" y="112267"/>
                  </a:lnTo>
                  <a:lnTo>
                    <a:pt x="46862" y="113283"/>
                  </a:lnTo>
                  <a:lnTo>
                    <a:pt x="46481" y="114173"/>
                  </a:lnTo>
                  <a:lnTo>
                    <a:pt x="45719" y="115062"/>
                  </a:lnTo>
                  <a:lnTo>
                    <a:pt x="44068" y="119379"/>
                  </a:lnTo>
                  <a:lnTo>
                    <a:pt x="42925" y="122936"/>
                  </a:lnTo>
                  <a:lnTo>
                    <a:pt x="40512" y="127380"/>
                  </a:lnTo>
                  <a:lnTo>
                    <a:pt x="33400" y="158241"/>
                  </a:lnTo>
                  <a:lnTo>
                    <a:pt x="29971" y="180466"/>
                  </a:lnTo>
                  <a:lnTo>
                    <a:pt x="27558" y="198246"/>
                  </a:lnTo>
                  <a:lnTo>
                    <a:pt x="33400" y="199389"/>
                  </a:lnTo>
                  <a:lnTo>
                    <a:pt x="37337" y="199770"/>
                  </a:lnTo>
                  <a:lnTo>
                    <a:pt x="42544" y="200913"/>
                  </a:lnTo>
                  <a:lnTo>
                    <a:pt x="52704" y="202183"/>
                  </a:lnTo>
                  <a:lnTo>
                    <a:pt x="63753" y="202691"/>
                  </a:lnTo>
                  <a:lnTo>
                    <a:pt x="69722" y="201549"/>
                  </a:lnTo>
                  <a:lnTo>
                    <a:pt x="74040" y="200278"/>
                  </a:lnTo>
                  <a:lnTo>
                    <a:pt x="75564" y="199389"/>
                  </a:lnTo>
                  <a:lnTo>
                    <a:pt x="78739" y="197992"/>
                  </a:lnTo>
                  <a:lnTo>
                    <a:pt x="84581" y="147065"/>
                  </a:lnTo>
                  <a:lnTo>
                    <a:pt x="93344" y="109727"/>
                  </a:lnTo>
                  <a:lnTo>
                    <a:pt x="94487" y="106425"/>
                  </a:lnTo>
                  <a:lnTo>
                    <a:pt x="94487" y="104012"/>
                  </a:lnTo>
                  <a:lnTo>
                    <a:pt x="93725" y="101345"/>
                  </a:lnTo>
                  <a:lnTo>
                    <a:pt x="92963" y="97281"/>
                  </a:lnTo>
                  <a:lnTo>
                    <a:pt x="90931" y="90424"/>
                  </a:lnTo>
                  <a:lnTo>
                    <a:pt x="90550" y="85725"/>
                  </a:lnTo>
                  <a:lnTo>
                    <a:pt x="89788" y="82041"/>
                  </a:lnTo>
                  <a:lnTo>
                    <a:pt x="89026" y="76200"/>
                  </a:lnTo>
                  <a:lnTo>
                    <a:pt x="86994" y="68833"/>
                  </a:lnTo>
                  <a:lnTo>
                    <a:pt x="85470" y="60832"/>
                  </a:lnTo>
                  <a:lnTo>
                    <a:pt x="83057" y="52196"/>
                  </a:lnTo>
                  <a:lnTo>
                    <a:pt x="80263" y="43561"/>
                  </a:lnTo>
                  <a:lnTo>
                    <a:pt x="76707" y="35813"/>
                  </a:lnTo>
                  <a:lnTo>
                    <a:pt x="72770" y="29082"/>
                  </a:lnTo>
                  <a:lnTo>
                    <a:pt x="71627" y="27558"/>
                  </a:lnTo>
                  <a:lnTo>
                    <a:pt x="70103" y="23749"/>
                  </a:lnTo>
                  <a:lnTo>
                    <a:pt x="70103" y="21081"/>
                  </a:lnTo>
                  <a:lnTo>
                    <a:pt x="65785" y="18161"/>
                  </a:lnTo>
                  <a:lnTo>
                    <a:pt x="62610" y="13715"/>
                  </a:lnTo>
                  <a:lnTo>
                    <a:pt x="36194" y="635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363468" y="2616707"/>
              <a:ext cx="175260" cy="201295"/>
            </a:xfrm>
            <a:custGeom>
              <a:avLst/>
              <a:gdLst/>
              <a:ahLst/>
              <a:cxnLst/>
              <a:rect l="l" t="t" r="r" b="b"/>
              <a:pathLst>
                <a:path w="175260" h="201294">
                  <a:moveTo>
                    <a:pt x="114300" y="16637"/>
                  </a:moveTo>
                  <a:lnTo>
                    <a:pt x="113919" y="15367"/>
                  </a:lnTo>
                  <a:lnTo>
                    <a:pt x="113157" y="14478"/>
                  </a:lnTo>
                  <a:lnTo>
                    <a:pt x="111633" y="13716"/>
                  </a:lnTo>
                  <a:lnTo>
                    <a:pt x="109347" y="13716"/>
                  </a:lnTo>
                  <a:lnTo>
                    <a:pt x="106299" y="14732"/>
                  </a:lnTo>
                  <a:lnTo>
                    <a:pt x="105537" y="15875"/>
                  </a:lnTo>
                  <a:lnTo>
                    <a:pt x="105156" y="16891"/>
                  </a:lnTo>
                  <a:lnTo>
                    <a:pt x="105537" y="17907"/>
                  </a:lnTo>
                  <a:lnTo>
                    <a:pt x="106680" y="19050"/>
                  </a:lnTo>
                  <a:lnTo>
                    <a:pt x="108204" y="19304"/>
                  </a:lnTo>
                  <a:lnTo>
                    <a:pt x="110109" y="19812"/>
                  </a:lnTo>
                  <a:lnTo>
                    <a:pt x="111633" y="19304"/>
                  </a:lnTo>
                  <a:lnTo>
                    <a:pt x="113157" y="18542"/>
                  </a:lnTo>
                  <a:lnTo>
                    <a:pt x="114300" y="17653"/>
                  </a:lnTo>
                  <a:lnTo>
                    <a:pt x="114300" y="16637"/>
                  </a:lnTo>
                  <a:close/>
                </a:path>
                <a:path w="175260" h="201294">
                  <a:moveTo>
                    <a:pt x="175260" y="18415"/>
                  </a:moveTo>
                  <a:lnTo>
                    <a:pt x="151384" y="0"/>
                  </a:lnTo>
                  <a:lnTo>
                    <a:pt x="144780" y="1143"/>
                  </a:lnTo>
                  <a:lnTo>
                    <a:pt x="113919" y="32131"/>
                  </a:lnTo>
                  <a:lnTo>
                    <a:pt x="103505" y="77597"/>
                  </a:lnTo>
                  <a:lnTo>
                    <a:pt x="101473" y="87249"/>
                  </a:lnTo>
                  <a:lnTo>
                    <a:pt x="100076" y="94996"/>
                  </a:lnTo>
                  <a:lnTo>
                    <a:pt x="98933" y="99314"/>
                  </a:lnTo>
                  <a:lnTo>
                    <a:pt x="97663" y="100203"/>
                  </a:lnTo>
                  <a:lnTo>
                    <a:pt x="94107" y="101600"/>
                  </a:lnTo>
                  <a:lnTo>
                    <a:pt x="77470" y="109474"/>
                  </a:lnTo>
                  <a:lnTo>
                    <a:pt x="55372" y="125730"/>
                  </a:lnTo>
                  <a:lnTo>
                    <a:pt x="52197" y="128778"/>
                  </a:lnTo>
                  <a:lnTo>
                    <a:pt x="46355" y="138684"/>
                  </a:lnTo>
                  <a:lnTo>
                    <a:pt x="39751" y="148336"/>
                  </a:lnTo>
                  <a:lnTo>
                    <a:pt x="35941" y="153162"/>
                  </a:lnTo>
                  <a:lnTo>
                    <a:pt x="32766" y="157607"/>
                  </a:lnTo>
                  <a:lnTo>
                    <a:pt x="29718" y="161163"/>
                  </a:lnTo>
                  <a:lnTo>
                    <a:pt x="27940" y="162814"/>
                  </a:lnTo>
                  <a:lnTo>
                    <a:pt x="22352" y="166878"/>
                  </a:lnTo>
                  <a:lnTo>
                    <a:pt x="19697" y="169227"/>
                  </a:lnTo>
                  <a:lnTo>
                    <a:pt x="19558" y="169164"/>
                  </a:lnTo>
                  <a:lnTo>
                    <a:pt x="17399" y="169164"/>
                  </a:lnTo>
                  <a:lnTo>
                    <a:pt x="14859" y="169799"/>
                  </a:lnTo>
                  <a:lnTo>
                    <a:pt x="12065" y="170942"/>
                  </a:lnTo>
                  <a:lnTo>
                    <a:pt x="6350" y="173482"/>
                  </a:lnTo>
                  <a:lnTo>
                    <a:pt x="4318" y="175006"/>
                  </a:lnTo>
                  <a:lnTo>
                    <a:pt x="2159" y="176276"/>
                  </a:lnTo>
                  <a:lnTo>
                    <a:pt x="1016" y="177546"/>
                  </a:lnTo>
                  <a:lnTo>
                    <a:pt x="0" y="179705"/>
                  </a:lnTo>
                  <a:lnTo>
                    <a:pt x="1016" y="181864"/>
                  </a:lnTo>
                  <a:lnTo>
                    <a:pt x="3937" y="184023"/>
                  </a:lnTo>
                  <a:lnTo>
                    <a:pt x="9906" y="186182"/>
                  </a:lnTo>
                  <a:lnTo>
                    <a:pt x="14605" y="187452"/>
                  </a:lnTo>
                  <a:lnTo>
                    <a:pt x="19558" y="189103"/>
                  </a:lnTo>
                  <a:lnTo>
                    <a:pt x="28829" y="193167"/>
                  </a:lnTo>
                  <a:lnTo>
                    <a:pt x="33401" y="195326"/>
                  </a:lnTo>
                  <a:lnTo>
                    <a:pt x="37338" y="197358"/>
                  </a:lnTo>
                  <a:lnTo>
                    <a:pt x="41529" y="198755"/>
                  </a:lnTo>
                  <a:lnTo>
                    <a:pt x="48641" y="200787"/>
                  </a:lnTo>
                  <a:lnTo>
                    <a:pt x="52959" y="201168"/>
                  </a:lnTo>
                  <a:lnTo>
                    <a:pt x="56515" y="201168"/>
                  </a:lnTo>
                  <a:lnTo>
                    <a:pt x="57912" y="200787"/>
                  </a:lnTo>
                  <a:lnTo>
                    <a:pt x="57150" y="199390"/>
                  </a:lnTo>
                  <a:lnTo>
                    <a:pt x="51816" y="196215"/>
                  </a:lnTo>
                  <a:lnTo>
                    <a:pt x="49022" y="195199"/>
                  </a:lnTo>
                  <a:lnTo>
                    <a:pt x="46228" y="193040"/>
                  </a:lnTo>
                  <a:lnTo>
                    <a:pt x="41529" y="188468"/>
                  </a:lnTo>
                  <a:lnTo>
                    <a:pt x="37338" y="184658"/>
                  </a:lnTo>
                  <a:lnTo>
                    <a:pt x="32004" y="178562"/>
                  </a:lnTo>
                  <a:lnTo>
                    <a:pt x="31140" y="177546"/>
                  </a:lnTo>
                  <a:lnTo>
                    <a:pt x="33782" y="175006"/>
                  </a:lnTo>
                  <a:lnTo>
                    <a:pt x="41148" y="167259"/>
                  </a:lnTo>
                  <a:lnTo>
                    <a:pt x="73660" y="140843"/>
                  </a:lnTo>
                  <a:lnTo>
                    <a:pt x="107950" y="116078"/>
                  </a:lnTo>
                  <a:lnTo>
                    <a:pt x="113538" y="114300"/>
                  </a:lnTo>
                  <a:lnTo>
                    <a:pt x="119126" y="112141"/>
                  </a:lnTo>
                  <a:lnTo>
                    <a:pt x="123571" y="109474"/>
                  </a:lnTo>
                  <a:lnTo>
                    <a:pt x="125349" y="108077"/>
                  </a:lnTo>
                  <a:lnTo>
                    <a:pt x="128143" y="103505"/>
                  </a:lnTo>
                  <a:lnTo>
                    <a:pt x="129794" y="99949"/>
                  </a:lnTo>
                  <a:lnTo>
                    <a:pt x="131953" y="96266"/>
                  </a:lnTo>
                  <a:lnTo>
                    <a:pt x="135001" y="92075"/>
                  </a:lnTo>
                  <a:lnTo>
                    <a:pt x="137414" y="89281"/>
                  </a:lnTo>
                  <a:lnTo>
                    <a:pt x="140208" y="85471"/>
                  </a:lnTo>
                  <a:lnTo>
                    <a:pt x="164211" y="52959"/>
                  </a:lnTo>
                  <a:lnTo>
                    <a:pt x="174244" y="27305"/>
                  </a:lnTo>
                  <a:lnTo>
                    <a:pt x="175260" y="18415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61943" y="2788920"/>
              <a:ext cx="64135" cy="33655"/>
            </a:xfrm>
            <a:custGeom>
              <a:avLst/>
              <a:gdLst/>
              <a:ahLst/>
              <a:cxnLst/>
              <a:rect l="l" t="t" r="r" b="b"/>
              <a:pathLst>
                <a:path w="64135" h="33655">
                  <a:moveTo>
                    <a:pt x="10794" y="0"/>
                  </a:moveTo>
                  <a:lnTo>
                    <a:pt x="8254" y="1396"/>
                  </a:lnTo>
                  <a:lnTo>
                    <a:pt x="4698" y="3937"/>
                  </a:lnTo>
                  <a:lnTo>
                    <a:pt x="1015" y="6984"/>
                  </a:lnTo>
                  <a:lnTo>
                    <a:pt x="0" y="9905"/>
                  </a:lnTo>
                  <a:lnTo>
                    <a:pt x="380" y="10921"/>
                  </a:lnTo>
                  <a:lnTo>
                    <a:pt x="1777" y="12191"/>
                  </a:lnTo>
                  <a:lnTo>
                    <a:pt x="6095" y="14350"/>
                  </a:lnTo>
                  <a:lnTo>
                    <a:pt x="8635" y="15239"/>
                  </a:lnTo>
                  <a:lnTo>
                    <a:pt x="11810" y="16128"/>
                  </a:lnTo>
                  <a:lnTo>
                    <a:pt x="14731" y="17525"/>
                  </a:lnTo>
                  <a:lnTo>
                    <a:pt x="18033" y="18541"/>
                  </a:lnTo>
                  <a:lnTo>
                    <a:pt x="21208" y="19938"/>
                  </a:lnTo>
                  <a:lnTo>
                    <a:pt x="25145" y="21335"/>
                  </a:lnTo>
                  <a:lnTo>
                    <a:pt x="37083" y="26162"/>
                  </a:lnTo>
                  <a:lnTo>
                    <a:pt x="40639" y="27939"/>
                  </a:lnTo>
                  <a:lnTo>
                    <a:pt x="43814" y="29082"/>
                  </a:lnTo>
                  <a:lnTo>
                    <a:pt x="46354" y="30352"/>
                  </a:lnTo>
                  <a:lnTo>
                    <a:pt x="48894" y="31241"/>
                  </a:lnTo>
                  <a:lnTo>
                    <a:pt x="56768" y="33274"/>
                  </a:lnTo>
                  <a:lnTo>
                    <a:pt x="58927" y="33527"/>
                  </a:lnTo>
                  <a:lnTo>
                    <a:pt x="60832" y="33527"/>
                  </a:lnTo>
                  <a:lnTo>
                    <a:pt x="62991" y="33274"/>
                  </a:lnTo>
                  <a:lnTo>
                    <a:pt x="64007" y="32130"/>
                  </a:lnTo>
                  <a:lnTo>
                    <a:pt x="64007" y="29844"/>
                  </a:lnTo>
                  <a:lnTo>
                    <a:pt x="61848" y="27304"/>
                  </a:lnTo>
                  <a:lnTo>
                    <a:pt x="57911" y="25018"/>
                  </a:lnTo>
                  <a:lnTo>
                    <a:pt x="54355" y="22605"/>
                  </a:lnTo>
                  <a:lnTo>
                    <a:pt x="50037" y="19938"/>
                  </a:lnTo>
                  <a:lnTo>
                    <a:pt x="45973" y="16001"/>
                  </a:lnTo>
                  <a:lnTo>
                    <a:pt x="43179" y="13842"/>
                  </a:lnTo>
                  <a:lnTo>
                    <a:pt x="37718" y="8381"/>
                  </a:lnTo>
                  <a:lnTo>
                    <a:pt x="37083" y="8508"/>
                  </a:lnTo>
                  <a:lnTo>
                    <a:pt x="33019" y="10667"/>
                  </a:lnTo>
                  <a:lnTo>
                    <a:pt x="29844" y="12191"/>
                  </a:lnTo>
                  <a:lnTo>
                    <a:pt x="27685" y="11302"/>
                  </a:lnTo>
                  <a:lnTo>
                    <a:pt x="25145" y="9905"/>
                  </a:lnTo>
                  <a:lnTo>
                    <a:pt x="22986" y="8381"/>
                  </a:lnTo>
                  <a:lnTo>
                    <a:pt x="20446" y="6984"/>
                  </a:lnTo>
                  <a:lnTo>
                    <a:pt x="15493" y="3682"/>
                  </a:lnTo>
                  <a:lnTo>
                    <a:pt x="13334" y="1650"/>
                  </a:lnTo>
                  <a:lnTo>
                    <a:pt x="10794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60419" y="2798064"/>
              <a:ext cx="60960" cy="24765"/>
            </a:xfrm>
            <a:custGeom>
              <a:avLst/>
              <a:gdLst/>
              <a:ahLst/>
              <a:cxnLst/>
              <a:rect l="l" t="t" r="r" b="b"/>
              <a:pathLst>
                <a:path w="60960" h="24764">
                  <a:moveTo>
                    <a:pt x="2158" y="0"/>
                  </a:moveTo>
                  <a:lnTo>
                    <a:pt x="1396" y="1397"/>
                  </a:lnTo>
                  <a:lnTo>
                    <a:pt x="380" y="2286"/>
                  </a:lnTo>
                  <a:lnTo>
                    <a:pt x="0" y="3175"/>
                  </a:lnTo>
                  <a:lnTo>
                    <a:pt x="0" y="3556"/>
                  </a:lnTo>
                  <a:lnTo>
                    <a:pt x="1396" y="4572"/>
                  </a:lnTo>
                  <a:lnTo>
                    <a:pt x="3555" y="5461"/>
                  </a:lnTo>
                  <a:lnTo>
                    <a:pt x="5968" y="6603"/>
                  </a:lnTo>
                  <a:lnTo>
                    <a:pt x="8508" y="7493"/>
                  </a:lnTo>
                  <a:lnTo>
                    <a:pt x="11683" y="8762"/>
                  </a:lnTo>
                  <a:lnTo>
                    <a:pt x="14224" y="9651"/>
                  </a:lnTo>
                  <a:lnTo>
                    <a:pt x="16637" y="10668"/>
                  </a:lnTo>
                  <a:lnTo>
                    <a:pt x="17779" y="10160"/>
                  </a:lnTo>
                  <a:lnTo>
                    <a:pt x="19430" y="9016"/>
                  </a:lnTo>
                  <a:lnTo>
                    <a:pt x="21208" y="10160"/>
                  </a:lnTo>
                  <a:lnTo>
                    <a:pt x="27939" y="13335"/>
                  </a:lnTo>
                  <a:lnTo>
                    <a:pt x="32257" y="14859"/>
                  </a:lnTo>
                  <a:lnTo>
                    <a:pt x="40385" y="18287"/>
                  </a:lnTo>
                  <a:lnTo>
                    <a:pt x="44322" y="19431"/>
                  </a:lnTo>
                  <a:lnTo>
                    <a:pt x="47497" y="20827"/>
                  </a:lnTo>
                  <a:lnTo>
                    <a:pt x="54990" y="23495"/>
                  </a:lnTo>
                  <a:lnTo>
                    <a:pt x="59181" y="24384"/>
                  </a:lnTo>
                  <a:lnTo>
                    <a:pt x="60578" y="23875"/>
                  </a:lnTo>
                  <a:lnTo>
                    <a:pt x="60959" y="22987"/>
                  </a:lnTo>
                  <a:lnTo>
                    <a:pt x="58165" y="22860"/>
                  </a:lnTo>
                  <a:lnTo>
                    <a:pt x="54990" y="22098"/>
                  </a:lnTo>
                  <a:lnTo>
                    <a:pt x="47878" y="19812"/>
                  </a:lnTo>
                  <a:lnTo>
                    <a:pt x="42163" y="17652"/>
                  </a:lnTo>
                  <a:lnTo>
                    <a:pt x="38607" y="15748"/>
                  </a:lnTo>
                  <a:lnTo>
                    <a:pt x="30479" y="12700"/>
                  </a:lnTo>
                  <a:lnTo>
                    <a:pt x="26924" y="11049"/>
                  </a:lnTo>
                  <a:lnTo>
                    <a:pt x="22987" y="9651"/>
                  </a:lnTo>
                  <a:lnTo>
                    <a:pt x="19812" y="8382"/>
                  </a:lnTo>
                  <a:lnTo>
                    <a:pt x="16637" y="7493"/>
                  </a:lnTo>
                  <a:lnTo>
                    <a:pt x="13842" y="6096"/>
                  </a:lnTo>
                  <a:lnTo>
                    <a:pt x="10667" y="5207"/>
                  </a:lnTo>
                  <a:lnTo>
                    <a:pt x="8127" y="4318"/>
                  </a:lnTo>
                  <a:lnTo>
                    <a:pt x="5968" y="3175"/>
                  </a:lnTo>
                  <a:lnTo>
                    <a:pt x="3937" y="2286"/>
                  </a:lnTo>
                  <a:lnTo>
                    <a:pt x="2539" y="888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75659" y="2615184"/>
              <a:ext cx="167640" cy="189230"/>
            </a:xfrm>
            <a:custGeom>
              <a:avLst/>
              <a:gdLst/>
              <a:ahLst/>
              <a:cxnLst/>
              <a:rect l="l" t="t" r="r" b="b"/>
              <a:pathLst>
                <a:path w="167639" h="189230">
                  <a:moveTo>
                    <a:pt x="136778" y="0"/>
                  </a:moveTo>
                  <a:lnTo>
                    <a:pt x="101473" y="26162"/>
                  </a:lnTo>
                  <a:lnTo>
                    <a:pt x="88900" y="72898"/>
                  </a:lnTo>
                  <a:lnTo>
                    <a:pt x="87502" y="82550"/>
                  </a:lnTo>
                  <a:lnTo>
                    <a:pt x="87502" y="86613"/>
                  </a:lnTo>
                  <a:lnTo>
                    <a:pt x="87122" y="90424"/>
                  </a:lnTo>
                  <a:lnTo>
                    <a:pt x="86105" y="93471"/>
                  </a:lnTo>
                  <a:lnTo>
                    <a:pt x="82930" y="97662"/>
                  </a:lnTo>
                  <a:lnTo>
                    <a:pt x="82550" y="99060"/>
                  </a:lnTo>
                  <a:lnTo>
                    <a:pt x="82550" y="102869"/>
                  </a:lnTo>
                  <a:lnTo>
                    <a:pt x="80517" y="102869"/>
                  </a:lnTo>
                  <a:lnTo>
                    <a:pt x="79120" y="102362"/>
                  </a:lnTo>
                  <a:lnTo>
                    <a:pt x="76962" y="103758"/>
                  </a:lnTo>
                  <a:lnTo>
                    <a:pt x="75945" y="105028"/>
                  </a:lnTo>
                  <a:lnTo>
                    <a:pt x="74929" y="105917"/>
                  </a:lnTo>
                  <a:lnTo>
                    <a:pt x="68961" y="109219"/>
                  </a:lnTo>
                  <a:lnTo>
                    <a:pt x="64769" y="110998"/>
                  </a:lnTo>
                  <a:lnTo>
                    <a:pt x="56641" y="115188"/>
                  </a:lnTo>
                  <a:lnTo>
                    <a:pt x="20700" y="156082"/>
                  </a:lnTo>
                  <a:lnTo>
                    <a:pt x="3175" y="173481"/>
                  </a:lnTo>
                  <a:lnTo>
                    <a:pt x="0" y="176275"/>
                  </a:lnTo>
                  <a:lnTo>
                    <a:pt x="1015" y="178562"/>
                  </a:lnTo>
                  <a:lnTo>
                    <a:pt x="4190" y="180720"/>
                  </a:lnTo>
                  <a:lnTo>
                    <a:pt x="8381" y="183006"/>
                  </a:lnTo>
                  <a:lnTo>
                    <a:pt x="19557" y="186816"/>
                  </a:lnTo>
                  <a:lnTo>
                    <a:pt x="29717" y="188975"/>
                  </a:lnTo>
                  <a:lnTo>
                    <a:pt x="32512" y="188975"/>
                  </a:lnTo>
                  <a:lnTo>
                    <a:pt x="34670" y="187451"/>
                  </a:lnTo>
                  <a:lnTo>
                    <a:pt x="36702" y="185165"/>
                  </a:lnTo>
                  <a:lnTo>
                    <a:pt x="39242" y="182752"/>
                  </a:lnTo>
                  <a:lnTo>
                    <a:pt x="47243" y="173608"/>
                  </a:lnTo>
                  <a:lnTo>
                    <a:pt x="49656" y="169671"/>
                  </a:lnTo>
                  <a:lnTo>
                    <a:pt x="52831" y="166369"/>
                  </a:lnTo>
                  <a:lnTo>
                    <a:pt x="70357" y="151637"/>
                  </a:lnTo>
                  <a:lnTo>
                    <a:pt x="113029" y="118110"/>
                  </a:lnTo>
                  <a:lnTo>
                    <a:pt x="117220" y="115188"/>
                  </a:lnTo>
                  <a:lnTo>
                    <a:pt x="123951" y="107061"/>
                  </a:lnTo>
                  <a:lnTo>
                    <a:pt x="129793" y="98425"/>
                  </a:lnTo>
                  <a:lnTo>
                    <a:pt x="132334" y="94106"/>
                  </a:lnTo>
                  <a:lnTo>
                    <a:pt x="134747" y="90550"/>
                  </a:lnTo>
                  <a:lnTo>
                    <a:pt x="162051" y="46227"/>
                  </a:lnTo>
                  <a:lnTo>
                    <a:pt x="166877" y="24383"/>
                  </a:lnTo>
                  <a:lnTo>
                    <a:pt x="167639" y="21336"/>
                  </a:lnTo>
                  <a:lnTo>
                    <a:pt x="166877" y="18161"/>
                  </a:lnTo>
                  <a:lnTo>
                    <a:pt x="166624" y="14604"/>
                  </a:lnTo>
                  <a:lnTo>
                    <a:pt x="165226" y="11049"/>
                  </a:lnTo>
                  <a:lnTo>
                    <a:pt x="162432" y="8000"/>
                  </a:lnTo>
                  <a:lnTo>
                    <a:pt x="158495" y="4699"/>
                  </a:lnTo>
                  <a:lnTo>
                    <a:pt x="152653" y="2158"/>
                  </a:lnTo>
                  <a:lnTo>
                    <a:pt x="144906" y="253"/>
                  </a:lnTo>
                  <a:lnTo>
                    <a:pt x="136778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29000" y="2500883"/>
              <a:ext cx="114300" cy="146685"/>
            </a:xfrm>
            <a:custGeom>
              <a:avLst/>
              <a:gdLst/>
              <a:ahLst/>
              <a:cxnLst/>
              <a:rect l="l" t="t" r="r" b="b"/>
              <a:pathLst>
                <a:path w="114300" h="146685">
                  <a:moveTo>
                    <a:pt x="114300" y="51054"/>
                  </a:moveTo>
                  <a:lnTo>
                    <a:pt x="112395" y="48133"/>
                  </a:lnTo>
                  <a:lnTo>
                    <a:pt x="109220" y="44577"/>
                  </a:lnTo>
                  <a:lnTo>
                    <a:pt x="104521" y="40132"/>
                  </a:lnTo>
                  <a:lnTo>
                    <a:pt x="100584" y="33909"/>
                  </a:lnTo>
                  <a:lnTo>
                    <a:pt x="97917" y="25400"/>
                  </a:lnTo>
                  <a:lnTo>
                    <a:pt x="96647" y="19812"/>
                  </a:lnTo>
                  <a:lnTo>
                    <a:pt x="95123" y="14478"/>
                  </a:lnTo>
                  <a:lnTo>
                    <a:pt x="92710" y="9398"/>
                  </a:lnTo>
                  <a:lnTo>
                    <a:pt x="89662" y="5080"/>
                  </a:lnTo>
                  <a:lnTo>
                    <a:pt x="84963" y="1524"/>
                  </a:lnTo>
                  <a:lnTo>
                    <a:pt x="78740" y="0"/>
                  </a:lnTo>
                  <a:lnTo>
                    <a:pt x="72390" y="0"/>
                  </a:lnTo>
                  <a:lnTo>
                    <a:pt x="34417" y="24130"/>
                  </a:lnTo>
                  <a:lnTo>
                    <a:pt x="28194" y="45212"/>
                  </a:lnTo>
                  <a:lnTo>
                    <a:pt x="29718" y="60198"/>
                  </a:lnTo>
                  <a:lnTo>
                    <a:pt x="32131" y="73787"/>
                  </a:lnTo>
                  <a:lnTo>
                    <a:pt x="32131" y="81788"/>
                  </a:lnTo>
                  <a:lnTo>
                    <a:pt x="26670" y="89916"/>
                  </a:lnTo>
                  <a:lnTo>
                    <a:pt x="16891" y="99441"/>
                  </a:lnTo>
                  <a:lnTo>
                    <a:pt x="6604" y="108839"/>
                  </a:lnTo>
                  <a:lnTo>
                    <a:pt x="3556" y="112649"/>
                  </a:lnTo>
                  <a:lnTo>
                    <a:pt x="1143" y="116205"/>
                  </a:lnTo>
                  <a:lnTo>
                    <a:pt x="0" y="121539"/>
                  </a:lnTo>
                  <a:lnTo>
                    <a:pt x="0" y="126619"/>
                  </a:lnTo>
                  <a:lnTo>
                    <a:pt x="39497" y="146304"/>
                  </a:lnTo>
                  <a:lnTo>
                    <a:pt x="50165" y="145669"/>
                  </a:lnTo>
                  <a:lnTo>
                    <a:pt x="68453" y="135382"/>
                  </a:lnTo>
                  <a:lnTo>
                    <a:pt x="74422" y="128651"/>
                  </a:lnTo>
                  <a:lnTo>
                    <a:pt x="77089" y="125349"/>
                  </a:lnTo>
                  <a:lnTo>
                    <a:pt x="78740" y="122682"/>
                  </a:lnTo>
                  <a:lnTo>
                    <a:pt x="80645" y="120650"/>
                  </a:lnTo>
                  <a:lnTo>
                    <a:pt x="82550" y="116459"/>
                  </a:lnTo>
                  <a:lnTo>
                    <a:pt x="86106" y="110617"/>
                  </a:lnTo>
                  <a:lnTo>
                    <a:pt x="88519" y="104394"/>
                  </a:lnTo>
                  <a:lnTo>
                    <a:pt x="90043" y="98171"/>
                  </a:lnTo>
                  <a:lnTo>
                    <a:pt x="90424" y="91186"/>
                  </a:lnTo>
                  <a:lnTo>
                    <a:pt x="95123" y="75565"/>
                  </a:lnTo>
                  <a:lnTo>
                    <a:pt x="98679" y="68707"/>
                  </a:lnTo>
                  <a:lnTo>
                    <a:pt x="100203" y="63754"/>
                  </a:lnTo>
                  <a:lnTo>
                    <a:pt x="100203" y="61976"/>
                  </a:lnTo>
                  <a:lnTo>
                    <a:pt x="100584" y="61341"/>
                  </a:lnTo>
                  <a:lnTo>
                    <a:pt x="105283" y="59055"/>
                  </a:lnTo>
                  <a:lnTo>
                    <a:pt x="109601" y="56261"/>
                  </a:lnTo>
                  <a:lnTo>
                    <a:pt x="113157" y="53340"/>
                  </a:lnTo>
                  <a:lnTo>
                    <a:pt x="114300" y="51054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27475" y="2589276"/>
              <a:ext cx="91440" cy="58419"/>
            </a:xfrm>
            <a:custGeom>
              <a:avLst/>
              <a:gdLst/>
              <a:ahLst/>
              <a:cxnLst/>
              <a:rect l="l" t="t" r="r" b="b"/>
              <a:pathLst>
                <a:path w="91439" h="58419">
                  <a:moveTo>
                    <a:pt x="32765" y="0"/>
                  </a:moveTo>
                  <a:lnTo>
                    <a:pt x="30225" y="0"/>
                  </a:lnTo>
                  <a:lnTo>
                    <a:pt x="29845" y="888"/>
                  </a:lnTo>
                  <a:lnTo>
                    <a:pt x="28828" y="1650"/>
                  </a:lnTo>
                  <a:lnTo>
                    <a:pt x="27686" y="2794"/>
                  </a:lnTo>
                  <a:lnTo>
                    <a:pt x="26543" y="3428"/>
                  </a:lnTo>
                  <a:lnTo>
                    <a:pt x="23368" y="3556"/>
                  </a:lnTo>
                  <a:lnTo>
                    <a:pt x="21462" y="4952"/>
                  </a:lnTo>
                  <a:lnTo>
                    <a:pt x="20827" y="6350"/>
                  </a:lnTo>
                  <a:lnTo>
                    <a:pt x="20447" y="8254"/>
                  </a:lnTo>
                  <a:lnTo>
                    <a:pt x="15621" y="14224"/>
                  </a:lnTo>
                  <a:lnTo>
                    <a:pt x="12446" y="17652"/>
                  </a:lnTo>
                  <a:lnTo>
                    <a:pt x="9525" y="20447"/>
                  </a:lnTo>
                  <a:lnTo>
                    <a:pt x="6603" y="22606"/>
                  </a:lnTo>
                  <a:lnTo>
                    <a:pt x="4063" y="24002"/>
                  </a:lnTo>
                  <a:lnTo>
                    <a:pt x="2539" y="26035"/>
                  </a:lnTo>
                  <a:lnTo>
                    <a:pt x="1777" y="27304"/>
                  </a:lnTo>
                  <a:lnTo>
                    <a:pt x="1143" y="30225"/>
                  </a:lnTo>
                  <a:lnTo>
                    <a:pt x="381" y="32385"/>
                  </a:lnTo>
                  <a:lnTo>
                    <a:pt x="0" y="35178"/>
                  </a:lnTo>
                  <a:lnTo>
                    <a:pt x="0" y="38988"/>
                  </a:lnTo>
                  <a:lnTo>
                    <a:pt x="34925" y="57912"/>
                  </a:lnTo>
                  <a:lnTo>
                    <a:pt x="41910" y="57912"/>
                  </a:lnTo>
                  <a:lnTo>
                    <a:pt x="78994" y="40004"/>
                  </a:lnTo>
                  <a:lnTo>
                    <a:pt x="80137" y="39115"/>
                  </a:lnTo>
                  <a:lnTo>
                    <a:pt x="80518" y="37719"/>
                  </a:lnTo>
                  <a:lnTo>
                    <a:pt x="81279" y="36195"/>
                  </a:lnTo>
                  <a:lnTo>
                    <a:pt x="81661" y="34925"/>
                  </a:lnTo>
                  <a:lnTo>
                    <a:pt x="84200" y="30861"/>
                  </a:lnTo>
                  <a:lnTo>
                    <a:pt x="87375" y="24637"/>
                  </a:lnTo>
                  <a:lnTo>
                    <a:pt x="89662" y="18923"/>
                  </a:lnTo>
                  <a:lnTo>
                    <a:pt x="90043" y="15494"/>
                  </a:lnTo>
                  <a:lnTo>
                    <a:pt x="90297" y="14224"/>
                  </a:lnTo>
                  <a:lnTo>
                    <a:pt x="91059" y="13462"/>
                  </a:lnTo>
                  <a:lnTo>
                    <a:pt x="91439" y="12826"/>
                  </a:lnTo>
                  <a:lnTo>
                    <a:pt x="91439" y="12191"/>
                  </a:lnTo>
                  <a:lnTo>
                    <a:pt x="89662" y="11302"/>
                  </a:lnTo>
                  <a:lnTo>
                    <a:pt x="86360" y="10668"/>
                  </a:lnTo>
                  <a:lnTo>
                    <a:pt x="78994" y="9778"/>
                  </a:lnTo>
                  <a:lnTo>
                    <a:pt x="76453" y="9778"/>
                  </a:lnTo>
                  <a:lnTo>
                    <a:pt x="69596" y="8889"/>
                  </a:lnTo>
                  <a:lnTo>
                    <a:pt x="61595" y="7238"/>
                  </a:lnTo>
                  <a:lnTo>
                    <a:pt x="58674" y="6350"/>
                  </a:lnTo>
                  <a:lnTo>
                    <a:pt x="55372" y="5587"/>
                  </a:lnTo>
                  <a:lnTo>
                    <a:pt x="52832" y="4445"/>
                  </a:lnTo>
                  <a:lnTo>
                    <a:pt x="50291" y="4063"/>
                  </a:lnTo>
                  <a:lnTo>
                    <a:pt x="48133" y="2921"/>
                  </a:lnTo>
                  <a:lnTo>
                    <a:pt x="45847" y="2286"/>
                  </a:lnTo>
                  <a:lnTo>
                    <a:pt x="44450" y="1650"/>
                  </a:lnTo>
                  <a:lnTo>
                    <a:pt x="40132" y="888"/>
                  </a:lnTo>
                  <a:lnTo>
                    <a:pt x="32765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54908" y="2589275"/>
              <a:ext cx="64135" cy="17145"/>
            </a:xfrm>
            <a:custGeom>
              <a:avLst/>
              <a:gdLst/>
              <a:ahLst/>
              <a:cxnLst/>
              <a:rect l="l" t="t" r="r" b="b"/>
              <a:pathLst>
                <a:path w="64135" h="17144">
                  <a:moveTo>
                    <a:pt x="16764" y="1270"/>
                  </a:moveTo>
                  <a:lnTo>
                    <a:pt x="13462" y="762"/>
                  </a:lnTo>
                  <a:lnTo>
                    <a:pt x="10033" y="127"/>
                  </a:lnTo>
                  <a:lnTo>
                    <a:pt x="7112" y="0"/>
                  </a:lnTo>
                  <a:lnTo>
                    <a:pt x="3683" y="0"/>
                  </a:lnTo>
                  <a:lnTo>
                    <a:pt x="3302" y="762"/>
                  </a:lnTo>
                  <a:lnTo>
                    <a:pt x="2286" y="1397"/>
                  </a:lnTo>
                  <a:lnTo>
                    <a:pt x="1143" y="2286"/>
                  </a:lnTo>
                  <a:lnTo>
                    <a:pt x="0" y="2794"/>
                  </a:lnTo>
                  <a:lnTo>
                    <a:pt x="2667" y="3048"/>
                  </a:lnTo>
                  <a:lnTo>
                    <a:pt x="5969" y="3302"/>
                  </a:lnTo>
                  <a:lnTo>
                    <a:pt x="9652" y="3683"/>
                  </a:lnTo>
                  <a:lnTo>
                    <a:pt x="13462" y="4572"/>
                  </a:lnTo>
                  <a:lnTo>
                    <a:pt x="13843" y="4191"/>
                  </a:lnTo>
                  <a:lnTo>
                    <a:pt x="14478" y="3302"/>
                  </a:lnTo>
                  <a:lnTo>
                    <a:pt x="16764" y="1270"/>
                  </a:lnTo>
                  <a:close/>
                </a:path>
                <a:path w="64135" h="17144">
                  <a:moveTo>
                    <a:pt x="48768" y="9144"/>
                  </a:moveTo>
                  <a:lnTo>
                    <a:pt x="46736" y="8636"/>
                  </a:lnTo>
                  <a:lnTo>
                    <a:pt x="45466" y="8382"/>
                  </a:lnTo>
                  <a:lnTo>
                    <a:pt x="43815" y="8382"/>
                  </a:lnTo>
                  <a:lnTo>
                    <a:pt x="40386" y="7747"/>
                  </a:lnTo>
                  <a:lnTo>
                    <a:pt x="38100" y="6985"/>
                  </a:lnTo>
                  <a:lnTo>
                    <a:pt x="35179" y="6223"/>
                  </a:lnTo>
                  <a:lnTo>
                    <a:pt x="29464" y="4318"/>
                  </a:lnTo>
                  <a:lnTo>
                    <a:pt x="27178" y="3175"/>
                  </a:lnTo>
                  <a:lnTo>
                    <a:pt x="24765" y="2667"/>
                  </a:lnTo>
                  <a:lnTo>
                    <a:pt x="22860" y="1524"/>
                  </a:lnTo>
                  <a:lnTo>
                    <a:pt x="21844" y="2667"/>
                  </a:lnTo>
                  <a:lnTo>
                    <a:pt x="20828" y="3937"/>
                  </a:lnTo>
                  <a:lnTo>
                    <a:pt x="20447" y="5080"/>
                  </a:lnTo>
                  <a:lnTo>
                    <a:pt x="19812" y="5588"/>
                  </a:lnTo>
                  <a:lnTo>
                    <a:pt x="22479" y="6223"/>
                  </a:lnTo>
                  <a:lnTo>
                    <a:pt x="25146" y="7493"/>
                  </a:lnTo>
                  <a:lnTo>
                    <a:pt x="28448" y="8382"/>
                  </a:lnTo>
                  <a:lnTo>
                    <a:pt x="32512" y="9398"/>
                  </a:lnTo>
                  <a:lnTo>
                    <a:pt x="36068" y="10541"/>
                  </a:lnTo>
                  <a:lnTo>
                    <a:pt x="40132" y="11049"/>
                  </a:lnTo>
                  <a:lnTo>
                    <a:pt x="43815" y="11684"/>
                  </a:lnTo>
                  <a:lnTo>
                    <a:pt x="47752" y="12192"/>
                  </a:lnTo>
                  <a:lnTo>
                    <a:pt x="48768" y="9144"/>
                  </a:lnTo>
                  <a:close/>
                </a:path>
                <a:path w="64135" h="17144">
                  <a:moveTo>
                    <a:pt x="64008" y="13970"/>
                  </a:moveTo>
                  <a:lnTo>
                    <a:pt x="63627" y="13716"/>
                  </a:lnTo>
                  <a:lnTo>
                    <a:pt x="61849" y="13208"/>
                  </a:lnTo>
                  <a:lnTo>
                    <a:pt x="60452" y="13081"/>
                  </a:lnTo>
                  <a:lnTo>
                    <a:pt x="58293" y="12700"/>
                  </a:lnTo>
                  <a:lnTo>
                    <a:pt x="56007" y="12573"/>
                  </a:lnTo>
                  <a:lnTo>
                    <a:pt x="53848" y="12573"/>
                  </a:lnTo>
                  <a:lnTo>
                    <a:pt x="51562" y="12192"/>
                  </a:lnTo>
                  <a:lnTo>
                    <a:pt x="50673" y="13081"/>
                  </a:lnTo>
                  <a:lnTo>
                    <a:pt x="50673" y="14351"/>
                  </a:lnTo>
                  <a:lnTo>
                    <a:pt x="50292" y="14986"/>
                  </a:lnTo>
                  <a:lnTo>
                    <a:pt x="53848" y="15367"/>
                  </a:lnTo>
                  <a:lnTo>
                    <a:pt x="56896" y="15748"/>
                  </a:lnTo>
                  <a:lnTo>
                    <a:pt x="60452" y="16256"/>
                  </a:lnTo>
                  <a:lnTo>
                    <a:pt x="62230" y="16764"/>
                  </a:lnTo>
                  <a:lnTo>
                    <a:pt x="62230" y="16637"/>
                  </a:lnTo>
                  <a:lnTo>
                    <a:pt x="62738" y="15748"/>
                  </a:lnTo>
                  <a:lnTo>
                    <a:pt x="63627" y="14986"/>
                  </a:lnTo>
                  <a:lnTo>
                    <a:pt x="64008" y="14478"/>
                  </a:lnTo>
                  <a:lnTo>
                    <a:pt x="64008" y="13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444239" y="2499360"/>
              <a:ext cx="100965" cy="102235"/>
            </a:xfrm>
            <a:custGeom>
              <a:avLst/>
              <a:gdLst/>
              <a:ahLst/>
              <a:cxnLst/>
              <a:rect l="l" t="t" r="r" b="b"/>
              <a:pathLst>
                <a:path w="100964" h="102235">
                  <a:moveTo>
                    <a:pt x="46100" y="0"/>
                  </a:moveTo>
                  <a:lnTo>
                    <a:pt x="44196" y="0"/>
                  </a:lnTo>
                  <a:lnTo>
                    <a:pt x="42672" y="635"/>
                  </a:lnTo>
                  <a:lnTo>
                    <a:pt x="41783" y="2159"/>
                  </a:lnTo>
                  <a:lnTo>
                    <a:pt x="41783" y="4190"/>
                  </a:lnTo>
                  <a:lnTo>
                    <a:pt x="41401" y="6095"/>
                  </a:lnTo>
                  <a:lnTo>
                    <a:pt x="39877" y="6350"/>
                  </a:lnTo>
                  <a:lnTo>
                    <a:pt x="38735" y="6985"/>
                  </a:lnTo>
                  <a:lnTo>
                    <a:pt x="37973" y="7874"/>
                  </a:lnTo>
                  <a:lnTo>
                    <a:pt x="37211" y="9143"/>
                  </a:lnTo>
                  <a:lnTo>
                    <a:pt x="32638" y="11937"/>
                  </a:lnTo>
                  <a:lnTo>
                    <a:pt x="24892" y="14986"/>
                  </a:lnTo>
                  <a:lnTo>
                    <a:pt x="22225" y="17652"/>
                  </a:lnTo>
                  <a:lnTo>
                    <a:pt x="20320" y="20065"/>
                  </a:lnTo>
                  <a:lnTo>
                    <a:pt x="19558" y="22225"/>
                  </a:lnTo>
                  <a:lnTo>
                    <a:pt x="13462" y="31114"/>
                  </a:lnTo>
                  <a:lnTo>
                    <a:pt x="6096" y="39624"/>
                  </a:lnTo>
                  <a:lnTo>
                    <a:pt x="5714" y="44576"/>
                  </a:lnTo>
                  <a:lnTo>
                    <a:pt x="5714" y="70485"/>
                  </a:lnTo>
                  <a:lnTo>
                    <a:pt x="4572" y="73405"/>
                  </a:lnTo>
                  <a:lnTo>
                    <a:pt x="2667" y="76453"/>
                  </a:lnTo>
                  <a:lnTo>
                    <a:pt x="0" y="81406"/>
                  </a:lnTo>
                  <a:lnTo>
                    <a:pt x="0" y="82550"/>
                  </a:lnTo>
                  <a:lnTo>
                    <a:pt x="6476" y="87756"/>
                  </a:lnTo>
                  <a:lnTo>
                    <a:pt x="8509" y="88645"/>
                  </a:lnTo>
                  <a:lnTo>
                    <a:pt x="10033" y="89026"/>
                  </a:lnTo>
                  <a:lnTo>
                    <a:pt x="12700" y="89026"/>
                  </a:lnTo>
                  <a:lnTo>
                    <a:pt x="20320" y="89915"/>
                  </a:lnTo>
                  <a:lnTo>
                    <a:pt x="24892" y="90804"/>
                  </a:lnTo>
                  <a:lnTo>
                    <a:pt x="28829" y="92075"/>
                  </a:lnTo>
                  <a:lnTo>
                    <a:pt x="31114" y="93217"/>
                  </a:lnTo>
                  <a:lnTo>
                    <a:pt x="33782" y="93599"/>
                  </a:lnTo>
                  <a:lnTo>
                    <a:pt x="36449" y="94741"/>
                  </a:lnTo>
                  <a:lnTo>
                    <a:pt x="49149" y="97789"/>
                  </a:lnTo>
                  <a:lnTo>
                    <a:pt x="58800" y="99060"/>
                  </a:lnTo>
                  <a:lnTo>
                    <a:pt x="61468" y="99060"/>
                  </a:lnTo>
                  <a:lnTo>
                    <a:pt x="64135" y="99313"/>
                  </a:lnTo>
                  <a:lnTo>
                    <a:pt x="72517" y="100584"/>
                  </a:lnTo>
                  <a:lnTo>
                    <a:pt x="74422" y="101473"/>
                  </a:lnTo>
                  <a:lnTo>
                    <a:pt x="74422" y="102107"/>
                  </a:lnTo>
                  <a:lnTo>
                    <a:pt x="78359" y="100329"/>
                  </a:lnTo>
                  <a:lnTo>
                    <a:pt x="80645" y="95630"/>
                  </a:lnTo>
                  <a:lnTo>
                    <a:pt x="81787" y="89915"/>
                  </a:lnTo>
                  <a:lnTo>
                    <a:pt x="81787" y="82550"/>
                  </a:lnTo>
                  <a:lnTo>
                    <a:pt x="82931" y="80517"/>
                  </a:lnTo>
                  <a:lnTo>
                    <a:pt x="84455" y="79628"/>
                  </a:lnTo>
                  <a:lnTo>
                    <a:pt x="87122" y="76835"/>
                  </a:lnTo>
                  <a:lnTo>
                    <a:pt x="90932" y="72009"/>
                  </a:lnTo>
                  <a:lnTo>
                    <a:pt x="94487" y="67055"/>
                  </a:lnTo>
                  <a:lnTo>
                    <a:pt x="97155" y="64007"/>
                  </a:lnTo>
                  <a:lnTo>
                    <a:pt x="99822" y="60578"/>
                  </a:lnTo>
                  <a:lnTo>
                    <a:pt x="100584" y="57023"/>
                  </a:lnTo>
                  <a:lnTo>
                    <a:pt x="99440" y="54228"/>
                  </a:lnTo>
                  <a:lnTo>
                    <a:pt x="97917" y="52069"/>
                  </a:lnTo>
                  <a:lnTo>
                    <a:pt x="90550" y="43306"/>
                  </a:lnTo>
                  <a:lnTo>
                    <a:pt x="86740" y="34416"/>
                  </a:lnTo>
                  <a:lnTo>
                    <a:pt x="85598" y="27177"/>
                  </a:lnTo>
                  <a:lnTo>
                    <a:pt x="86740" y="22605"/>
                  </a:lnTo>
                  <a:lnTo>
                    <a:pt x="87122" y="21716"/>
                  </a:lnTo>
                  <a:lnTo>
                    <a:pt x="86740" y="20447"/>
                  </a:lnTo>
                  <a:lnTo>
                    <a:pt x="85217" y="19176"/>
                  </a:lnTo>
                  <a:lnTo>
                    <a:pt x="82931" y="18287"/>
                  </a:lnTo>
                  <a:lnTo>
                    <a:pt x="82931" y="17906"/>
                  </a:lnTo>
                  <a:lnTo>
                    <a:pt x="84074" y="17017"/>
                  </a:lnTo>
                  <a:lnTo>
                    <a:pt x="86740" y="14097"/>
                  </a:lnTo>
                  <a:lnTo>
                    <a:pt x="85979" y="13969"/>
                  </a:lnTo>
                  <a:lnTo>
                    <a:pt x="85217" y="13335"/>
                  </a:lnTo>
                  <a:lnTo>
                    <a:pt x="82931" y="11937"/>
                  </a:lnTo>
                  <a:lnTo>
                    <a:pt x="76835" y="9143"/>
                  </a:lnTo>
                  <a:lnTo>
                    <a:pt x="74040" y="7619"/>
                  </a:lnTo>
                  <a:lnTo>
                    <a:pt x="70612" y="6095"/>
                  </a:lnTo>
                  <a:lnTo>
                    <a:pt x="65277" y="3428"/>
                  </a:lnTo>
                  <a:lnTo>
                    <a:pt x="54863" y="1269"/>
                  </a:lnTo>
                  <a:lnTo>
                    <a:pt x="48006" y="380"/>
                  </a:lnTo>
                  <a:lnTo>
                    <a:pt x="46100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71672" y="2516123"/>
              <a:ext cx="109855" cy="120650"/>
            </a:xfrm>
            <a:custGeom>
              <a:avLst/>
              <a:gdLst/>
              <a:ahLst/>
              <a:cxnLst/>
              <a:rect l="l" t="t" r="r" b="b"/>
              <a:pathLst>
                <a:path w="109854" h="120650">
                  <a:moveTo>
                    <a:pt x="109728" y="109220"/>
                  </a:moveTo>
                  <a:lnTo>
                    <a:pt x="109093" y="108331"/>
                  </a:lnTo>
                  <a:lnTo>
                    <a:pt x="108712" y="107950"/>
                  </a:lnTo>
                  <a:lnTo>
                    <a:pt x="107061" y="107315"/>
                  </a:lnTo>
                  <a:lnTo>
                    <a:pt x="105410" y="107061"/>
                  </a:lnTo>
                  <a:lnTo>
                    <a:pt x="100584" y="105664"/>
                  </a:lnTo>
                  <a:lnTo>
                    <a:pt x="95885" y="104394"/>
                  </a:lnTo>
                  <a:lnTo>
                    <a:pt x="93980" y="103759"/>
                  </a:lnTo>
                  <a:lnTo>
                    <a:pt x="87376" y="101981"/>
                  </a:lnTo>
                  <a:lnTo>
                    <a:pt x="84074" y="101219"/>
                  </a:lnTo>
                  <a:lnTo>
                    <a:pt x="82169" y="100838"/>
                  </a:lnTo>
                  <a:lnTo>
                    <a:pt x="82042" y="100838"/>
                  </a:lnTo>
                  <a:lnTo>
                    <a:pt x="81280" y="99568"/>
                  </a:lnTo>
                  <a:lnTo>
                    <a:pt x="80695" y="99453"/>
                  </a:lnTo>
                  <a:lnTo>
                    <a:pt x="80518" y="99314"/>
                  </a:lnTo>
                  <a:lnTo>
                    <a:pt x="79502" y="99060"/>
                  </a:lnTo>
                  <a:lnTo>
                    <a:pt x="79197" y="99110"/>
                  </a:lnTo>
                  <a:lnTo>
                    <a:pt x="78994" y="99060"/>
                  </a:lnTo>
                  <a:lnTo>
                    <a:pt x="78041" y="99314"/>
                  </a:lnTo>
                  <a:lnTo>
                    <a:pt x="77851" y="99187"/>
                  </a:lnTo>
                  <a:lnTo>
                    <a:pt x="69469" y="93726"/>
                  </a:lnTo>
                  <a:lnTo>
                    <a:pt x="62738" y="88138"/>
                  </a:lnTo>
                  <a:lnTo>
                    <a:pt x="54737" y="82423"/>
                  </a:lnTo>
                  <a:lnTo>
                    <a:pt x="51181" y="79121"/>
                  </a:lnTo>
                  <a:lnTo>
                    <a:pt x="48387" y="76200"/>
                  </a:lnTo>
                  <a:lnTo>
                    <a:pt x="40386" y="68961"/>
                  </a:lnTo>
                  <a:lnTo>
                    <a:pt x="35941" y="65405"/>
                  </a:lnTo>
                  <a:lnTo>
                    <a:pt x="32004" y="62992"/>
                  </a:lnTo>
                  <a:lnTo>
                    <a:pt x="28321" y="61087"/>
                  </a:lnTo>
                  <a:lnTo>
                    <a:pt x="27559" y="60198"/>
                  </a:lnTo>
                  <a:lnTo>
                    <a:pt x="27178" y="58801"/>
                  </a:lnTo>
                  <a:lnTo>
                    <a:pt x="31115" y="47879"/>
                  </a:lnTo>
                  <a:lnTo>
                    <a:pt x="33528" y="39878"/>
                  </a:lnTo>
                  <a:lnTo>
                    <a:pt x="35179" y="32131"/>
                  </a:lnTo>
                  <a:lnTo>
                    <a:pt x="36703" y="26289"/>
                  </a:lnTo>
                  <a:lnTo>
                    <a:pt x="38735" y="20955"/>
                  </a:lnTo>
                  <a:lnTo>
                    <a:pt x="41148" y="16129"/>
                  </a:lnTo>
                  <a:lnTo>
                    <a:pt x="41529" y="11303"/>
                  </a:lnTo>
                  <a:lnTo>
                    <a:pt x="40386" y="6604"/>
                  </a:lnTo>
                  <a:lnTo>
                    <a:pt x="36322" y="3048"/>
                  </a:lnTo>
                  <a:lnTo>
                    <a:pt x="30734" y="889"/>
                  </a:lnTo>
                  <a:lnTo>
                    <a:pt x="24384" y="0"/>
                  </a:lnTo>
                  <a:lnTo>
                    <a:pt x="17526" y="254"/>
                  </a:lnTo>
                  <a:lnTo>
                    <a:pt x="11557" y="2159"/>
                  </a:lnTo>
                  <a:lnTo>
                    <a:pt x="7239" y="5715"/>
                  </a:lnTo>
                  <a:lnTo>
                    <a:pt x="5207" y="10414"/>
                  </a:lnTo>
                  <a:lnTo>
                    <a:pt x="4826" y="15875"/>
                  </a:lnTo>
                  <a:lnTo>
                    <a:pt x="3175" y="26035"/>
                  </a:lnTo>
                  <a:lnTo>
                    <a:pt x="762" y="36195"/>
                  </a:lnTo>
                  <a:lnTo>
                    <a:pt x="0" y="42291"/>
                  </a:lnTo>
                  <a:lnTo>
                    <a:pt x="0" y="63754"/>
                  </a:lnTo>
                  <a:lnTo>
                    <a:pt x="762" y="65024"/>
                  </a:lnTo>
                  <a:lnTo>
                    <a:pt x="2413" y="66167"/>
                  </a:lnTo>
                  <a:lnTo>
                    <a:pt x="6350" y="68326"/>
                  </a:lnTo>
                  <a:lnTo>
                    <a:pt x="8382" y="70104"/>
                  </a:lnTo>
                  <a:lnTo>
                    <a:pt x="49530" y="96139"/>
                  </a:lnTo>
                  <a:lnTo>
                    <a:pt x="77089" y="106680"/>
                  </a:lnTo>
                  <a:lnTo>
                    <a:pt x="78562" y="106527"/>
                  </a:lnTo>
                  <a:lnTo>
                    <a:pt x="79502" y="107315"/>
                  </a:lnTo>
                  <a:lnTo>
                    <a:pt x="81153" y="109220"/>
                  </a:lnTo>
                  <a:lnTo>
                    <a:pt x="88392" y="113665"/>
                  </a:lnTo>
                  <a:lnTo>
                    <a:pt x="85344" y="113538"/>
                  </a:lnTo>
                  <a:lnTo>
                    <a:pt x="83058" y="113919"/>
                  </a:lnTo>
                  <a:lnTo>
                    <a:pt x="82169" y="115062"/>
                  </a:lnTo>
                  <a:lnTo>
                    <a:pt x="82804" y="115697"/>
                  </a:lnTo>
                  <a:lnTo>
                    <a:pt x="85090" y="116205"/>
                  </a:lnTo>
                  <a:lnTo>
                    <a:pt x="91948" y="118872"/>
                  </a:lnTo>
                  <a:lnTo>
                    <a:pt x="94996" y="120142"/>
                  </a:lnTo>
                  <a:lnTo>
                    <a:pt x="96901" y="120396"/>
                  </a:lnTo>
                  <a:lnTo>
                    <a:pt x="98933" y="120142"/>
                  </a:lnTo>
                  <a:lnTo>
                    <a:pt x="100203" y="119507"/>
                  </a:lnTo>
                  <a:lnTo>
                    <a:pt x="101473" y="118110"/>
                  </a:lnTo>
                  <a:lnTo>
                    <a:pt x="105410" y="114554"/>
                  </a:lnTo>
                  <a:lnTo>
                    <a:pt x="107061" y="112776"/>
                  </a:lnTo>
                  <a:lnTo>
                    <a:pt x="108712" y="111506"/>
                  </a:lnTo>
                  <a:lnTo>
                    <a:pt x="109728" y="110617"/>
                  </a:lnTo>
                  <a:lnTo>
                    <a:pt x="109728" y="109220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480815" y="2516124"/>
              <a:ext cx="38100" cy="53340"/>
            </a:xfrm>
            <a:custGeom>
              <a:avLst/>
              <a:gdLst/>
              <a:ahLst/>
              <a:cxnLst/>
              <a:rect l="l" t="t" r="r" b="b"/>
              <a:pathLst>
                <a:path w="38100" h="53339">
                  <a:moveTo>
                    <a:pt x="21209" y="0"/>
                  </a:moveTo>
                  <a:lnTo>
                    <a:pt x="16510" y="0"/>
                  </a:lnTo>
                  <a:lnTo>
                    <a:pt x="12954" y="253"/>
                  </a:lnTo>
                  <a:lnTo>
                    <a:pt x="1016" y="39497"/>
                  </a:lnTo>
                  <a:lnTo>
                    <a:pt x="0" y="52197"/>
                  </a:lnTo>
                  <a:lnTo>
                    <a:pt x="2667" y="52704"/>
                  </a:lnTo>
                  <a:lnTo>
                    <a:pt x="5969" y="53086"/>
                  </a:lnTo>
                  <a:lnTo>
                    <a:pt x="9906" y="53086"/>
                  </a:lnTo>
                  <a:lnTo>
                    <a:pt x="14605" y="53339"/>
                  </a:lnTo>
                  <a:lnTo>
                    <a:pt x="18923" y="53086"/>
                  </a:lnTo>
                  <a:lnTo>
                    <a:pt x="23241" y="52704"/>
                  </a:lnTo>
                  <a:lnTo>
                    <a:pt x="27559" y="52450"/>
                  </a:lnTo>
                  <a:lnTo>
                    <a:pt x="30861" y="51688"/>
                  </a:lnTo>
                  <a:lnTo>
                    <a:pt x="31496" y="46227"/>
                  </a:lnTo>
                  <a:lnTo>
                    <a:pt x="32766" y="37464"/>
                  </a:lnTo>
                  <a:lnTo>
                    <a:pt x="34798" y="27431"/>
                  </a:lnTo>
                  <a:lnTo>
                    <a:pt x="37464" y="16637"/>
                  </a:lnTo>
                  <a:lnTo>
                    <a:pt x="38100" y="12064"/>
                  </a:lnTo>
                  <a:lnTo>
                    <a:pt x="24130" y="253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105905" y="2553208"/>
              <a:ext cx="617220" cy="85725"/>
            </a:xfrm>
            <a:custGeom>
              <a:avLst/>
              <a:gdLst/>
              <a:ahLst/>
              <a:cxnLst/>
              <a:rect l="l" t="t" r="r" b="b"/>
              <a:pathLst>
                <a:path w="617220" h="85725">
                  <a:moveTo>
                    <a:pt x="588560" y="28575"/>
                  </a:moveTo>
                  <a:lnTo>
                    <a:pt x="545846" y="28575"/>
                  </a:lnTo>
                  <a:lnTo>
                    <a:pt x="545846" y="57150"/>
                  </a:lnTo>
                  <a:lnTo>
                    <a:pt x="531495" y="57153"/>
                  </a:lnTo>
                  <a:lnTo>
                    <a:pt x="531495" y="85725"/>
                  </a:lnTo>
                  <a:lnTo>
                    <a:pt x="617220" y="42925"/>
                  </a:lnTo>
                  <a:lnTo>
                    <a:pt x="588560" y="28575"/>
                  </a:lnTo>
                  <a:close/>
                </a:path>
                <a:path w="617220" h="85725">
                  <a:moveTo>
                    <a:pt x="531495" y="28578"/>
                  </a:moveTo>
                  <a:lnTo>
                    <a:pt x="0" y="28701"/>
                  </a:lnTo>
                  <a:lnTo>
                    <a:pt x="0" y="57276"/>
                  </a:lnTo>
                  <a:lnTo>
                    <a:pt x="531495" y="57153"/>
                  </a:lnTo>
                  <a:lnTo>
                    <a:pt x="531495" y="28578"/>
                  </a:lnTo>
                  <a:close/>
                </a:path>
                <a:path w="617220" h="85725">
                  <a:moveTo>
                    <a:pt x="545846" y="28575"/>
                  </a:moveTo>
                  <a:lnTo>
                    <a:pt x="531495" y="28578"/>
                  </a:lnTo>
                  <a:lnTo>
                    <a:pt x="531495" y="57153"/>
                  </a:lnTo>
                  <a:lnTo>
                    <a:pt x="545846" y="57150"/>
                  </a:lnTo>
                  <a:lnTo>
                    <a:pt x="545846" y="28575"/>
                  </a:lnTo>
                  <a:close/>
                </a:path>
                <a:path w="617220" h="85725">
                  <a:moveTo>
                    <a:pt x="531495" y="0"/>
                  </a:moveTo>
                  <a:lnTo>
                    <a:pt x="531495" y="28578"/>
                  </a:lnTo>
                  <a:lnTo>
                    <a:pt x="588560" y="28575"/>
                  </a:lnTo>
                  <a:lnTo>
                    <a:pt x="5314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573518" y="2984754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06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256025" y="3103626"/>
              <a:ext cx="4323715" cy="7620"/>
            </a:xfrm>
            <a:custGeom>
              <a:avLst/>
              <a:gdLst/>
              <a:ahLst/>
              <a:cxnLst/>
              <a:rect l="l" t="t" r="r" b="b"/>
              <a:pathLst>
                <a:path w="4323715" h="7619">
                  <a:moveTo>
                    <a:pt x="4323588" y="0"/>
                  </a:moveTo>
                  <a:lnTo>
                    <a:pt x="0" y="762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0252" y="3097530"/>
              <a:ext cx="560958" cy="650113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2446147" y="3753739"/>
            <a:ext cx="1252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Material</a:t>
            </a:r>
            <a:r>
              <a:rPr sz="800" spc="-4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Status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Check</a:t>
            </a:r>
            <a:endParaRPr sz="8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SGMW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Stamp</a:t>
            </a:r>
            <a:endParaRPr sz="8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Scan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Package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994784" y="3401059"/>
            <a:ext cx="392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Normal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687317" y="3577335"/>
            <a:ext cx="1422400" cy="85725"/>
          </a:xfrm>
          <a:custGeom>
            <a:avLst/>
            <a:gdLst/>
            <a:ahLst/>
            <a:cxnLst/>
            <a:rect l="l" t="t" r="r" b="b"/>
            <a:pathLst>
              <a:path w="1422400" h="85725">
                <a:moveTo>
                  <a:pt x="1336167" y="0"/>
                </a:moveTo>
                <a:lnTo>
                  <a:pt x="1336167" y="85725"/>
                </a:lnTo>
                <a:lnTo>
                  <a:pt x="1393401" y="57150"/>
                </a:lnTo>
                <a:lnTo>
                  <a:pt x="1350518" y="57150"/>
                </a:lnTo>
                <a:lnTo>
                  <a:pt x="1350518" y="28575"/>
                </a:lnTo>
                <a:lnTo>
                  <a:pt x="1393232" y="28575"/>
                </a:lnTo>
                <a:lnTo>
                  <a:pt x="1336167" y="0"/>
                </a:lnTo>
                <a:close/>
              </a:path>
              <a:path w="1422400" h="85725">
                <a:moveTo>
                  <a:pt x="133616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36167" y="57150"/>
                </a:lnTo>
                <a:lnTo>
                  <a:pt x="1336167" y="28575"/>
                </a:lnTo>
                <a:close/>
              </a:path>
              <a:path w="1422400" h="85725">
                <a:moveTo>
                  <a:pt x="1393232" y="28575"/>
                </a:moveTo>
                <a:lnTo>
                  <a:pt x="1350518" y="28575"/>
                </a:lnTo>
                <a:lnTo>
                  <a:pt x="1350518" y="57150"/>
                </a:lnTo>
                <a:lnTo>
                  <a:pt x="1393401" y="57150"/>
                </a:lnTo>
                <a:lnTo>
                  <a:pt x="1421892" y="42925"/>
                </a:lnTo>
                <a:lnTo>
                  <a:pt x="1393232" y="2857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2679573" y="4306315"/>
            <a:ext cx="5099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Abnormal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3219195" y="3418332"/>
            <a:ext cx="2331720" cy="1151890"/>
            <a:chOff x="3219195" y="3418332"/>
            <a:chExt cx="2331720" cy="1151890"/>
          </a:xfrm>
        </p:grpSpPr>
        <p:sp>
          <p:nvSpPr>
            <p:cNvPr id="166" name="object 166"/>
            <p:cNvSpPr/>
            <p:nvPr/>
          </p:nvSpPr>
          <p:spPr>
            <a:xfrm>
              <a:off x="3219195" y="4242054"/>
              <a:ext cx="85725" cy="327660"/>
            </a:xfrm>
            <a:custGeom>
              <a:avLst/>
              <a:gdLst/>
              <a:ahLst/>
              <a:cxnLst/>
              <a:rect l="l" t="t" r="r" b="b"/>
              <a:pathLst>
                <a:path w="85725" h="327660">
                  <a:moveTo>
                    <a:pt x="28575" y="241935"/>
                  </a:moveTo>
                  <a:lnTo>
                    <a:pt x="0" y="241935"/>
                  </a:lnTo>
                  <a:lnTo>
                    <a:pt x="42926" y="327660"/>
                  </a:lnTo>
                  <a:lnTo>
                    <a:pt x="78623" y="256159"/>
                  </a:lnTo>
                  <a:lnTo>
                    <a:pt x="28575" y="256159"/>
                  </a:lnTo>
                  <a:lnTo>
                    <a:pt x="28575" y="241935"/>
                  </a:lnTo>
                  <a:close/>
                </a:path>
                <a:path w="85725" h="327660">
                  <a:moveTo>
                    <a:pt x="57150" y="0"/>
                  </a:moveTo>
                  <a:lnTo>
                    <a:pt x="28575" y="0"/>
                  </a:lnTo>
                  <a:lnTo>
                    <a:pt x="28575" y="256159"/>
                  </a:lnTo>
                  <a:lnTo>
                    <a:pt x="57150" y="256159"/>
                  </a:lnTo>
                  <a:lnTo>
                    <a:pt x="57150" y="0"/>
                  </a:lnTo>
                  <a:close/>
                </a:path>
                <a:path w="85725" h="327660">
                  <a:moveTo>
                    <a:pt x="85725" y="241935"/>
                  </a:moveTo>
                  <a:lnTo>
                    <a:pt x="57150" y="241935"/>
                  </a:lnTo>
                  <a:lnTo>
                    <a:pt x="57150" y="256159"/>
                  </a:lnTo>
                  <a:lnTo>
                    <a:pt x="78623" y="256159"/>
                  </a:lnTo>
                  <a:lnTo>
                    <a:pt x="85725" y="24193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7883" y="3418332"/>
              <a:ext cx="382524" cy="345947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5174741" y="3153537"/>
            <a:ext cx="46164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 scanning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45302" y="3412363"/>
            <a:ext cx="426084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</a:t>
            </a:r>
            <a:endParaRPr sz="800">
              <a:latin typeface="Microsoft YaHei"/>
              <a:cs typeface="Microsoft YaHei"/>
            </a:endParaRPr>
          </a:p>
          <a:p>
            <a:pPr marL="44450">
              <a:lnSpc>
                <a:spcPct val="100000"/>
              </a:lnSpc>
              <a:spcBef>
                <a:spcPts val="95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is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valid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5487161" y="3431857"/>
            <a:ext cx="3314700" cy="319405"/>
            <a:chOff x="5487161" y="3431857"/>
            <a:chExt cx="3314700" cy="319405"/>
          </a:xfrm>
        </p:grpSpPr>
        <p:sp>
          <p:nvSpPr>
            <p:cNvPr id="171" name="object 171"/>
            <p:cNvSpPr/>
            <p:nvPr/>
          </p:nvSpPr>
          <p:spPr>
            <a:xfrm>
              <a:off x="5487161" y="3554476"/>
              <a:ext cx="1033780" cy="85725"/>
            </a:xfrm>
            <a:custGeom>
              <a:avLst/>
              <a:gdLst/>
              <a:ahLst/>
              <a:cxnLst/>
              <a:rect l="l" t="t" r="r" b="b"/>
              <a:pathLst>
                <a:path w="1033779" h="85725">
                  <a:moveTo>
                    <a:pt x="947547" y="0"/>
                  </a:moveTo>
                  <a:lnTo>
                    <a:pt x="947547" y="85725"/>
                  </a:lnTo>
                  <a:lnTo>
                    <a:pt x="1004781" y="57150"/>
                  </a:lnTo>
                  <a:lnTo>
                    <a:pt x="961898" y="57150"/>
                  </a:lnTo>
                  <a:lnTo>
                    <a:pt x="961771" y="28575"/>
                  </a:lnTo>
                  <a:lnTo>
                    <a:pt x="1004612" y="28575"/>
                  </a:lnTo>
                  <a:lnTo>
                    <a:pt x="947547" y="0"/>
                  </a:lnTo>
                  <a:close/>
                </a:path>
                <a:path w="1033779" h="85725">
                  <a:moveTo>
                    <a:pt x="947547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947547" y="57150"/>
                  </a:lnTo>
                  <a:lnTo>
                    <a:pt x="947547" y="28575"/>
                  </a:lnTo>
                  <a:close/>
                </a:path>
                <a:path w="1033779" h="85725">
                  <a:moveTo>
                    <a:pt x="1004612" y="28575"/>
                  </a:moveTo>
                  <a:lnTo>
                    <a:pt x="961771" y="28575"/>
                  </a:lnTo>
                  <a:lnTo>
                    <a:pt x="961898" y="57150"/>
                  </a:lnTo>
                  <a:lnTo>
                    <a:pt x="1004781" y="57150"/>
                  </a:lnTo>
                  <a:lnTo>
                    <a:pt x="1033271" y="42925"/>
                  </a:lnTo>
                  <a:lnTo>
                    <a:pt x="1004612" y="2857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9845" y="3431857"/>
              <a:ext cx="1651444" cy="318896"/>
            </a:xfrm>
            <a:prstGeom prst="rect">
              <a:avLst/>
            </a:prstGeom>
          </p:spPr>
        </p:pic>
      </p:grpSp>
      <p:sp>
        <p:nvSpPr>
          <p:cNvPr id="173" name="object 173"/>
          <p:cNvSpPr txBox="1"/>
          <p:nvPr/>
        </p:nvSpPr>
        <p:spPr>
          <a:xfrm>
            <a:off x="7165085" y="3348583"/>
            <a:ext cx="1692275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665480" indent="-264160">
              <a:lnSpc>
                <a:spcPct val="15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Arial MT"/>
                <a:cs typeface="Arial MT"/>
              </a:rPr>
              <a:t>Put</a:t>
            </a:r>
            <a:r>
              <a:rPr sz="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04040"/>
                </a:solidFill>
                <a:latin typeface="Arial MT"/>
                <a:cs typeface="Arial MT"/>
              </a:rPr>
              <a:t>away</a:t>
            </a:r>
            <a:r>
              <a:rPr sz="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404040"/>
                </a:solidFill>
                <a:latin typeface="Arial MT"/>
                <a:cs typeface="Arial MT"/>
              </a:rPr>
              <a:t>divided</a:t>
            </a:r>
            <a:r>
              <a:rPr sz="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800" spc="-10" dirty="0">
                <a:solidFill>
                  <a:srgbClr val="404040"/>
                </a:solidFill>
                <a:latin typeface="Arial MT"/>
                <a:cs typeface="Arial MT"/>
              </a:rPr>
              <a:t> batch/LOT</a:t>
            </a:r>
            <a:endParaRPr sz="800">
              <a:latin typeface="Arial MT"/>
              <a:cs typeface="Arial MT"/>
            </a:endParaRPr>
          </a:p>
          <a:p>
            <a:pPr marL="923290">
              <a:lnSpc>
                <a:spcPct val="100000"/>
              </a:lnSpc>
              <a:spcBef>
                <a:spcPts val="25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KD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Transit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pic>
        <p:nvPicPr>
          <p:cNvPr id="174" name="object 1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23759" y="4677155"/>
            <a:ext cx="326135" cy="297180"/>
          </a:xfrm>
          <a:prstGeom prst="rect">
            <a:avLst/>
          </a:prstGeom>
        </p:spPr>
      </p:pic>
      <p:sp>
        <p:nvSpPr>
          <p:cNvPr id="175" name="object 175"/>
          <p:cNvSpPr txBox="1"/>
          <p:nvPr/>
        </p:nvSpPr>
        <p:spPr>
          <a:xfrm>
            <a:off x="7276592" y="5003419"/>
            <a:ext cx="2870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WMS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2663951" y="3416808"/>
            <a:ext cx="5847715" cy="850900"/>
            <a:chOff x="2663951" y="3416808"/>
            <a:chExt cx="5847715" cy="850900"/>
          </a:xfrm>
        </p:grpSpPr>
        <p:sp>
          <p:nvSpPr>
            <p:cNvPr id="177" name="object 177"/>
            <p:cNvSpPr/>
            <p:nvPr/>
          </p:nvSpPr>
          <p:spPr>
            <a:xfrm>
              <a:off x="8487917" y="3917442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8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568945" y="422529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92811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3951" y="3416808"/>
              <a:ext cx="382524" cy="34594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105398" y="4181856"/>
              <a:ext cx="930910" cy="85725"/>
            </a:xfrm>
            <a:custGeom>
              <a:avLst/>
              <a:gdLst/>
              <a:ahLst/>
              <a:cxnLst/>
              <a:rect l="l" t="t" r="r" b="b"/>
              <a:pathLst>
                <a:path w="930909" h="85725">
                  <a:moveTo>
                    <a:pt x="86105" y="0"/>
                  </a:moveTo>
                  <a:lnTo>
                    <a:pt x="0" y="42164"/>
                  </a:lnTo>
                  <a:lnTo>
                    <a:pt x="85343" y="85725"/>
                  </a:lnTo>
                  <a:lnTo>
                    <a:pt x="85597" y="57156"/>
                  </a:lnTo>
                  <a:lnTo>
                    <a:pt x="71247" y="57023"/>
                  </a:lnTo>
                  <a:lnTo>
                    <a:pt x="71500" y="28448"/>
                  </a:lnTo>
                  <a:lnTo>
                    <a:pt x="85853" y="28448"/>
                  </a:lnTo>
                  <a:lnTo>
                    <a:pt x="86105" y="0"/>
                  </a:lnTo>
                  <a:close/>
                </a:path>
                <a:path w="930909" h="85725">
                  <a:moveTo>
                    <a:pt x="85851" y="28581"/>
                  </a:moveTo>
                  <a:lnTo>
                    <a:pt x="85597" y="57156"/>
                  </a:lnTo>
                  <a:lnTo>
                    <a:pt x="930401" y="65024"/>
                  </a:lnTo>
                  <a:lnTo>
                    <a:pt x="930655" y="36449"/>
                  </a:lnTo>
                  <a:lnTo>
                    <a:pt x="85851" y="28581"/>
                  </a:lnTo>
                  <a:close/>
                </a:path>
                <a:path w="930909" h="85725">
                  <a:moveTo>
                    <a:pt x="71500" y="28448"/>
                  </a:moveTo>
                  <a:lnTo>
                    <a:pt x="71247" y="57023"/>
                  </a:lnTo>
                  <a:lnTo>
                    <a:pt x="85597" y="57156"/>
                  </a:lnTo>
                  <a:lnTo>
                    <a:pt x="85851" y="28581"/>
                  </a:lnTo>
                  <a:lnTo>
                    <a:pt x="71500" y="28448"/>
                  </a:lnTo>
                  <a:close/>
                </a:path>
                <a:path w="930909" h="85725">
                  <a:moveTo>
                    <a:pt x="85853" y="28448"/>
                  </a:moveTo>
                  <a:lnTo>
                    <a:pt x="71500" y="28448"/>
                  </a:lnTo>
                  <a:lnTo>
                    <a:pt x="85851" y="28581"/>
                  </a:lnTo>
                  <a:lnTo>
                    <a:pt x="85853" y="2844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756397" y="4015485"/>
            <a:ext cx="5765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Relocate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715250" y="4259707"/>
            <a:ext cx="6591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226555" y="4064889"/>
            <a:ext cx="795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divided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By</a:t>
            </a:r>
            <a:r>
              <a:rPr sz="8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Style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732401" y="4527041"/>
            <a:ext cx="6591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084445" y="3734561"/>
            <a:ext cx="5435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Input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Date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4078223" y="3306762"/>
            <a:ext cx="3309620" cy="1663064"/>
            <a:chOff x="4078223" y="3306762"/>
            <a:chExt cx="3309620" cy="1663064"/>
          </a:xfrm>
        </p:grpSpPr>
        <p:pic>
          <p:nvPicPr>
            <p:cNvPr id="187" name="object 1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1841" y="3306762"/>
              <a:ext cx="463740" cy="421068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5355335" y="3703320"/>
              <a:ext cx="2032000" cy="974725"/>
            </a:xfrm>
            <a:custGeom>
              <a:avLst/>
              <a:gdLst/>
              <a:ahLst/>
              <a:cxnLst/>
              <a:rect l="l" t="t" r="r" b="b"/>
              <a:pathLst>
                <a:path w="2032000" h="974725">
                  <a:moveTo>
                    <a:pt x="85216" y="0"/>
                  </a:moveTo>
                  <a:lnTo>
                    <a:pt x="0" y="1523"/>
                  </a:lnTo>
                  <a:lnTo>
                    <a:pt x="52324" y="68706"/>
                  </a:lnTo>
                  <a:lnTo>
                    <a:pt x="66010" y="40118"/>
                  </a:lnTo>
                  <a:lnTo>
                    <a:pt x="54610" y="34670"/>
                  </a:lnTo>
                  <a:lnTo>
                    <a:pt x="60071" y="23240"/>
                  </a:lnTo>
                  <a:lnTo>
                    <a:pt x="74090" y="23240"/>
                  </a:lnTo>
                  <a:lnTo>
                    <a:pt x="85216" y="0"/>
                  </a:lnTo>
                  <a:close/>
                </a:path>
                <a:path w="2032000" h="974725">
                  <a:moveTo>
                    <a:pt x="71486" y="28680"/>
                  </a:moveTo>
                  <a:lnTo>
                    <a:pt x="66010" y="40118"/>
                  </a:lnTo>
                  <a:lnTo>
                    <a:pt x="100329" y="56514"/>
                  </a:lnTo>
                  <a:lnTo>
                    <a:pt x="105917" y="45084"/>
                  </a:lnTo>
                  <a:lnTo>
                    <a:pt x="71486" y="28680"/>
                  </a:lnTo>
                  <a:close/>
                </a:path>
                <a:path w="2032000" h="974725">
                  <a:moveTo>
                    <a:pt x="60071" y="23240"/>
                  </a:moveTo>
                  <a:lnTo>
                    <a:pt x="54610" y="34670"/>
                  </a:lnTo>
                  <a:lnTo>
                    <a:pt x="66010" y="40118"/>
                  </a:lnTo>
                  <a:lnTo>
                    <a:pt x="71486" y="28680"/>
                  </a:lnTo>
                  <a:lnTo>
                    <a:pt x="60071" y="23240"/>
                  </a:lnTo>
                  <a:close/>
                </a:path>
                <a:path w="2032000" h="974725">
                  <a:moveTo>
                    <a:pt x="74090" y="23240"/>
                  </a:moveTo>
                  <a:lnTo>
                    <a:pt x="60071" y="23240"/>
                  </a:lnTo>
                  <a:lnTo>
                    <a:pt x="71486" y="28680"/>
                  </a:lnTo>
                  <a:lnTo>
                    <a:pt x="74090" y="23240"/>
                  </a:lnTo>
                  <a:close/>
                </a:path>
                <a:path w="2032000" h="974725">
                  <a:moveTo>
                    <a:pt x="140208" y="61594"/>
                  </a:moveTo>
                  <a:lnTo>
                    <a:pt x="134747" y="73024"/>
                  </a:lnTo>
                  <a:lnTo>
                    <a:pt x="180593" y="94868"/>
                  </a:lnTo>
                  <a:lnTo>
                    <a:pt x="186054" y="83438"/>
                  </a:lnTo>
                  <a:lnTo>
                    <a:pt x="140208" y="61594"/>
                  </a:lnTo>
                  <a:close/>
                </a:path>
                <a:path w="2032000" h="974725">
                  <a:moveTo>
                    <a:pt x="220472" y="99821"/>
                  </a:moveTo>
                  <a:lnTo>
                    <a:pt x="215011" y="111378"/>
                  </a:lnTo>
                  <a:lnTo>
                    <a:pt x="260730" y="133222"/>
                  </a:lnTo>
                  <a:lnTo>
                    <a:pt x="266318" y="121792"/>
                  </a:lnTo>
                  <a:lnTo>
                    <a:pt x="220472" y="99821"/>
                  </a:lnTo>
                  <a:close/>
                </a:path>
                <a:path w="2032000" h="974725">
                  <a:moveTo>
                    <a:pt x="300609" y="138175"/>
                  </a:moveTo>
                  <a:lnTo>
                    <a:pt x="295148" y="149732"/>
                  </a:lnTo>
                  <a:lnTo>
                    <a:pt x="340994" y="171576"/>
                  </a:lnTo>
                  <a:lnTo>
                    <a:pt x="346455" y="160146"/>
                  </a:lnTo>
                  <a:lnTo>
                    <a:pt x="300609" y="138175"/>
                  </a:lnTo>
                  <a:close/>
                </a:path>
                <a:path w="2032000" h="974725">
                  <a:moveTo>
                    <a:pt x="380873" y="176529"/>
                  </a:moveTo>
                  <a:lnTo>
                    <a:pt x="375412" y="188086"/>
                  </a:lnTo>
                  <a:lnTo>
                    <a:pt x="421259" y="209930"/>
                  </a:lnTo>
                  <a:lnTo>
                    <a:pt x="426719" y="198500"/>
                  </a:lnTo>
                  <a:lnTo>
                    <a:pt x="380873" y="176529"/>
                  </a:lnTo>
                  <a:close/>
                </a:path>
                <a:path w="2032000" h="974725">
                  <a:moveTo>
                    <a:pt x="461010" y="214883"/>
                  </a:moveTo>
                  <a:lnTo>
                    <a:pt x="455549" y="226440"/>
                  </a:lnTo>
                  <a:lnTo>
                    <a:pt x="501396" y="248284"/>
                  </a:lnTo>
                  <a:lnTo>
                    <a:pt x="506856" y="236854"/>
                  </a:lnTo>
                  <a:lnTo>
                    <a:pt x="461010" y="214883"/>
                  </a:lnTo>
                  <a:close/>
                </a:path>
                <a:path w="2032000" h="974725">
                  <a:moveTo>
                    <a:pt x="541274" y="253237"/>
                  </a:moveTo>
                  <a:lnTo>
                    <a:pt x="535813" y="264667"/>
                  </a:lnTo>
                  <a:lnTo>
                    <a:pt x="581660" y="286638"/>
                  </a:lnTo>
                  <a:lnTo>
                    <a:pt x="587121" y="275208"/>
                  </a:lnTo>
                  <a:lnTo>
                    <a:pt x="541274" y="253237"/>
                  </a:lnTo>
                  <a:close/>
                </a:path>
                <a:path w="2032000" h="974725">
                  <a:moveTo>
                    <a:pt x="621411" y="291591"/>
                  </a:moveTo>
                  <a:lnTo>
                    <a:pt x="615950" y="303021"/>
                  </a:lnTo>
                  <a:lnTo>
                    <a:pt x="661797" y="324992"/>
                  </a:lnTo>
                  <a:lnTo>
                    <a:pt x="667258" y="313562"/>
                  </a:lnTo>
                  <a:lnTo>
                    <a:pt x="621411" y="291591"/>
                  </a:lnTo>
                  <a:close/>
                </a:path>
                <a:path w="2032000" h="974725">
                  <a:moveTo>
                    <a:pt x="701675" y="329945"/>
                  </a:moveTo>
                  <a:lnTo>
                    <a:pt x="696213" y="341375"/>
                  </a:lnTo>
                  <a:lnTo>
                    <a:pt x="742061" y="363346"/>
                  </a:lnTo>
                  <a:lnTo>
                    <a:pt x="747522" y="351916"/>
                  </a:lnTo>
                  <a:lnTo>
                    <a:pt x="701675" y="329945"/>
                  </a:lnTo>
                  <a:close/>
                </a:path>
                <a:path w="2032000" h="974725">
                  <a:moveTo>
                    <a:pt x="781812" y="368299"/>
                  </a:moveTo>
                  <a:lnTo>
                    <a:pt x="776351" y="379729"/>
                  </a:lnTo>
                  <a:lnTo>
                    <a:pt x="822198" y="401700"/>
                  </a:lnTo>
                  <a:lnTo>
                    <a:pt x="827659" y="390270"/>
                  </a:lnTo>
                  <a:lnTo>
                    <a:pt x="781812" y="368299"/>
                  </a:lnTo>
                  <a:close/>
                </a:path>
                <a:path w="2032000" h="974725">
                  <a:moveTo>
                    <a:pt x="862076" y="406653"/>
                  </a:moveTo>
                  <a:lnTo>
                    <a:pt x="856614" y="418083"/>
                  </a:lnTo>
                  <a:lnTo>
                    <a:pt x="902462" y="440054"/>
                  </a:lnTo>
                  <a:lnTo>
                    <a:pt x="907923" y="428624"/>
                  </a:lnTo>
                  <a:lnTo>
                    <a:pt x="862076" y="406653"/>
                  </a:lnTo>
                  <a:close/>
                </a:path>
                <a:path w="2032000" h="974725">
                  <a:moveTo>
                    <a:pt x="942213" y="445007"/>
                  </a:moveTo>
                  <a:lnTo>
                    <a:pt x="936751" y="456437"/>
                  </a:lnTo>
                  <a:lnTo>
                    <a:pt x="982599" y="478408"/>
                  </a:lnTo>
                  <a:lnTo>
                    <a:pt x="988060" y="466978"/>
                  </a:lnTo>
                  <a:lnTo>
                    <a:pt x="942213" y="445007"/>
                  </a:lnTo>
                  <a:close/>
                </a:path>
                <a:path w="2032000" h="974725">
                  <a:moveTo>
                    <a:pt x="1022476" y="483361"/>
                  </a:moveTo>
                  <a:lnTo>
                    <a:pt x="1017015" y="494791"/>
                  </a:lnTo>
                  <a:lnTo>
                    <a:pt x="1062863" y="516762"/>
                  </a:lnTo>
                  <a:lnTo>
                    <a:pt x="1068324" y="505205"/>
                  </a:lnTo>
                  <a:lnTo>
                    <a:pt x="1022476" y="483361"/>
                  </a:lnTo>
                  <a:close/>
                </a:path>
                <a:path w="2032000" h="974725">
                  <a:moveTo>
                    <a:pt x="1102740" y="521715"/>
                  </a:moveTo>
                  <a:lnTo>
                    <a:pt x="1097152" y="533145"/>
                  </a:lnTo>
                  <a:lnTo>
                    <a:pt x="1143000" y="555116"/>
                  </a:lnTo>
                  <a:lnTo>
                    <a:pt x="1148461" y="543559"/>
                  </a:lnTo>
                  <a:lnTo>
                    <a:pt x="1102740" y="521715"/>
                  </a:lnTo>
                  <a:close/>
                </a:path>
                <a:path w="2032000" h="974725">
                  <a:moveTo>
                    <a:pt x="1182878" y="560069"/>
                  </a:moveTo>
                  <a:lnTo>
                    <a:pt x="1177416" y="571499"/>
                  </a:lnTo>
                  <a:lnTo>
                    <a:pt x="1223264" y="593470"/>
                  </a:lnTo>
                  <a:lnTo>
                    <a:pt x="1228724" y="581913"/>
                  </a:lnTo>
                  <a:lnTo>
                    <a:pt x="1182878" y="560069"/>
                  </a:lnTo>
                  <a:close/>
                </a:path>
                <a:path w="2032000" h="974725">
                  <a:moveTo>
                    <a:pt x="1263141" y="598423"/>
                  </a:moveTo>
                  <a:lnTo>
                    <a:pt x="1257554" y="609853"/>
                  </a:lnTo>
                  <a:lnTo>
                    <a:pt x="1303400" y="631824"/>
                  </a:lnTo>
                  <a:lnTo>
                    <a:pt x="1308862" y="620267"/>
                  </a:lnTo>
                  <a:lnTo>
                    <a:pt x="1263141" y="598423"/>
                  </a:lnTo>
                  <a:close/>
                </a:path>
                <a:path w="2032000" h="974725">
                  <a:moveTo>
                    <a:pt x="1343279" y="636777"/>
                  </a:moveTo>
                  <a:lnTo>
                    <a:pt x="1337817" y="648207"/>
                  </a:lnTo>
                  <a:lnTo>
                    <a:pt x="1383664" y="670178"/>
                  </a:lnTo>
                  <a:lnTo>
                    <a:pt x="1389125" y="658621"/>
                  </a:lnTo>
                  <a:lnTo>
                    <a:pt x="1343279" y="636777"/>
                  </a:lnTo>
                  <a:close/>
                </a:path>
                <a:path w="2032000" h="974725">
                  <a:moveTo>
                    <a:pt x="1423542" y="675131"/>
                  </a:moveTo>
                  <a:lnTo>
                    <a:pt x="1417955" y="686561"/>
                  </a:lnTo>
                  <a:lnTo>
                    <a:pt x="1463802" y="708405"/>
                  </a:lnTo>
                  <a:lnTo>
                    <a:pt x="1469389" y="696975"/>
                  </a:lnTo>
                  <a:lnTo>
                    <a:pt x="1423542" y="675131"/>
                  </a:lnTo>
                  <a:close/>
                </a:path>
                <a:path w="2032000" h="974725">
                  <a:moveTo>
                    <a:pt x="1503680" y="713485"/>
                  </a:moveTo>
                  <a:lnTo>
                    <a:pt x="1498218" y="724915"/>
                  </a:lnTo>
                  <a:lnTo>
                    <a:pt x="1544065" y="746759"/>
                  </a:lnTo>
                  <a:lnTo>
                    <a:pt x="1549527" y="735329"/>
                  </a:lnTo>
                  <a:lnTo>
                    <a:pt x="1503680" y="713485"/>
                  </a:lnTo>
                  <a:close/>
                </a:path>
                <a:path w="2032000" h="974725">
                  <a:moveTo>
                    <a:pt x="1583943" y="751839"/>
                  </a:moveTo>
                  <a:lnTo>
                    <a:pt x="1578483" y="763269"/>
                  </a:lnTo>
                  <a:lnTo>
                    <a:pt x="1624203" y="785113"/>
                  </a:lnTo>
                  <a:lnTo>
                    <a:pt x="1629790" y="773683"/>
                  </a:lnTo>
                  <a:lnTo>
                    <a:pt x="1583943" y="751839"/>
                  </a:lnTo>
                  <a:close/>
                </a:path>
                <a:path w="2032000" h="974725">
                  <a:moveTo>
                    <a:pt x="1664081" y="790193"/>
                  </a:moveTo>
                  <a:lnTo>
                    <a:pt x="1658619" y="801623"/>
                  </a:lnTo>
                  <a:lnTo>
                    <a:pt x="1704466" y="823467"/>
                  </a:lnTo>
                  <a:lnTo>
                    <a:pt x="1709928" y="812037"/>
                  </a:lnTo>
                  <a:lnTo>
                    <a:pt x="1664081" y="790193"/>
                  </a:lnTo>
                  <a:close/>
                </a:path>
                <a:path w="2032000" h="974725">
                  <a:moveTo>
                    <a:pt x="1744344" y="828420"/>
                  </a:moveTo>
                  <a:lnTo>
                    <a:pt x="1738884" y="839977"/>
                  </a:lnTo>
                  <a:lnTo>
                    <a:pt x="1784604" y="861821"/>
                  </a:lnTo>
                  <a:lnTo>
                    <a:pt x="1790191" y="850391"/>
                  </a:lnTo>
                  <a:lnTo>
                    <a:pt x="1744344" y="828420"/>
                  </a:lnTo>
                  <a:close/>
                </a:path>
                <a:path w="2032000" h="974725">
                  <a:moveTo>
                    <a:pt x="1824482" y="866774"/>
                  </a:moveTo>
                  <a:lnTo>
                    <a:pt x="1819020" y="878331"/>
                  </a:lnTo>
                  <a:lnTo>
                    <a:pt x="1864867" y="900175"/>
                  </a:lnTo>
                  <a:lnTo>
                    <a:pt x="1870329" y="888745"/>
                  </a:lnTo>
                  <a:lnTo>
                    <a:pt x="1824482" y="866774"/>
                  </a:lnTo>
                  <a:close/>
                </a:path>
                <a:path w="2032000" h="974725">
                  <a:moveTo>
                    <a:pt x="1979675" y="905890"/>
                  </a:moveTo>
                  <a:lnTo>
                    <a:pt x="1946783" y="974597"/>
                  </a:lnTo>
                  <a:lnTo>
                    <a:pt x="2031999" y="973073"/>
                  </a:lnTo>
                  <a:lnTo>
                    <a:pt x="1979675" y="905890"/>
                  </a:lnTo>
                  <a:close/>
                </a:path>
                <a:path w="2032000" h="974725">
                  <a:moveTo>
                    <a:pt x="1904745" y="905128"/>
                  </a:moveTo>
                  <a:lnTo>
                    <a:pt x="1899285" y="916685"/>
                  </a:lnTo>
                  <a:lnTo>
                    <a:pt x="1945132" y="938529"/>
                  </a:lnTo>
                  <a:lnTo>
                    <a:pt x="1950592" y="927099"/>
                  </a:lnTo>
                  <a:lnTo>
                    <a:pt x="1904745" y="905128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9053" y="4117657"/>
              <a:ext cx="1074801" cy="398144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8223" y="4672583"/>
              <a:ext cx="327660" cy="297180"/>
            </a:xfrm>
            <a:prstGeom prst="rect">
              <a:avLst/>
            </a:prstGeom>
          </p:spPr>
        </p:pic>
      </p:grpSp>
      <p:sp>
        <p:nvSpPr>
          <p:cNvPr id="191" name="object 191"/>
          <p:cNvSpPr txBox="1"/>
          <p:nvPr/>
        </p:nvSpPr>
        <p:spPr>
          <a:xfrm>
            <a:off x="4178553" y="4998465"/>
            <a:ext cx="1924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LES</a:t>
            </a:r>
            <a:endParaRPr sz="800">
              <a:latin typeface="Microsoft YaHei"/>
              <a:cs typeface="Microsoft YaHei"/>
            </a:endParaRPr>
          </a:p>
        </p:txBody>
      </p:sp>
      <p:pic>
        <p:nvPicPr>
          <p:cNvPr id="192" name="object 19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89576" y="1709927"/>
            <a:ext cx="361188" cy="297179"/>
          </a:xfrm>
          <a:prstGeom prst="rect">
            <a:avLst/>
          </a:prstGeom>
        </p:spPr>
      </p:pic>
      <p:sp>
        <p:nvSpPr>
          <p:cNvPr id="193" name="object 193"/>
          <p:cNvSpPr txBox="1"/>
          <p:nvPr/>
        </p:nvSpPr>
        <p:spPr>
          <a:xfrm>
            <a:off x="5062854" y="2035556"/>
            <a:ext cx="2889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Email</a:t>
            </a:r>
            <a:endParaRPr sz="800">
              <a:latin typeface="Microsoft YaHei"/>
              <a:cs typeface="Microsoft YaHei"/>
            </a:endParaRPr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2851213" y="4579429"/>
          <a:ext cx="92392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 marR="67310" indent="-4572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10" dirty="0">
                          <a:solidFill>
                            <a:srgbClr val="404040"/>
                          </a:solidFill>
                          <a:latin typeface="Microsoft YaHei"/>
                          <a:cs typeface="Microsoft YaHei"/>
                        </a:rPr>
                        <a:t>Abnormal Analysis</a:t>
                      </a:r>
                      <a:endParaRPr sz="800">
                        <a:latin typeface="Microsoft YaHei"/>
                        <a:cs typeface="Microsoft YaHe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5" name="object 195"/>
          <p:cNvGrpSpPr/>
          <p:nvPr/>
        </p:nvGrpSpPr>
        <p:grpSpPr>
          <a:xfrm>
            <a:off x="1034605" y="1816607"/>
            <a:ext cx="6189345" cy="3193415"/>
            <a:chOff x="1034605" y="1816607"/>
            <a:chExt cx="6189345" cy="3193415"/>
          </a:xfrm>
        </p:grpSpPr>
        <p:sp>
          <p:nvSpPr>
            <p:cNvPr id="196" name="object 196"/>
            <p:cNvSpPr/>
            <p:nvPr/>
          </p:nvSpPr>
          <p:spPr>
            <a:xfrm>
              <a:off x="1287780" y="1816607"/>
              <a:ext cx="5935980" cy="3046730"/>
            </a:xfrm>
            <a:custGeom>
              <a:avLst/>
              <a:gdLst/>
              <a:ahLst/>
              <a:cxnLst/>
              <a:rect l="l" t="t" r="r" b="b"/>
              <a:pathLst>
                <a:path w="5935980" h="3046729">
                  <a:moveTo>
                    <a:pt x="1143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114300" y="44450"/>
                  </a:lnTo>
                  <a:lnTo>
                    <a:pt x="114300" y="31750"/>
                  </a:lnTo>
                  <a:close/>
                </a:path>
                <a:path w="5935980" h="3046729">
                  <a:moveTo>
                    <a:pt x="203200" y="31750"/>
                  </a:moveTo>
                  <a:lnTo>
                    <a:pt x="152400" y="31750"/>
                  </a:lnTo>
                  <a:lnTo>
                    <a:pt x="1524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5935980" h="3046729">
                  <a:moveTo>
                    <a:pt x="2921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92100" y="44450"/>
                  </a:lnTo>
                  <a:lnTo>
                    <a:pt x="292100" y="31750"/>
                  </a:lnTo>
                  <a:close/>
                </a:path>
                <a:path w="5935980" h="3046729">
                  <a:moveTo>
                    <a:pt x="381000" y="31750"/>
                  </a:moveTo>
                  <a:lnTo>
                    <a:pt x="330200" y="31750"/>
                  </a:lnTo>
                  <a:lnTo>
                    <a:pt x="3302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5935980" h="3046729">
                  <a:moveTo>
                    <a:pt x="469900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69900" y="44450"/>
                  </a:lnTo>
                  <a:lnTo>
                    <a:pt x="469900" y="31750"/>
                  </a:lnTo>
                  <a:close/>
                </a:path>
                <a:path w="5935980" h="3046729">
                  <a:moveTo>
                    <a:pt x="558800" y="31750"/>
                  </a:moveTo>
                  <a:lnTo>
                    <a:pt x="508000" y="31750"/>
                  </a:lnTo>
                  <a:lnTo>
                    <a:pt x="508000" y="44450"/>
                  </a:lnTo>
                  <a:lnTo>
                    <a:pt x="558800" y="44450"/>
                  </a:lnTo>
                  <a:lnTo>
                    <a:pt x="558800" y="31750"/>
                  </a:lnTo>
                  <a:close/>
                </a:path>
                <a:path w="5935980" h="3046729">
                  <a:moveTo>
                    <a:pt x="647700" y="31750"/>
                  </a:moveTo>
                  <a:lnTo>
                    <a:pt x="596900" y="31750"/>
                  </a:lnTo>
                  <a:lnTo>
                    <a:pt x="596900" y="44450"/>
                  </a:lnTo>
                  <a:lnTo>
                    <a:pt x="647700" y="44450"/>
                  </a:lnTo>
                  <a:lnTo>
                    <a:pt x="647700" y="31750"/>
                  </a:lnTo>
                  <a:close/>
                </a:path>
                <a:path w="5935980" h="3046729">
                  <a:moveTo>
                    <a:pt x="736600" y="31750"/>
                  </a:moveTo>
                  <a:lnTo>
                    <a:pt x="685800" y="31750"/>
                  </a:lnTo>
                  <a:lnTo>
                    <a:pt x="685800" y="44450"/>
                  </a:lnTo>
                  <a:lnTo>
                    <a:pt x="736600" y="44450"/>
                  </a:lnTo>
                  <a:lnTo>
                    <a:pt x="736600" y="31750"/>
                  </a:lnTo>
                  <a:close/>
                </a:path>
                <a:path w="5935980" h="3046729">
                  <a:moveTo>
                    <a:pt x="849249" y="38100"/>
                  </a:moveTo>
                  <a:lnTo>
                    <a:pt x="836549" y="31750"/>
                  </a:lnTo>
                  <a:lnTo>
                    <a:pt x="773049" y="0"/>
                  </a:lnTo>
                  <a:lnTo>
                    <a:pt x="773049" y="76200"/>
                  </a:lnTo>
                  <a:lnTo>
                    <a:pt x="836549" y="44450"/>
                  </a:lnTo>
                  <a:lnTo>
                    <a:pt x="849249" y="38100"/>
                  </a:lnTo>
                  <a:close/>
                </a:path>
                <a:path w="5935980" h="3046729">
                  <a:moveTo>
                    <a:pt x="3108960" y="80518"/>
                  </a:moveTo>
                  <a:lnTo>
                    <a:pt x="3070860" y="80518"/>
                  </a:lnTo>
                  <a:lnTo>
                    <a:pt x="3070860" y="48768"/>
                  </a:lnTo>
                  <a:lnTo>
                    <a:pt x="2994660" y="86868"/>
                  </a:lnTo>
                  <a:lnTo>
                    <a:pt x="3070860" y="124968"/>
                  </a:lnTo>
                  <a:lnTo>
                    <a:pt x="3070860" y="93218"/>
                  </a:lnTo>
                  <a:lnTo>
                    <a:pt x="3108960" y="93218"/>
                  </a:lnTo>
                  <a:lnTo>
                    <a:pt x="3108960" y="80518"/>
                  </a:lnTo>
                  <a:close/>
                </a:path>
                <a:path w="5935980" h="3046729">
                  <a:moveTo>
                    <a:pt x="3197860" y="80518"/>
                  </a:moveTo>
                  <a:lnTo>
                    <a:pt x="3147060" y="80518"/>
                  </a:lnTo>
                  <a:lnTo>
                    <a:pt x="3147060" y="93218"/>
                  </a:lnTo>
                  <a:lnTo>
                    <a:pt x="3197860" y="93218"/>
                  </a:lnTo>
                  <a:lnTo>
                    <a:pt x="3197860" y="80518"/>
                  </a:lnTo>
                  <a:close/>
                </a:path>
                <a:path w="5935980" h="3046729">
                  <a:moveTo>
                    <a:pt x="3232404" y="2999105"/>
                  </a:moveTo>
                  <a:lnTo>
                    <a:pt x="3194304" y="2999105"/>
                  </a:lnTo>
                  <a:lnTo>
                    <a:pt x="3194304" y="2967355"/>
                  </a:lnTo>
                  <a:lnTo>
                    <a:pt x="3118104" y="3005328"/>
                  </a:lnTo>
                  <a:lnTo>
                    <a:pt x="3194304" y="3043555"/>
                  </a:lnTo>
                  <a:lnTo>
                    <a:pt x="3194304" y="3011805"/>
                  </a:lnTo>
                  <a:lnTo>
                    <a:pt x="3232404" y="3011805"/>
                  </a:lnTo>
                  <a:lnTo>
                    <a:pt x="3232404" y="2999105"/>
                  </a:lnTo>
                  <a:close/>
                </a:path>
                <a:path w="5935980" h="3046729">
                  <a:moveTo>
                    <a:pt x="3286760" y="80518"/>
                  </a:moveTo>
                  <a:lnTo>
                    <a:pt x="3235960" y="80518"/>
                  </a:lnTo>
                  <a:lnTo>
                    <a:pt x="3235960" y="93218"/>
                  </a:lnTo>
                  <a:lnTo>
                    <a:pt x="3286760" y="93218"/>
                  </a:lnTo>
                  <a:lnTo>
                    <a:pt x="3286760" y="80518"/>
                  </a:lnTo>
                  <a:close/>
                </a:path>
                <a:path w="5935980" h="3046729">
                  <a:moveTo>
                    <a:pt x="3321304" y="2999232"/>
                  </a:moveTo>
                  <a:lnTo>
                    <a:pt x="3270504" y="2999105"/>
                  </a:lnTo>
                  <a:lnTo>
                    <a:pt x="3270504" y="3011805"/>
                  </a:lnTo>
                  <a:lnTo>
                    <a:pt x="3321304" y="3011932"/>
                  </a:lnTo>
                  <a:lnTo>
                    <a:pt x="3321304" y="2999232"/>
                  </a:lnTo>
                  <a:close/>
                </a:path>
                <a:path w="5935980" h="3046729">
                  <a:moveTo>
                    <a:pt x="3375660" y="80518"/>
                  </a:moveTo>
                  <a:lnTo>
                    <a:pt x="3324860" y="80518"/>
                  </a:lnTo>
                  <a:lnTo>
                    <a:pt x="3324860" y="93218"/>
                  </a:lnTo>
                  <a:lnTo>
                    <a:pt x="3375660" y="93218"/>
                  </a:lnTo>
                  <a:lnTo>
                    <a:pt x="3375660" y="80518"/>
                  </a:lnTo>
                  <a:close/>
                </a:path>
                <a:path w="5935980" h="3046729">
                  <a:moveTo>
                    <a:pt x="3410204" y="2999359"/>
                  </a:moveTo>
                  <a:lnTo>
                    <a:pt x="3359404" y="2999232"/>
                  </a:lnTo>
                  <a:lnTo>
                    <a:pt x="3359404" y="3011932"/>
                  </a:lnTo>
                  <a:lnTo>
                    <a:pt x="3410204" y="3012059"/>
                  </a:lnTo>
                  <a:lnTo>
                    <a:pt x="3410204" y="2999359"/>
                  </a:lnTo>
                  <a:close/>
                </a:path>
                <a:path w="5935980" h="3046729">
                  <a:moveTo>
                    <a:pt x="3464560" y="80518"/>
                  </a:moveTo>
                  <a:lnTo>
                    <a:pt x="3413760" y="80518"/>
                  </a:lnTo>
                  <a:lnTo>
                    <a:pt x="3413760" y="93218"/>
                  </a:lnTo>
                  <a:lnTo>
                    <a:pt x="3464560" y="93218"/>
                  </a:lnTo>
                  <a:lnTo>
                    <a:pt x="3464560" y="80518"/>
                  </a:lnTo>
                  <a:close/>
                </a:path>
                <a:path w="5935980" h="3046729">
                  <a:moveTo>
                    <a:pt x="3499104" y="2999359"/>
                  </a:moveTo>
                  <a:lnTo>
                    <a:pt x="3448304" y="2999359"/>
                  </a:lnTo>
                  <a:lnTo>
                    <a:pt x="3448304" y="3012059"/>
                  </a:lnTo>
                  <a:lnTo>
                    <a:pt x="3499104" y="3012059"/>
                  </a:lnTo>
                  <a:lnTo>
                    <a:pt x="3499104" y="2999359"/>
                  </a:lnTo>
                  <a:close/>
                </a:path>
                <a:path w="5935980" h="3046729">
                  <a:moveTo>
                    <a:pt x="3553460" y="80518"/>
                  </a:moveTo>
                  <a:lnTo>
                    <a:pt x="3502660" y="80518"/>
                  </a:lnTo>
                  <a:lnTo>
                    <a:pt x="3502660" y="93218"/>
                  </a:lnTo>
                  <a:lnTo>
                    <a:pt x="3553460" y="93218"/>
                  </a:lnTo>
                  <a:lnTo>
                    <a:pt x="3553460" y="80518"/>
                  </a:lnTo>
                  <a:close/>
                </a:path>
                <a:path w="5935980" h="3046729">
                  <a:moveTo>
                    <a:pt x="3588004" y="2999486"/>
                  </a:moveTo>
                  <a:lnTo>
                    <a:pt x="3537204" y="2999486"/>
                  </a:lnTo>
                  <a:lnTo>
                    <a:pt x="3537204" y="3012186"/>
                  </a:lnTo>
                  <a:lnTo>
                    <a:pt x="3588004" y="3012186"/>
                  </a:lnTo>
                  <a:lnTo>
                    <a:pt x="3588004" y="2999486"/>
                  </a:lnTo>
                  <a:close/>
                </a:path>
                <a:path w="5935980" h="3046729">
                  <a:moveTo>
                    <a:pt x="3650234" y="86868"/>
                  </a:moveTo>
                  <a:lnTo>
                    <a:pt x="3574034" y="48768"/>
                  </a:lnTo>
                  <a:lnTo>
                    <a:pt x="3574034" y="124968"/>
                  </a:lnTo>
                  <a:lnTo>
                    <a:pt x="3650234" y="86868"/>
                  </a:lnTo>
                  <a:close/>
                </a:path>
                <a:path w="5935980" h="3046729">
                  <a:moveTo>
                    <a:pt x="3676904" y="2999613"/>
                  </a:moveTo>
                  <a:lnTo>
                    <a:pt x="3626104" y="2999486"/>
                  </a:lnTo>
                  <a:lnTo>
                    <a:pt x="3626104" y="3012186"/>
                  </a:lnTo>
                  <a:lnTo>
                    <a:pt x="3676904" y="3012313"/>
                  </a:lnTo>
                  <a:lnTo>
                    <a:pt x="3676904" y="2999613"/>
                  </a:lnTo>
                  <a:close/>
                </a:path>
                <a:path w="5935980" h="3046729">
                  <a:moveTo>
                    <a:pt x="3765804" y="2999740"/>
                  </a:moveTo>
                  <a:lnTo>
                    <a:pt x="3715004" y="2999613"/>
                  </a:lnTo>
                  <a:lnTo>
                    <a:pt x="3715004" y="3012313"/>
                  </a:lnTo>
                  <a:lnTo>
                    <a:pt x="3765804" y="3012440"/>
                  </a:lnTo>
                  <a:lnTo>
                    <a:pt x="3765804" y="2999740"/>
                  </a:lnTo>
                  <a:close/>
                </a:path>
                <a:path w="5935980" h="3046729">
                  <a:moveTo>
                    <a:pt x="3854704" y="2999867"/>
                  </a:moveTo>
                  <a:lnTo>
                    <a:pt x="3803904" y="2999740"/>
                  </a:lnTo>
                  <a:lnTo>
                    <a:pt x="3803904" y="3012440"/>
                  </a:lnTo>
                  <a:lnTo>
                    <a:pt x="3854704" y="3012567"/>
                  </a:lnTo>
                  <a:lnTo>
                    <a:pt x="3854704" y="2999867"/>
                  </a:lnTo>
                  <a:close/>
                </a:path>
                <a:path w="5935980" h="3046729">
                  <a:moveTo>
                    <a:pt x="3943604" y="2999867"/>
                  </a:moveTo>
                  <a:lnTo>
                    <a:pt x="3892804" y="2999867"/>
                  </a:lnTo>
                  <a:lnTo>
                    <a:pt x="3892804" y="3012567"/>
                  </a:lnTo>
                  <a:lnTo>
                    <a:pt x="3943604" y="3012567"/>
                  </a:lnTo>
                  <a:lnTo>
                    <a:pt x="3943604" y="2999867"/>
                  </a:lnTo>
                  <a:close/>
                </a:path>
                <a:path w="5935980" h="3046729">
                  <a:moveTo>
                    <a:pt x="4032504" y="2999994"/>
                  </a:moveTo>
                  <a:lnTo>
                    <a:pt x="3981704" y="2999994"/>
                  </a:lnTo>
                  <a:lnTo>
                    <a:pt x="3981704" y="3012694"/>
                  </a:lnTo>
                  <a:lnTo>
                    <a:pt x="4032504" y="3012694"/>
                  </a:lnTo>
                  <a:lnTo>
                    <a:pt x="4032504" y="2999994"/>
                  </a:lnTo>
                  <a:close/>
                </a:path>
                <a:path w="5935980" h="3046729">
                  <a:moveTo>
                    <a:pt x="4121404" y="3000121"/>
                  </a:moveTo>
                  <a:lnTo>
                    <a:pt x="4070604" y="2999994"/>
                  </a:lnTo>
                  <a:lnTo>
                    <a:pt x="4070604" y="3012694"/>
                  </a:lnTo>
                  <a:lnTo>
                    <a:pt x="4121404" y="3012821"/>
                  </a:lnTo>
                  <a:lnTo>
                    <a:pt x="4121404" y="3000121"/>
                  </a:lnTo>
                  <a:close/>
                </a:path>
                <a:path w="5935980" h="3046729">
                  <a:moveTo>
                    <a:pt x="4210304" y="3000248"/>
                  </a:moveTo>
                  <a:lnTo>
                    <a:pt x="4159504" y="3000121"/>
                  </a:lnTo>
                  <a:lnTo>
                    <a:pt x="4159504" y="3012821"/>
                  </a:lnTo>
                  <a:lnTo>
                    <a:pt x="4210304" y="3012948"/>
                  </a:lnTo>
                  <a:lnTo>
                    <a:pt x="4210304" y="3000248"/>
                  </a:lnTo>
                  <a:close/>
                </a:path>
                <a:path w="5935980" h="3046729">
                  <a:moveTo>
                    <a:pt x="4224528" y="71374"/>
                  </a:moveTo>
                  <a:lnTo>
                    <a:pt x="4186428" y="71374"/>
                  </a:lnTo>
                  <a:lnTo>
                    <a:pt x="4186428" y="39624"/>
                  </a:lnTo>
                  <a:lnTo>
                    <a:pt x="4110228" y="77724"/>
                  </a:lnTo>
                  <a:lnTo>
                    <a:pt x="4186428" y="115824"/>
                  </a:lnTo>
                  <a:lnTo>
                    <a:pt x="4186428" y="84074"/>
                  </a:lnTo>
                  <a:lnTo>
                    <a:pt x="4224528" y="84074"/>
                  </a:lnTo>
                  <a:lnTo>
                    <a:pt x="4224528" y="71374"/>
                  </a:lnTo>
                  <a:close/>
                </a:path>
                <a:path w="5935980" h="3046729">
                  <a:moveTo>
                    <a:pt x="4299204" y="3000248"/>
                  </a:moveTo>
                  <a:lnTo>
                    <a:pt x="4248404" y="3000248"/>
                  </a:lnTo>
                  <a:lnTo>
                    <a:pt x="4248404" y="3012948"/>
                  </a:lnTo>
                  <a:lnTo>
                    <a:pt x="4299204" y="3012948"/>
                  </a:lnTo>
                  <a:lnTo>
                    <a:pt x="4299204" y="3000248"/>
                  </a:lnTo>
                  <a:close/>
                </a:path>
                <a:path w="5935980" h="3046729">
                  <a:moveTo>
                    <a:pt x="4313428" y="71374"/>
                  </a:moveTo>
                  <a:lnTo>
                    <a:pt x="4262628" y="71374"/>
                  </a:lnTo>
                  <a:lnTo>
                    <a:pt x="4262628" y="84074"/>
                  </a:lnTo>
                  <a:lnTo>
                    <a:pt x="4313428" y="84074"/>
                  </a:lnTo>
                  <a:lnTo>
                    <a:pt x="4313428" y="71374"/>
                  </a:lnTo>
                  <a:close/>
                </a:path>
                <a:path w="5935980" h="3046729">
                  <a:moveTo>
                    <a:pt x="4388104" y="3000375"/>
                  </a:moveTo>
                  <a:lnTo>
                    <a:pt x="4337304" y="3000375"/>
                  </a:lnTo>
                  <a:lnTo>
                    <a:pt x="4337304" y="3013075"/>
                  </a:lnTo>
                  <a:lnTo>
                    <a:pt x="4388104" y="3013075"/>
                  </a:lnTo>
                  <a:lnTo>
                    <a:pt x="4388104" y="3000375"/>
                  </a:lnTo>
                  <a:close/>
                </a:path>
                <a:path w="5935980" h="3046729">
                  <a:moveTo>
                    <a:pt x="4402328" y="71374"/>
                  </a:moveTo>
                  <a:lnTo>
                    <a:pt x="4351528" y="71374"/>
                  </a:lnTo>
                  <a:lnTo>
                    <a:pt x="4351528" y="84074"/>
                  </a:lnTo>
                  <a:lnTo>
                    <a:pt x="4402328" y="84074"/>
                  </a:lnTo>
                  <a:lnTo>
                    <a:pt x="4402328" y="71374"/>
                  </a:lnTo>
                  <a:close/>
                </a:path>
                <a:path w="5935980" h="3046729">
                  <a:moveTo>
                    <a:pt x="4477004" y="3000502"/>
                  </a:moveTo>
                  <a:lnTo>
                    <a:pt x="4426204" y="3000502"/>
                  </a:lnTo>
                  <a:lnTo>
                    <a:pt x="4426204" y="3013202"/>
                  </a:lnTo>
                  <a:lnTo>
                    <a:pt x="4477004" y="3013202"/>
                  </a:lnTo>
                  <a:lnTo>
                    <a:pt x="4477004" y="3000502"/>
                  </a:lnTo>
                  <a:close/>
                </a:path>
                <a:path w="5935980" h="3046729">
                  <a:moveTo>
                    <a:pt x="4491228" y="71374"/>
                  </a:moveTo>
                  <a:lnTo>
                    <a:pt x="4440428" y="71374"/>
                  </a:lnTo>
                  <a:lnTo>
                    <a:pt x="4440428" y="84074"/>
                  </a:lnTo>
                  <a:lnTo>
                    <a:pt x="4491228" y="84074"/>
                  </a:lnTo>
                  <a:lnTo>
                    <a:pt x="4491228" y="71374"/>
                  </a:lnTo>
                  <a:close/>
                </a:path>
                <a:path w="5935980" h="3046729">
                  <a:moveTo>
                    <a:pt x="4565904" y="3000629"/>
                  </a:moveTo>
                  <a:lnTo>
                    <a:pt x="4515104" y="3000502"/>
                  </a:lnTo>
                  <a:lnTo>
                    <a:pt x="4515104" y="3013202"/>
                  </a:lnTo>
                  <a:lnTo>
                    <a:pt x="4565904" y="3013329"/>
                  </a:lnTo>
                  <a:lnTo>
                    <a:pt x="4565904" y="3000629"/>
                  </a:lnTo>
                  <a:close/>
                </a:path>
                <a:path w="5935980" h="3046729">
                  <a:moveTo>
                    <a:pt x="4580128" y="71374"/>
                  </a:moveTo>
                  <a:lnTo>
                    <a:pt x="4529328" y="71374"/>
                  </a:lnTo>
                  <a:lnTo>
                    <a:pt x="4529328" y="84074"/>
                  </a:lnTo>
                  <a:lnTo>
                    <a:pt x="4580128" y="84074"/>
                  </a:lnTo>
                  <a:lnTo>
                    <a:pt x="4580128" y="71374"/>
                  </a:lnTo>
                  <a:close/>
                </a:path>
                <a:path w="5935980" h="3046729">
                  <a:moveTo>
                    <a:pt x="4654804" y="3000756"/>
                  </a:moveTo>
                  <a:lnTo>
                    <a:pt x="4604004" y="3000629"/>
                  </a:lnTo>
                  <a:lnTo>
                    <a:pt x="4604004" y="3013329"/>
                  </a:lnTo>
                  <a:lnTo>
                    <a:pt x="4654804" y="3013456"/>
                  </a:lnTo>
                  <a:lnTo>
                    <a:pt x="4654804" y="3000756"/>
                  </a:lnTo>
                  <a:close/>
                </a:path>
                <a:path w="5935980" h="3046729">
                  <a:moveTo>
                    <a:pt x="4669028" y="71374"/>
                  </a:moveTo>
                  <a:lnTo>
                    <a:pt x="4618228" y="71374"/>
                  </a:lnTo>
                  <a:lnTo>
                    <a:pt x="4618228" y="84074"/>
                  </a:lnTo>
                  <a:lnTo>
                    <a:pt x="4669028" y="84074"/>
                  </a:lnTo>
                  <a:lnTo>
                    <a:pt x="4669028" y="71374"/>
                  </a:lnTo>
                  <a:close/>
                </a:path>
                <a:path w="5935980" h="3046729">
                  <a:moveTo>
                    <a:pt x="4743704" y="3000756"/>
                  </a:moveTo>
                  <a:lnTo>
                    <a:pt x="4692904" y="3000756"/>
                  </a:lnTo>
                  <a:lnTo>
                    <a:pt x="4692904" y="3013456"/>
                  </a:lnTo>
                  <a:lnTo>
                    <a:pt x="4743704" y="3013456"/>
                  </a:lnTo>
                  <a:lnTo>
                    <a:pt x="4743704" y="3000756"/>
                  </a:lnTo>
                  <a:close/>
                </a:path>
                <a:path w="5935980" h="3046729">
                  <a:moveTo>
                    <a:pt x="4757928" y="71374"/>
                  </a:moveTo>
                  <a:lnTo>
                    <a:pt x="4707128" y="71374"/>
                  </a:lnTo>
                  <a:lnTo>
                    <a:pt x="4707128" y="84074"/>
                  </a:lnTo>
                  <a:lnTo>
                    <a:pt x="4757928" y="84074"/>
                  </a:lnTo>
                  <a:lnTo>
                    <a:pt x="4757928" y="71374"/>
                  </a:lnTo>
                  <a:close/>
                </a:path>
                <a:path w="5935980" h="3046729">
                  <a:moveTo>
                    <a:pt x="4832604" y="3000883"/>
                  </a:moveTo>
                  <a:lnTo>
                    <a:pt x="4781804" y="3000883"/>
                  </a:lnTo>
                  <a:lnTo>
                    <a:pt x="4781804" y="3013583"/>
                  </a:lnTo>
                  <a:lnTo>
                    <a:pt x="4832604" y="3013583"/>
                  </a:lnTo>
                  <a:lnTo>
                    <a:pt x="4832604" y="3000883"/>
                  </a:lnTo>
                  <a:close/>
                </a:path>
                <a:path w="5935980" h="3046729">
                  <a:moveTo>
                    <a:pt x="4846828" y="71374"/>
                  </a:moveTo>
                  <a:lnTo>
                    <a:pt x="4796028" y="71374"/>
                  </a:lnTo>
                  <a:lnTo>
                    <a:pt x="4796028" y="84074"/>
                  </a:lnTo>
                  <a:lnTo>
                    <a:pt x="4846828" y="84074"/>
                  </a:lnTo>
                  <a:lnTo>
                    <a:pt x="4846828" y="71374"/>
                  </a:lnTo>
                  <a:close/>
                </a:path>
                <a:path w="5935980" h="3046729">
                  <a:moveTo>
                    <a:pt x="4921504" y="3001010"/>
                  </a:moveTo>
                  <a:lnTo>
                    <a:pt x="4870704" y="3001010"/>
                  </a:lnTo>
                  <a:lnTo>
                    <a:pt x="4870704" y="3013710"/>
                  </a:lnTo>
                  <a:lnTo>
                    <a:pt x="4921504" y="3013710"/>
                  </a:lnTo>
                  <a:lnTo>
                    <a:pt x="4921504" y="3001010"/>
                  </a:lnTo>
                  <a:close/>
                </a:path>
                <a:path w="5935980" h="3046729">
                  <a:moveTo>
                    <a:pt x="4935728" y="71374"/>
                  </a:moveTo>
                  <a:lnTo>
                    <a:pt x="4884928" y="71374"/>
                  </a:lnTo>
                  <a:lnTo>
                    <a:pt x="4884928" y="84074"/>
                  </a:lnTo>
                  <a:lnTo>
                    <a:pt x="4935728" y="84074"/>
                  </a:lnTo>
                  <a:lnTo>
                    <a:pt x="4935728" y="71374"/>
                  </a:lnTo>
                  <a:close/>
                </a:path>
                <a:path w="5935980" h="3046729">
                  <a:moveTo>
                    <a:pt x="5010404" y="3001137"/>
                  </a:moveTo>
                  <a:lnTo>
                    <a:pt x="4959604" y="3001010"/>
                  </a:lnTo>
                  <a:lnTo>
                    <a:pt x="4959604" y="3013710"/>
                  </a:lnTo>
                  <a:lnTo>
                    <a:pt x="5010404" y="3013837"/>
                  </a:lnTo>
                  <a:lnTo>
                    <a:pt x="5010404" y="3001137"/>
                  </a:lnTo>
                  <a:close/>
                </a:path>
                <a:path w="5935980" h="3046729">
                  <a:moveTo>
                    <a:pt x="5024628" y="71374"/>
                  </a:moveTo>
                  <a:lnTo>
                    <a:pt x="4973828" y="71374"/>
                  </a:lnTo>
                  <a:lnTo>
                    <a:pt x="4973828" y="84074"/>
                  </a:lnTo>
                  <a:lnTo>
                    <a:pt x="5024628" y="84074"/>
                  </a:lnTo>
                  <a:lnTo>
                    <a:pt x="5024628" y="71374"/>
                  </a:lnTo>
                  <a:close/>
                </a:path>
                <a:path w="5935980" h="3046729">
                  <a:moveTo>
                    <a:pt x="5099304" y="3001264"/>
                  </a:moveTo>
                  <a:lnTo>
                    <a:pt x="5048504" y="3001137"/>
                  </a:lnTo>
                  <a:lnTo>
                    <a:pt x="5048504" y="3013837"/>
                  </a:lnTo>
                  <a:lnTo>
                    <a:pt x="5099304" y="3013964"/>
                  </a:lnTo>
                  <a:lnTo>
                    <a:pt x="5099304" y="3001264"/>
                  </a:lnTo>
                  <a:close/>
                </a:path>
                <a:path w="5935980" h="3046729">
                  <a:moveTo>
                    <a:pt x="5113528" y="71374"/>
                  </a:moveTo>
                  <a:lnTo>
                    <a:pt x="5062728" y="71374"/>
                  </a:lnTo>
                  <a:lnTo>
                    <a:pt x="5062728" y="84074"/>
                  </a:lnTo>
                  <a:lnTo>
                    <a:pt x="5113528" y="84074"/>
                  </a:lnTo>
                  <a:lnTo>
                    <a:pt x="5113528" y="71374"/>
                  </a:lnTo>
                  <a:close/>
                </a:path>
                <a:path w="5935980" h="3046729">
                  <a:moveTo>
                    <a:pt x="5188204" y="3001264"/>
                  </a:moveTo>
                  <a:lnTo>
                    <a:pt x="5137404" y="3001264"/>
                  </a:lnTo>
                  <a:lnTo>
                    <a:pt x="5137404" y="3013964"/>
                  </a:lnTo>
                  <a:lnTo>
                    <a:pt x="5188204" y="3013964"/>
                  </a:lnTo>
                  <a:lnTo>
                    <a:pt x="5188204" y="3001264"/>
                  </a:lnTo>
                  <a:close/>
                </a:path>
                <a:path w="5935980" h="3046729">
                  <a:moveTo>
                    <a:pt x="5202428" y="71374"/>
                  </a:moveTo>
                  <a:lnTo>
                    <a:pt x="5151628" y="71374"/>
                  </a:lnTo>
                  <a:lnTo>
                    <a:pt x="5151628" y="84074"/>
                  </a:lnTo>
                  <a:lnTo>
                    <a:pt x="5202428" y="84074"/>
                  </a:lnTo>
                  <a:lnTo>
                    <a:pt x="5202428" y="71374"/>
                  </a:lnTo>
                  <a:close/>
                </a:path>
                <a:path w="5935980" h="3046729">
                  <a:moveTo>
                    <a:pt x="5277091" y="3001391"/>
                  </a:moveTo>
                  <a:lnTo>
                    <a:pt x="5226291" y="3001391"/>
                  </a:lnTo>
                  <a:lnTo>
                    <a:pt x="5226291" y="3014091"/>
                  </a:lnTo>
                  <a:lnTo>
                    <a:pt x="5277091" y="3014091"/>
                  </a:lnTo>
                  <a:lnTo>
                    <a:pt x="5277091" y="3001391"/>
                  </a:lnTo>
                  <a:close/>
                </a:path>
                <a:path w="5935980" h="3046729">
                  <a:moveTo>
                    <a:pt x="5291315" y="71374"/>
                  </a:moveTo>
                  <a:lnTo>
                    <a:pt x="5240515" y="71374"/>
                  </a:lnTo>
                  <a:lnTo>
                    <a:pt x="5240515" y="84074"/>
                  </a:lnTo>
                  <a:lnTo>
                    <a:pt x="5291315" y="84074"/>
                  </a:lnTo>
                  <a:lnTo>
                    <a:pt x="5291315" y="71374"/>
                  </a:lnTo>
                  <a:close/>
                </a:path>
                <a:path w="5935980" h="3046729">
                  <a:moveTo>
                    <a:pt x="5365991" y="3001518"/>
                  </a:moveTo>
                  <a:lnTo>
                    <a:pt x="5315191" y="3001391"/>
                  </a:lnTo>
                  <a:lnTo>
                    <a:pt x="5315191" y="3014091"/>
                  </a:lnTo>
                  <a:lnTo>
                    <a:pt x="5365991" y="3014218"/>
                  </a:lnTo>
                  <a:lnTo>
                    <a:pt x="5365991" y="3001518"/>
                  </a:lnTo>
                  <a:close/>
                </a:path>
                <a:path w="5935980" h="3046729">
                  <a:moveTo>
                    <a:pt x="5396103" y="77724"/>
                  </a:moveTo>
                  <a:lnTo>
                    <a:pt x="5383403" y="71374"/>
                  </a:lnTo>
                  <a:lnTo>
                    <a:pt x="5319890" y="39624"/>
                  </a:lnTo>
                  <a:lnTo>
                    <a:pt x="5319890" y="115824"/>
                  </a:lnTo>
                  <a:lnTo>
                    <a:pt x="5383403" y="84074"/>
                  </a:lnTo>
                  <a:lnTo>
                    <a:pt x="5396103" y="77724"/>
                  </a:lnTo>
                  <a:close/>
                </a:path>
                <a:path w="5935980" h="3046729">
                  <a:moveTo>
                    <a:pt x="5454904" y="3001645"/>
                  </a:moveTo>
                  <a:lnTo>
                    <a:pt x="5404104" y="3001518"/>
                  </a:lnTo>
                  <a:lnTo>
                    <a:pt x="5404104" y="3014218"/>
                  </a:lnTo>
                  <a:lnTo>
                    <a:pt x="5454904" y="3014345"/>
                  </a:lnTo>
                  <a:lnTo>
                    <a:pt x="5454904" y="3001645"/>
                  </a:lnTo>
                  <a:close/>
                </a:path>
                <a:path w="5935980" h="3046729">
                  <a:moveTo>
                    <a:pt x="5543804" y="3001772"/>
                  </a:moveTo>
                  <a:lnTo>
                    <a:pt x="5493004" y="3001645"/>
                  </a:lnTo>
                  <a:lnTo>
                    <a:pt x="5493004" y="3014345"/>
                  </a:lnTo>
                  <a:lnTo>
                    <a:pt x="5543804" y="3014472"/>
                  </a:lnTo>
                  <a:lnTo>
                    <a:pt x="5543804" y="3001772"/>
                  </a:lnTo>
                  <a:close/>
                </a:path>
                <a:path w="5935980" h="3046729">
                  <a:moveTo>
                    <a:pt x="5632704" y="3001772"/>
                  </a:moveTo>
                  <a:lnTo>
                    <a:pt x="5581904" y="3001772"/>
                  </a:lnTo>
                  <a:lnTo>
                    <a:pt x="5581904" y="3014472"/>
                  </a:lnTo>
                  <a:lnTo>
                    <a:pt x="5632704" y="3014472"/>
                  </a:lnTo>
                  <a:lnTo>
                    <a:pt x="5632704" y="3001772"/>
                  </a:lnTo>
                  <a:close/>
                </a:path>
                <a:path w="5935980" h="3046729">
                  <a:moveTo>
                    <a:pt x="5721604" y="3001899"/>
                  </a:moveTo>
                  <a:lnTo>
                    <a:pt x="5670804" y="3001899"/>
                  </a:lnTo>
                  <a:lnTo>
                    <a:pt x="5670804" y="3014599"/>
                  </a:lnTo>
                  <a:lnTo>
                    <a:pt x="5721604" y="3014599"/>
                  </a:lnTo>
                  <a:lnTo>
                    <a:pt x="5721604" y="3001899"/>
                  </a:lnTo>
                  <a:close/>
                </a:path>
                <a:path w="5935980" h="3046729">
                  <a:moveTo>
                    <a:pt x="5810504" y="3002026"/>
                  </a:moveTo>
                  <a:lnTo>
                    <a:pt x="5759704" y="3001899"/>
                  </a:lnTo>
                  <a:lnTo>
                    <a:pt x="5759704" y="3014599"/>
                  </a:lnTo>
                  <a:lnTo>
                    <a:pt x="5810504" y="3014726"/>
                  </a:lnTo>
                  <a:lnTo>
                    <a:pt x="5810504" y="3002026"/>
                  </a:lnTo>
                  <a:close/>
                </a:path>
                <a:path w="5935980" h="3046729">
                  <a:moveTo>
                    <a:pt x="5935853" y="3008503"/>
                  </a:moveTo>
                  <a:lnTo>
                    <a:pt x="5922962" y="3002026"/>
                  </a:lnTo>
                  <a:lnTo>
                    <a:pt x="5859780" y="2970276"/>
                  </a:lnTo>
                  <a:lnTo>
                    <a:pt x="5859716" y="3002026"/>
                  </a:lnTo>
                  <a:lnTo>
                    <a:pt x="5848604" y="3002026"/>
                  </a:lnTo>
                  <a:lnTo>
                    <a:pt x="5848604" y="3014726"/>
                  </a:lnTo>
                  <a:lnTo>
                    <a:pt x="5859704" y="3014726"/>
                  </a:lnTo>
                  <a:lnTo>
                    <a:pt x="5859653" y="3046476"/>
                  </a:lnTo>
                  <a:lnTo>
                    <a:pt x="5923356" y="3014726"/>
                  </a:lnTo>
                  <a:lnTo>
                    <a:pt x="5935853" y="3008503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39367" y="4605527"/>
              <a:ext cx="911860" cy="399415"/>
            </a:xfrm>
            <a:custGeom>
              <a:avLst/>
              <a:gdLst/>
              <a:ahLst/>
              <a:cxnLst/>
              <a:rect l="l" t="t" r="r" b="b"/>
              <a:pathLst>
                <a:path w="911860" h="399414">
                  <a:moveTo>
                    <a:pt x="0" y="66548"/>
                  </a:moveTo>
                  <a:lnTo>
                    <a:pt x="5229" y="40665"/>
                  </a:lnTo>
                  <a:lnTo>
                    <a:pt x="19491" y="19510"/>
                  </a:lnTo>
                  <a:lnTo>
                    <a:pt x="40644" y="5236"/>
                  </a:lnTo>
                  <a:lnTo>
                    <a:pt x="66547" y="0"/>
                  </a:lnTo>
                  <a:lnTo>
                    <a:pt x="844804" y="0"/>
                  </a:lnTo>
                  <a:lnTo>
                    <a:pt x="870686" y="5236"/>
                  </a:lnTo>
                  <a:lnTo>
                    <a:pt x="891841" y="19510"/>
                  </a:lnTo>
                  <a:lnTo>
                    <a:pt x="906115" y="40665"/>
                  </a:lnTo>
                  <a:lnTo>
                    <a:pt x="911351" y="66548"/>
                  </a:lnTo>
                  <a:lnTo>
                    <a:pt x="911351" y="332740"/>
                  </a:lnTo>
                  <a:lnTo>
                    <a:pt x="906115" y="358622"/>
                  </a:lnTo>
                  <a:lnTo>
                    <a:pt x="891841" y="379777"/>
                  </a:lnTo>
                  <a:lnTo>
                    <a:pt x="870686" y="394051"/>
                  </a:lnTo>
                  <a:lnTo>
                    <a:pt x="844804" y="399288"/>
                  </a:lnTo>
                  <a:lnTo>
                    <a:pt x="66547" y="399288"/>
                  </a:lnTo>
                  <a:lnTo>
                    <a:pt x="40644" y="394051"/>
                  </a:lnTo>
                  <a:lnTo>
                    <a:pt x="19491" y="379777"/>
                  </a:lnTo>
                  <a:lnTo>
                    <a:pt x="5229" y="358622"/>
                  </a:lnTo>
                  <a:lnTo>
                    <a:pt x="0" y="332740"/>
                  </a:lnTo>
                  <a:lnTo>
                    <a:pt x="0" y="665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1279652" y="4684267"/>
            <a:ext cx="4394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Problem Solving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001773" y="4782946"/>
            <a:ext cx="803275" cy="85725"/>
          </a:xfrm>
          <a:custGeom>
            <a:avLst/>
            <a:gdLst/>
            <a:ahLst/>
            <a:cxnLst/>
            <a:rect l="l" t="t" r="r" b="b"/>
            <a:pathLst>
              <a:path w="803275" h="85725">
                <a:moveTo>
                  <a:pt x="85725" y="0"/>
                </a:moveTo>
                <a:lnTo>
                  <a:pt x="0" y="42798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2"/>
                </a:lnTo>
                <a:lnTo>
                  <a:pt x="85725" y="0"/>
                </a:lnTo>
                <a:close/>
              </a:path>
              <a:path w="803275" h="85725">
                <a:moveTo>
                  <a:pt x="85725" y="28572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47"/>
                </a:lnTo>
                <a:lnTo>
                  <a:pt x="85725" y="28572"/>
                </a:lnTo>
                <a:close/>
              </a:path>
              <a:path w="803275" h="85725">
                <a:moveTo>
                  <a:pt x="85725" y="57147"/>
                </a:moveTo>
                <a:lnTo>
                  <a:pt x="71500" y="57150"/>
                </a:lnTo>
                <a:lnTo>
                  <a:pt x="85725" y="57150"/>
                </a:lnTo>
                <a:close/>
              </a:path>
              <a:path w="803275" h="85725">
                <a:moveTo>
                  <a:pt x="803148" y="28447"/>
                </a:moveTo>
                <a:lnTo>
                  <a:pt x="85725" y="28572"/>
                </a:lnTo>
                <a:lnTo>
                  <a:pt x="85725" y="57147"/>
                </a:lnTo>
                <a:lnTo>
                  <a:pt x="803148" y="57022"/>
                </a:lnTo>
                <a:lnTo>
                  <a:pt x="803148" y="2844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2210180" y="4617465"/>
            <a:ext cx="488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Report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  <a:p>
            <a:pPr marL="41275" marR="33655" indent="1270" algn="ctr">
              <a:lnSpc>
                <a:spcPct val="100000"/>
              </a:lnSpc>
              <a:spcBef>
                <a:spcPts val="96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China Supplier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4794250" y="5630672"/>
            <a:ext cx="3116580" cy="3454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2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Inventory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check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softcopy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of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receipt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verification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(delivery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note)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spcBef>
                <a:spcPts val="42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2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Recorder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inbound</a:t>
            </a:r>
            <a:r>
              <a:rPr sz="700" spc="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process </a:t>
            </a:r>
            <a:r>
              <a:rPr sz="700" spc="-20" dirty="0">
                <a:latin typeface="Microsoft YaHei"/>
                <a:cs typeface="Microsoft YaHei"/>
              </a:rPr>
              <a:t>(Unloading-</a:t>
            </a:r>
            <a:r>
              <a:rPr sz="700" dirty="0">
                <a:latin typeface="Microsoft YaHei"/>
                <a:cs typeface="Microsoft YaHei"/>
              </a:rPr>
              <a:t>Putaway</a:t>
            </a:r>
            <a:r>
              <a:rPr sz="700" spc="4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Storage)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94250" y="6110732"/>
            <a:ext cx="37719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Inventory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doing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analysis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using BOM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SA,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If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miss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is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found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from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results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spc="-25" dirty="0">
                <a:latin typeface="Microsoft YaHei"/>
                <a:cs typeface="Microsoft YaHei"/>
              </a:rPr>
              <a:t>of</a:t>
            </a:r>
            <a:r>
              <a:rPr sz="700" dirty="0">
                <a:latin typeface="Microsoft YaHei"/>
                <a:cs typeface="Microsoft YaHei"/>
              </a:rPr>
              <a:t> comparing SA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and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BOM,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Inventory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PPMC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SGMW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203" name="object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Receiving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Inbound</a:t>
            </a:r>
            <a:r>
              <a:rPr spc="-55" dirty="0"/>
              <a:t> </a:t>
            </a:r>
            <a:r>
              <a:rPr dirty="0"/>
              <a:t>Process</a:t>
            </a:r>
            <a:r>
              <a:rPr spc="-70" dirty="0"/>
              <a:t> </a:t>
            </a:r>
            <a:r>
              <a:rPr spc="-10" dirty="0"/>
              <a:t>(Cainiao)</a:t>
            </a:r>
          </a:p>
        </p:txBody>
      </p:sp>
      <p:grpSp>
        <p:nvGrpSpPr>
          <p:cNvPr id="204" name="object 204"/>
          <p:cNvGrpSpPr/>
          <p:nvPr/>
        </p:nvGrpSpPr>
        <p:grpSpPr>
          <a:xfrm>
            <a:off x="284797" y="2501138"/>
            <a:ext cx="7261225" cy="1962785"/>
            <a:chOff x="284797" y="2501138"/>
            <a:chExt cx="7261225" cy="1962785"/>
          </a:xfrm>
        </p:grpSpPr>
        <p:sp>
          <p:nvSpPr>
            <p:cNvPr id="205" name="object 205"/>
            <p:cNvSpPr/>
            <p:nvPr/>
          </p:nvSpPr>
          <p:spPr>
            <a:xfrm>
              <a:off x="289559" y="3489960"/>
              <a:ext cx="317500" cy="344805"/>
            </a:xfrm>
            <a:custGeom>
              <a:avLst/>
              <a:gdLst/>
              <a:ahLst/>
              <a:cxnLst/>
              <a:rect l="l" t="t" r="r" b="b"/>
              <a:pathLst>
                <a:path w="317500" h="344804">
                  <a:moveTo>
                    <a:pt x="0" y="58800"/>
                  </a:moveTo>
                  <a:lnTo>
                    <a:pt x="272897" y="58800"/>
                  </a:lnTo>
                  <a:lnTo>
                    <a:pt x="272897" y="288670"/>
                  </a:lnTo>
                  <a:lnTo>
                    <a:pt x="221977" y="293438"/>
                  </a:lnTo>
                  <a:lnTo>
                    <a:pt x="182992" y="305163"/>
                  </a:lnTo>
                  <a:lnTo>
                    <a:pt x="151167" y="319981"/>
                  </a:lnTo>
                  <a:lnTo>
                    <a:pt x="121729" y="334026"/>
                  </a:lnTo>
                  <a:lnTo>
                    <a:pt x="89905" y="343432"/>
                  </a:lnTo>
                  <a:lnTo>
                    <a:pt x="50919" y="344334"/>
                  </a:lnTo>
                  <a:lnTo>
                    <a:pt x="0" y="332866"/>
                  </a:lnTo>
                  <a:lnTo>
                    <a:pt x="0" y="58800"/>
                  </a:lnTo>
                  <a:close/>
                </a:path>
                <a:path w="317500" h="344804">
                  <a:moveTo>
                    <a:pt x="22478" y="58800"/>
                  </a:moveTo>
                  <a:lnTo>
                    <a:pt x="22478" y="29082"/>
                  </a:lnTo>
                  <a:lnTo>
                    <a:pt x="293509" y="29082"/>
                  </a:lnTo>
                  <a:lnTo>
                    <a:pt x="293509" y="260350"/>
                  </a:lnTo>
                  <a:lnTo>
                    <a:pt x="283210" y="260350"/>
                  </a:lnTo>
                  <a:lnTo>
                    <a:pt x="272897" y="261873"/>
                  </a:lnTo>
                </a:path>
                <a:path w="317500" h="344804">
                  <a:moveTo>
                    <a:pt x="43611" y="29082"/>
                  </a:moveTo>
                  <a:lnTo>
                    <a:pt x="43611" y="0"/>
                  </a:lnTo>
                  <a:lnTo>
                    <a:pt x="316991" y="0"/>
                  </a:lnTo>
                  <a:lnTo>
                    <a:pt x="316991" y="230504"/>
                  </a:lnTo>
                  <a:lnTo>
                    <a:pt x="305257" y="230504"/>
                  </a:lnTo>
                  <a:lnTo>
                    <a:pt x="293509" y="23164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7718" y="2501138"/>
              <a:ext cx="211328" cy="230376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4354068" y="2859024"/>
              <a:ext cx="827405" cy="76200"/>
            </a:xfrm>
            <a:custGeom>
              <a:avLst/>
              <a:gdLst/>
              <a:ahLst/>
              <a:cxnLst/>
              <a:rect l="l" t="t" r="r" b="b"/>
              <a:pathLst>
                <a:path w="82740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827404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827404" h="76200">
                  <a:moveTo>
                    <a:pt x="1143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14300" y="44450"/>
                  </a:lnTo>
                  <a:lnTo>
                    <a:pt x="114300" y="31750"/>
                  </a:lnTo>
                  <a:close/>
                </a:path>
                <a:path w="827404" h="76200">
                  <a:moveTo>
                    <a:pt x="203200" y="31750"/>
                  </a:moveTo>
                  <a:lnTo>
                    <a:pt x="152400" y="31750"/>
                  </a:lnTo>
                  <a:lnTo>
                    <a:pt x="1524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827404" h="76200">
                  <a:moveTo>
                    <a:pt x="2921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92100" y="44450"/>
                  </a:lnTo>
                  <a:lnTo>
                    <a:pt x="292100" y="31750"/>
                  </a:lnTo>
                  <a:close/>
                </a:path>
                <a:path w="827404" h="76200">
                  <a:moveTo>
                    <a:pt x="381000" y="31750"/>
                  </a:moveTo>
                  <a:lnTo>
                    <a:pt x="330200" y="31750"/>
                  </a:lnTo>
                  <a:lnTo>
                    <a:pt x="33020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827404" h="76200">
                  <a:moveTo>
                    <a:pt x="469900" y="31750"/>
                  </a:moveTo>
                  <a:lnTo>
                    <a:pt x="419100" y="31750"/>
                  </a:lnTo>
                  <a:lnTo>
                    <a:pt x="419100" y="44450"/>
                  </a:lnTo>
                  <a:lnTo>
                    <a:pt x="469900" y="44450"/>
                  </a:lnTo>
                  <a:lnTo>
                    <a:pt x="469900" y="31750"/>
                  </a:lnTo>
                  <a:close/>
                </a:path>
                <a:path w="827404" h="76200">
                  <a:moveTo>
                    <a:pt x="558800" y="31750"/>
                  </a:moveTo>
                  <a:lnTo>
                    <a:pt x="508000" y="31750"/>
                  </a:lnTo>
                  <a:lnTo>
                    <a:pt x="508000" y="44450"/>
                  </a:lnTo>
                  <a:lnTo>
                    <a:pt x="558800" y="44450"/>
                  </a:lnTo>
                  <a:lnTo>
                    <a:pt x="558800" y="31750"/>
                  </a:lnTo>
                  <a:close/>
                </a:path>
                <a:path w="827404" h="76200">
                  <a:moveTo>
                    <a:pt x="647700" y="31750"/>
                  </a:moveTo>
                  <a:lnTo>
                    <a:pt x="596900" y="31750"/>
                  </a:lnTo>
                  <a:lnTo>
                    <a:pt x="596900" y="44450"/>
                  </a:lnTo>
                  <a:lnTo>
                    <a:pt x="647700" y="44450"/>
                  </a:lnTo>
                  <a:lnTo>
                    <a:pt x="647700" y="31750"/>
                  </a:lnTo>
                  <a:close/>
                </a:path>
                <a:path w="827404" h="76200">
                  <a:moveTo>
                    <a:pt x="736600" y="31750"/>
                  </a:moveTo>
                  <a:lnTo>
                    <a:pt x="685800" y="31750"/>
                  </a:lnTo>
                  <a:lnTo>
                    <a:pt x="685800" y="44450"/>
                  </a:lnTo>
                  <a:lnTo>
                    <a:pt x="736600" y="44450"/>
                  </a:lnTo>
                  <a:lnTo>
                    <a:pt x="736600" y="31750"/>
                  </a:lnTo>
                  <a:close/>
                </a:path>
                <a:path w="827404" h="76200">
                  <a:moveTo>
                    <a:pt x="750824" y="0"/>
                  </a:moveTo>
                  <a:lnTo>
                    <a:pt x="750824" y="76200"/>
                  </a:lnTo>
                  <a:lnTo>
                    <a:pt x="827024" y="38100"/>
                  </a:lnTo>
                  <a:lnTo>
                    <a:pt x="750824" y="0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1901" y="3952938"/>
              <a:ext cx="463740" cy="421068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2619" y="4154423"/>
              <a:ext cx="339851" cy="309371"/>
            </a:xfrm>
            <a:prstGeom prst="rect">
              <a:avLst/>
            </a:prstGeom>
          </p:spPr>
        </p:pic>
      </p:grpSp>
      <p:sp>
        <p:nvSpPr>
          <p:cNvPr id="210" name="object 210"/>
          <p:cNvSpPr txBox="1"/>
          <p:nvPr/>
        </p:nvSpPr>
        <p:spPr>
          <a:xfrm>
            <a:off x="3332734" y="2797810"/>
            <a:ext cx="97345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Receipt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Verification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(Delivery</a:t>
            </a:r>
            <a:r>
              <a:rPr sz="800" spc="-4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Note)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8686292" y="653350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968622" y="2510408"/>
            <a:ext cx="50292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Hardcopy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093334" y="2499106"/>
            <a:ext cx="4597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Softcopy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665470" y="3912489"/>
            <a:ext cx="4616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 scanning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5651753" y="4442840"/>
            <a:ext cx="4203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Input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Address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70815" y="5675172"/>
            <a:ext cx="16440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Supplier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prepare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all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document</a:t>
            </a:r>
            <a:r>
              <a:rPr sz="700" spc="-25" dirty="0">
                <a:latin typeface="Microsoft YaHei"/>
                <a:cs typeface="Microsoft YaHei"/>
              </a:rPr>
              <a:t> for</a:t>
            </a:r>
            <a:r>
              <a:rPr sz="700" dirty="0">
                <a:latin typeface="Microsoft YaHei"/>
                <a:cs typeface="Microsoft YaHei"/>
              </a:rPr>
              <a:t> export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Indonesia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201672" y="5638596"/>
            <a:ext cx="244856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SGMW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check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hardcopy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of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receipt </a:t>
            </a:r>
            <a:r>
              <a:rPr sz="700" spc="-10" dirty="0">
                <a:latin typeface="Microsoft YaHei"/>
                <a:cs typeface="Microsoft YaHei"/>
              </a:rPr>
              <a:t>verification </a:t>
            </a:r>
            <a:r>
              <a:rPr sz="700" dirty="0">
                <a:latin typeface="Microsoft YaHei"/>
                <a:cs typeface="Microsoft YaHei"/>
              </a:rPr>
              <a:t>(delivery</a:t>
            </a:r>
            <a:r>
              <a:rPr sz="700" spc="-4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note)</a:t>
            </a:r>
            <a:endParaRPr sz="700">
              <a:latin typeface="Microsoft YaHei"/>
              <a:cs typeface="Microsoft YaHei"/>
            </a:endParaRPr>
          </a:p>
          <a:p>
            <a:pPr marL="184785" marR="256540" indent="-172720">
              <a:lnSpc>
                <a:spcPct val="15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SGMW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check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4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receiving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package,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giving </a:t>
            </a:r>
            <a:r>
              <a:rPr sz="700" dirty="0">
                <a:latin typeface="Microsoft YaHei"/>
                <a:cs typeface="Microsoft YaHei"/>
              </a:rPr>
              <a:t>stamp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and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scan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spcBef>
                <a:spcPts val="420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SGMW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analysis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abnormality</a:t>
            </a:r>
            <a:endParaRPr sz="7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217" y="924877"/>
            <a:ext cx="8623300" cy="430530"/>
            <a:chOff x="216217" y="924877"/>
            <a:chExt cx="8623300" cy="430530"/>
          </a:xfrm>
        </p:grpSpPr>
        <p:sp>
          <p:nvSpPr>
            <p:cNvPr id="3" name="object 3"/>
            <p:cNvSpPr/>
            <p:nvPr/>
          </p:nvSpPr>
          <p:spPr>
            <a:xfrm>
              <a:off x="220979" y="929639"/>
              <a:ext cx="8613775" cy="421005"/>
            </a:xfrm>
            <a:custGeom>
              <a:avLst/>
              <a:gdLst/>
              <a:ahLst/>
              <a:cxnLst/>
              <a:rect l="l" t="t" r="r" b="b"/>
              <a:pathLst>
                <a:path w="8613775" h="421005">
                  <a:moveTo>
                    <a:pt x="0" y="420624"/>
                  </a:moveTo>
                  <a:lnTo>
                    <a:pt x="2330196" y="420624"/>
                  </a:lnTo>
                  <a:lnTo>
                    <a:pt x="2330196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  <a:path w="8613775" h="421005">
                  <a:moveTo>
                    <a:pt x="2330196" y="420624"/>
                  </a:moveTo>
                  <a:lnTo>
                    <a:pt x="8613648" y="420624"/>
                  </a:lnTo>
                  <a:lnTo>
                    <a:pt x="8613648" y="0"/>
                  </a:lnTo>
                  <a:lnTo>
                    <a:pt x="2330196" y="0"/>
                  </a:lnTo>
                  <a:lnTo>
                    <a:pt x="2330196" y="420624"/>
                  </a:lnTo>
                  <a:close/>
                </a:path>
              </a:pathLst>
            </a:custGeom>
            <a:ln w="9525">
              <a:solidFill>
                <a:srgbClr val="406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" y="1007363"/>
              <a:ext cx="397764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479" y="1033271"/>
              <a:ext cx="938784" cy="26060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45363" y="1475232"/>
            <a:ext cx="581025" cy="346710"/>
          </a:xfrm>
          <a:custGeom>
            <a:avLst/>
            <a:gdLst/>
            <a:ahLst/>
            <a:cxnLst/>
            <a:rect l="l" t="t" r="r" b="b"/>
            <a:pathLst>
              <a:path w="581025" h="346710">
                <a:moveTo>
                  <a:pt x="0" y="59054"/>
                </a:moveTo>
                <a:lnTo>
                  <a:pt x="499859" y="59054"/>
                </a:lnTo>
                <a:lnTo>
                  <a:pt x="499859" y="289940"/>
                </a:lnTo>
                <a:lnTo>
                  <a:pt x="442298" y="291661"/>
                </a:lnTo>
                <a:lnTo>
                  <a:pt x="393415" y="296310"/>
                </a:lnTo>
                <a:lnTo>
                  <a:pt x="351474" y="303117"/>
                </a:lnTo>
                <a:lnTo>
                  <a:pt x="314738" y="311309"/>
                </a:lnTo>
                <a:lnTo>
                  <a:pt x="281474" y="320118"/>
                </a:lnTo>
                <a:lnTo>
                  <a:pt x="249943" y="328771"/>
                </a:lnTo>
                <a:lnTo>
                  <a:pt x="218413" y="336498"/>
                </a:lnTo>
                <a:lnTo>
                  <a:pt x="185145" y="342528"/>
                </a:lnTo>
                <a:lnTo>
                  <a:pt x="148406" y="346090"/>
                </a:lnTo>
                <a:lnTo>
                  <a:pt x="106459" y="346414"/>
                </a:lnTo>
                <a:lnTo>
                  <a:pt x="57569" y="342729"/>
                </a:lnTo>
                <a:lnTo>
                  <a:pt x="0" y="334263"/>
                </a:lnTo>
                <a:lnTo>
                  <a:pt x="0" y="59054"/>
                </a:lnTo>
                <a:close/>
              </a:path>
              <a:path w="581025" h="346710">
                <a:moveTo>
                  <a:pt x="41186" y="59054"/>
                </a:moveTo>
                <a:lnTo>
                  <a:pt x="41186" y="29209"/>
                </a:lnTo>
                <a:lnTo>
                  <a:pt x="537629" y="29209"/>
                </a:lnTo>
                <a:lnTo>
                  <a:pt x="537629" y="261492"/>
                </a:lnTo>
                <a:lnTo>
                  <a:pt x="523765" y="261731"/>
                </a:lnTo>
                <a:lnTo>
                  <a:pt x="511667" y="262254"/>
                </a:lnTo>
                <a:lnTo>
                  <a:pt x="503106" y="262778"/>
                </a:lnTo>
                <a:lnTo>
                  <a:pt x="499859" y="263016"/>
                </a:lnTo>
              </a:path>
              <a:path w="581025" h="346710">
                <a:moveTo>
                  <a:pt x="79895" y="29209"/>
                </a:moveTo>
                <a:lnTo>
                  <a:pt x="79895" y="0"/>
                </a:lnTo>
                <a:lnTo>
                  <a:pt x="580644" y="0"/>
                </a:lnTo>
                <a:lnTo>
                  <a:pt x="580644" y="231520"/>
                </a:lnTo>
                <a:lnTo>
                  <a:pt x="564852" y="231699"/>
                </a:lnTo>
                <a:lnTo>
                  <a:pt x="551073" y="232092"/>
                </a:lnTo>
                <a:lnTo>
                  <a:pt x="541326" y="232485"/>
                </a:lnTo>
                <a:lnTo>
                  <a:pt x="537629" y="2326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679" y="1440789"/>
            <a:ext cx="1548765" cy="288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and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publish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advance</a:t>
            </a:r>
            <a:endParaRPr sz="800">
              <a:latin typeface="Microsoft YaHei"/>
              <a:cs typeface="Microsoft YaHei"/>
            </a:endParaRPr>
          </a:p>
          <a:p>
            <a:pPr marL="97155" indent="-74295">
              <a:lnSpc>
                <a:spcPct val="100000"/>
              </a:lnSpc>
              <a:spcBef>
                <a:spcPts val="75"/>
              </a:spcBef>
              <a:buChar char="•"/>
              <a:tabLst>
                <a:tab pos="97155" algn="l"/>
              </a:tabLst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9167" y="1572767"/>
            <a:ext cx="476250" cy="76200"/>
          </a:xfrm>
          <a:custGeom>
            <a:avLst/>
            <a:gdLst/>
            <a:ahLst/>
            <a:cxnLst/>
            <a:rect l="l" t="t" r="r" b="b"/>
            <a:pathLst>
              <a:path w="476250" h="76200">
                <a:moveTo>
                  <a:pt x="76199" y="0"/>
                </a:moveTo>
                <a:lnTo>
                  <a:pt x="0" y="38100"/>
                </a:lnTo>
                <a:lnTo>
                  <a:pt x="76199" y="76200"/>
                </a:lnTo>
                <a:lnTo>
                  <a:pt x="76199" y="44450"/>
                </a:lnTo>
                <a:lnTo>
                  <a:pt x="63499" y="44450"/>
                </a:lnTo>
                <a:lnTo>
                  <a:pt x="63499" y="31750"/>
                </a:lnTo>
                <a:lnTo>
                  <a:pt x="76199" y="31750"/>
                </a:lnTo>
                <a:lnTo>
                  <a:pt x="76199" y="0"/>
                </a:lnTo>
                <a:close/>
              </a:path>
              <a:path w="476250" h="76200">
                <a:moveTo>
                  <a:pt x="76199" y="31750"/>
                </a:moveTo>
                <a:lnTo>
                  <a:pt x="63499" y="31750"/>
                </a:lnTo>
                <a:lnTo>
                  <a:pt x="63499" y="44450"/>
                </a:lnTo>
                <a:lnTo>
                  <a:pt x="76199" y="44450"/>
                </a:lnTo>
                <a:lnTo>
                  <a:pt x="76199" y="31750"/>
                </a:lnTo>
                <a:close/>
              </a:path>
              <a:path w="476250" h="76200">
                <a:moveTo>
                  <a:pt x="114299" y="31750"/>
                </a:moveTo>
                <a:lnTo>
                  <a:pt x="76199" y="31750"/>
                </a:lnTo>
                <a:lnTo>
                  <a:pt x="76199" y="44450"/>
                </a:lnTo>
                <a:lnTo>
                  <a:pt x="114299" y="44450"/>
                </a:lnTo>
                <a:lnTo>
                  <a:pt x="114299" y="31750"/>
                </a:lnTo>
                <a:close/>
              </a:path>
              <a:path w="476250" h="76200">
                <a:moveTo>
                  <a:pt x="203199" y="31750"/>
                </a:moveTo>
                <a:lnTo>
                  <a:pt x="152399" y="31750"/>
                </a:lnTo>
                <a:lnTo>
                  <a:pt x="152399" y="44450"/>
                </a:lnTo>
                <a:lnTo>
                  <a:pt x="203199" y="44450"/>
                </a:lnTo>
                <a:lnTo>
                  <a:pt x="203199" y="31750"/>
                </a:lnTo>
                <a:close/>
              </a:path>
              <a:path w="476250" h="76200">
                <a:moveTo>
                  <a:pt x="292099" y="31750"/>
                </a:moveTo>
                <a:lnTo>
                  <a:pt x="241299" y="31750"/>
                </a:lnTo>
                <a:lnTo>
                  <a:pt x="241299" y="44450"/>
                </a:lnTo>
                <a:lnTo>
                  <a:pt x="292099" y="44450"/>
                </a:lnTo>
                <a:lnTo>
                  <a:pt x="292099" y="31750"/>
                </a:lnTo>
                <a:close/>
              </a:path>
              <a:path w="476250" h="76200">
                <a:moveTo>
                  <a:pt x="380999" y="31750"/>
                </a:moveTo>
                <a:lnTo>
                  <a:pt x="330199" y="31750"/>
                </a:lnTo>
                <a:lnTo>
                  <a:pt x="330199" y="44450"/>
                </a:lnTo>
                <a:lnTo>
                  <a:pt x="380999" y="44450"/>
                </a:lnTo>
                <a:lnTo>
                  <a:pt x="380999" y="31750"/>
                </a:lnTo>
                <a:close/>
              </a:path>
              <a:path w="476250" h="76200">
                <a:moveTo>
                  <a:pt x="400049" y="0"/>
                </a:moveTo>
                <a:lnTo>
                  <a:pt x="400049" y="76200"/>
                </a:lnTo>
                <a:lnTo>
                  <a:pt x="476249" y="38100"/>
                </a:lnTo>
                <a:lnTo>
                  <a:pt x="400049" y="0"/>
                </a:lnTo>
                <a:close/>
              </a:path>
            </a:pathLst>
          </a:custGeom>
          <a:solidFill>
            <a:srgbClr val="345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385060" y="1386649"/>
            <a:ext cx="809625" cy="5114925"/>
            <a:chOff x="2385060" y="1386649"/>
            <a:chExt cx="809625" cy="5114925"/>
          </a:xfrm>
        </p:grpSpPr>
        <p:sp>
          <p:nvSpPr>
            <p:cNvPr id="10" name="object 10"/>
            <p:cNvSpPr/>
            <p:nvPr/>
          </p:nvSpPr>
          <p:spPr>
            <a:xfrm>
              <a:off x="2385060" y="1575815"/>
              <a:ext cx="454025" cy="76200"/>
            </a:xfrm>
            <a:custGeom>
              <a:avLst/>
              <a:gdLst/>
              <a:ahLst/>
              <a:cxnLst/>
              <a:rect l="l" t="t" r="r" b="b"/>
              <a:pathLst>
                <a:path w="4540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5402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54025" h="76200">
                  <a:moveTo>
                    <a:pt x="1143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14300" y="44450"/>
                  </a:lnTo>
                  <a:lnTo>
                    <a:pt x="114300" y="31750"/>
                  </a:lnTo>
                  <a:close/>
                </a:path>
                <a:path w="454025" h="76200">
                  <a:moveTo>
                    <a:pt x="203200" y="31750"/>
                  </a:moveTo>
                  <a:lnTo>
                    <a:pt x="152400" y="31750"/>
                  </a:lnTo>
                  <a:lnTo>
                    <a:pt x="152400" y="44450"/>
                  </a:lnTo>
                  <a:lnTo>
                    <a:pt x="203200" y="44450"/>
                  </a:lnTo>
                  <a:lnTo>
                    <a:pt x="203200" y="31750"/>
                  </a:lnTo>
                  <a:close/>
                </a:path>
                <a:path w="454025" h="76200">
                  <a:moveTo>
                    <a:pt x="292100" y="31750"/>
                  </a:moveTo>
                  <a:lnTo>
                    <a:pt x="241300" y="31750"/>
                  </a:lnTo>
                  <a:lnTo>
                    <a:pt x="241300" y="44450"/>
                  </a:lnTo>
                  <a:lnTo>
                    <a:pt x="292100" y="44450"/>
                  </a:lnTo>
                  <a:lnTo>
                    <a:pt x="292100" y="31750"/>
                  </a:lnTo>
                  <a:close/>
                </a:path>
                <a:path w="454025" h="76200">
                  <a:moveTo>
                    <a:pt x="377825" y="0"/>
                  </a:moveTo>
                  <a:lnTo>
                    <a:pt x="377825" y="76200"/>
                  </a:lnTo>
                  <a:lnTo>
                    <a:pt x="441325" y="44450"/>
                  </a:lnTo>
                  <a:lnTo>
                    <a:pt x="381000" y="44450"/>
                  </a:lnTo>
                  <a:lnTo>
                    <a:pt x="381000" y="31750"/>
                  </a:lnTo>
                  <a:lnTo>
                    <a:pt x="441325" y="31750"/>
                  </a:lnTo>
                  <a:lnTo>
                    <a:pt x="377825" y="0"/>
                  </a:lnTo>
                  <a:close/>
                </a:path>
                <a:path w="454025" h="76200">
                  <a:moveTo>
                    <a:pt x="377825" y="31750"/>
                  </a:moveTo>
                  <a:lnTo>
                    <a:pt x="330200" y="31750"/>
                  </a:lnTo>
                  <a:lnTo>
                    <a:pt x="330200" y="44450"/>
                  </a:lnTo>
                  <a:lnTo>
                    <a:pt x="377825" y="44450"/>
                  </a:lnTo>
                  <a:lnTo>
                    <a:pt x="377825" y="31750"/>
                  </a:lnTo>
                  <a:close/>
                </a:path>
                <a:path w="454025" h="76200">
                  <a:moveTo>
                    <a:pt x="441325" y="31750"/>
                  </a:moveTo>
                  <a:lnTo>
                    <a:pt x="381000" y="31750"/>
                  </a:lnTo>
                  <a:lnTo>
                    <a:pt x="381000" y="44450"/>
                  </a:lnTo>
                  <a:lnTo>
                    <a:pt x="441325" y="44450"/>
                  </a:lnTo>
                  <a:lnTo>
                    <a:pt x="454025" y="38100"/>
                  </a:lnTo>
                  <a:lnTo>
                    <a:pt x="441325" y="31750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1176" y="1391411"/>
              <a:ext cx="0" cy="5105400"/>
            </a:xfrm>
            <a:custGeom>
              <a:avLst/>
              <a:gdLst/>
              <a:ahLst/>
              <a:cxnLst/>
              <a:rect l="l" t="t" r="r" b="b"/>
              <a:pathLst>
                <a:path h="5105400">
                  <a:moveTo>
                    <a:pt x="0" y="0"/>
                  </a:moveTo>
                  <a:lnTo>
                    <a:pt x="0" y="5105400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6644" y="1464563"/>
              <a:ext cx="327660" cy="2971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953257" y="1792604"/>
            <a:ext cx="22097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04040"/>
                </a:solidFill>
                <a:latin typeface="Microsoft YaHei"/>
                <a:cs typeface="Microsoft YaHei"/>
              </a:rPr>
              <a:t>Email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77055" y="1482852"/>
            <a:ext cx="565785" cy="360680"/>
          </a:xfrm>
          <a:custGeom>
            <a:avLst/>
            <a:gdLst/>
            <a:ahLst/>
            <a:cxnLst/>
            <a:rect l="l" t="t" r="r" b="b"/>
            <a:pathLst>
              <a:path w="565785" h="360680">
                <a:moveTo>
                  <a:pt x="0" y="61468"/>
                </a:moveTo>
                <a:lnTo>
                  <a:pt x="486791" y="61468"/>
                </a:lnTo>
                <a:lnTo>
                  <a:pt x="486791" y="301371"/>
                </a:lnTo>
                <a:lnTo>
                  <a:pt x="426063" y="303486"/>
                </a:lnTo>
                <a:lnTo>
                  <a:pt x="375214" y="309139"/>
                </a:lnTo>
                <a:lnTo>
                  <a:pt x="332048" y="317289"/>
                </a:lnTo>
                <a:lnTo>
                  <a:pt x="294371" y="326895"/>
                </a:lnTo>
                <a:lnTo>
                  <a:pt x="259989" y="336916"/>
                </a:lnTo>
                <a:lnTo>
                  <a:pt x="226707" y="346311"/>
                </a:lnTo>
                <a:lnTo>
                  <a:pt x="192331" y="354039"/>
                </a:lnTo>
                <a:lnTo>
                  <a:pt x="154667" y="359060"/>
                </a:lnTo>
                <a:lnTo>
                  <a:pt x="111520" y="360333"/>
                </a:lnTo>
                <a:lnTo>
                  <a:pt x="60695" y="356817"/>
                </a:lnTo>
                <a:lnTo>
                  <a:pt x="0" y="347472"/>
                </a:lnTo>
                <a:lnTo>
                  <a:pt x="0" y="61468"/>
                </a:lnTo>
                <a:close/>
              </a:path>
              <a:path w="565785" h="360680">
                <a:moveTo>
                  <a:pt x="40132" y="61468"/>
                </a:moveTo>
                <a:lnTo>
                  <a:pt x="40132" y="30352"/>
                </a:lnTo>
                <a:lnTo>
                  <a:pt x="523494" y="30352"/>
                </a:lnTo>
                <a:lnTo>
                  <a:pt x="523494" y="271780"/>
                </a:lnTo>
                <a:lnTo>
                  <a:pt x="510043" y="272037"/>
                </a:lnTo>
                <a:lnTo>
                  <a:pt x="498284" y="272605"/>
                </a:lnTo>
                <a:lnTo>
                  <a:pt x="489954" y="273173"/>
                </a:lnTo>
                <a:lnTo>
                  <a:pt x="486791" y="273431"/>
                </a:lnTo>
              </a:path>
              <a:path w="565785" h="360680">
                <a:moveTo>
                  <a:pt x="77851" y="30352"/>
                </a:moveTo>
                <a:lnTo>
                  <a:pt x="77851" y="0"/>
                </a:lnTo>
                <a:lnTo>
                  <a:pt x="565404" y="0"/>
                </a:lnTo>
                <a:lnTo>
                  <a:pt x="565404" y="240664"/>
                </a:lnTo>
                <a:lnTo>
                  <a:pt x="550015" y="240863"/>
                </a:lnTo>
                <a:lnTo>
                  <a:pt x="536590" y="241300"/>
                </a:lnTo>
                <a:lnTo>
                  <a:pt x="527095" y="241736"/>
                </a:lnTo>
                <a:lnTo>
                  <a:pt x="523494" y="2419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0272" y="1457706"/>
            <a:ext cx="146113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5"/>
              </a:spcBef>
              <a:buChar char="•"/>
              <a:tabLst>
                <a:tab pos="869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VSN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  <a:p>
            <a:pPr marL="86995" indent="-74295">
              <a:lnSpc>
                <a:spcPct val="100000"/>
              </a:lnSpc>
              <a:buChar char="•"/>
              <a:tabLst>
                <a:tab pos="869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Print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list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2253" y="2615311"/>
            <a:ext cx="6591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22969" y="2066353"/>
            <a:ext cx="4043045" cy="2545715"/>
            <a:chOff x="2422969" y="2066353"/>
            <a:chExt cx="4043045" cy="254571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9897" y="2066353"/>
              <a:ext cx="1399413" cy="5185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67479" y="2226309"/>
              <a:ext cx="1998345" cy="843915"/>
            </a:xfrm>
            <a:custGeom>
              <a:avLst/>
              <a:gdLst/>
              <a:ahLst/>
              <a:cxnLst/>
              <a:rect l="l" t="t" r="r" b="b"/>
              <a:pathLst>
                <a:path w="1998345" h="843914">
                  <a:moveTo>
                    <a:pt x="568172" y="57277"/>
                  </a:moveTo>
                  <a:lnTo>
                    <a:pt x="524383" y="57277"/>
                  </a:lnTo>
                  <a:lnTo>
                    <a:pt x="510146" y="57277"/>
                  </a:lnTo>
                  <a:lnTo>
                    <a:pt x="509905" y="85725"/>
                  </a:lnTo>
                  <a:lnTo>
                    <a:pt x="568172" y="57277"/>
                  </a:lnTo>
                  <a:close/>
                </a:path>
                <a:path w="1998345" h="843914">
                  <a:moveTo>
                    <a:pt x="596011" y="43688"/>
                  </a:moveTo>
                  <a:lnTo>
                    <a:pt x="510667" y="0"/>
                  </a:lnTo>
                  <a:lnTo>
                    <a:pt x="510413" y="28562"/>
                  </a:lnTo>
                  <a:lnTo>
                    <a:pt x="254" y="23368"/>
                  </a:lnTo>
                  <a:lnTo>
                    <a:pt x="0" y="51816"/>
                  </a:lnTo>
                  <a:lnTo>
                    <a:pt x="510159" y="57137"/>
                  </a:lnTo>
                  <a:lnTo>
                    <a:pt x="524383" y="57137"/>
                  </a:lnTo>
                  <a:lnTo>
                    <a:pt x="568477" y="57137"/>
                  </a:lnTo>
                  <a:lnTo>
                    <a:pt x="596011" y="43688"/>
                  </a:lnTo>
                  <a:close/>
                </a:path>
                <a:path w="1998345" h="843914">
                  <a:moveTo>
                    <a:pt x="1998345" y="787019"/>
                  </a:moveTo>
                  <a:lnTo>
                    <a:pt x="847598" y="786523"/>
                  </a:lnTo>
                  <a:lnTo>
                    <a:pt x="847598" y="757936"/>
                  </a:lnTo>
                  <a:lnTo>
                    <a:pt x="761873" y="800735"/>
                  </a:lnTo>
                  <a:lnTo>
                    <a:pt x="847598" y="843661"/>
                  </a:lnTo>
                  <a:lnTo>
                    <a:pt x="847598" y="815098"/>
                  </a:lnTo>
                  <a:lnTo>
                    <a:pt x="1998345" y="815594"/>
                  </a:lnTo>
                  <a:lnTo>
                    <a:pt x="1998345" y="78701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3811" y="3540252"/>
              <a:ext cx="243839" cy="4114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2170" y="4018787"/>
              <a:ext cx="1575435" cy="515620"/>
            </a:xfrm>
            <a:custGeom>
              <a:avLst/>
              <a:gdLst/>
              <a:ahLst/>
              <a:cxnLst/>
              <a:rect l="l" t="t" r="r" b="b"/>
              <a:pathLst>
                <a:path w="1575435" h="515620">
                  <a:moveTo>
                    <a:pt x="967486" y="485902"/>
                  </a:moveTo>
                  <a:lnTo>
                    <a:pt x="967359" y="457327"/>
                  </a:lnTo>
                  <a:lnTo>
                    <a:pt x="85725" y="458457"/>
                  </a:lnTo>
                  <a:lnTo>
                    <a:pt x="85725" y="429895"/>
                  </a:lnTo>
                  <a:lnTo>
                    <a:pt x="0" y="472821"/>
                  </a:lnTo>
                  <a:lnTo>
                    <a:pt x="85725" y="515620"/>
                  </a:lnTo>
                  <a:lnTo>
                    <a:pt x="85725" y="487045"/>
                  </a:lnTo>
                  <a:lnTo>
                    <a:pt x="967486" y="485902"/>
                  </a:lnTo>
                  <a:close/>
                </a:path>
                <a:path w="1575435" h="515620">
                  <a:moveTo>
                    <a:pt x="1575054" y="229489"/>
                  </a:moveTo>
                  <a:lnTo>
                    <a:pt x="1546453" y="229793"/>
                  </a:lnTo>
                  <a:lnTo>
                    <a:pt x="1544193" y="0"/>
                  </a:lnTo>
                  <a:lnTo>
                    <a:pt x="1515618" y="254"/>
                  </a:lnTo>
                  <a:lnTo>
                    <a:pt x="1517878" y="230085"/>
                  </a:lnTo>
                  <a:lnTo>
                    <a:pt x="1489329" y="230378"/>
                  </a:lnTo>
                  <a:lnTo>
                    <a:pt x="1533017" y="315722"/>
                  </a:lnTo>
                  <a:lnTo>
                    <a:pt x="1567802" y="244348"/>
                  </a:lnTo>
                  <a:lnTo>
                    <a:pt x="1575054" y="22948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7732" y="4395216"/>
              <a:ext cx="685800" cy="212090"/>
            </a:xfrm>
            <a:custGeom>
              <a:avLst/>
              <a:gdLst/>
              <a:ahLst/>
              <a:cxnLst/>
              <a:rect l="l" t="t" r="r" b="b"/>
              <a:pathLst>
                <a:path w="685800" h="212089">
                  <a:moveTo>
                    <a:pt x="685800" y="0"/>
                  </a:moveTo>
                  <a:lnTo>
                    <a:pt x="208406" y="0"/>
                  </a:lnTo>
                  <a:lnTo>
                    <a:pt x="0" y="211835"/>
                  </a:lnTo>
                  <a:lnTo>
                    <a:pt x="477393" y="2118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7732" y="4395216"/>
              <a:ext cx="685800" cy="212090"/>
            </a:xfrm>
            <a:custGeom>
              <a:avLst/>
              <a:gdLst/>
              <a:ahLst/>
              <a:cxnLst/>
              <a:rect l="l" t="t" r="r" b="b"/>
              <a:pathLst>
                <a:path w="685800" h="212089">
                  <a:moveTo>
                    <a:pt x="0" y="211835"/>
                  </a:moveTo>
                  <a:lnTo>
                    <a:pt x="208406" y="0"/>
                  </a:lnTo>
                  <a:lnTo>
                    <a:pt x="685800" y="0"/>
                  </a:lnTo>
                  <a:lnTo>
                    <a:pt x="477393" y="211835"/>
                  </a:lnTo>
                  <a:lnTo>
                    <a:pt x="0" y="2118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1737" y="4238053"/>
              <a:ext cx="392049" cy="3463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7980" y="4157472"/>
              <a:ext cx="243839" cy="41147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498217" y="4617465"/>
            <a:ext cx="4838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NC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14041" y="4739385"/>
            <a:ext cx="2514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57019" y="4493640"/>
            <a:ext cx="810895" cy="85725"/>
          </a:xfrm>
          <a:custGeom>
            <a:avLst/>
            <a:gdLst/>
            <a:ahLst/>
            <a:cxnLst/>
            <a:rect l="l" t="t" r="r" b="b"/>
            <a:pathLst>
              <a:path w="810894" h="85725">
                <a:moveTo>
                  <a:pt x="85343" y="0"/>
                </a:moveTo>
                <a:lnTo>
                  <a:pt x="0" y="43560"/>
                </a:lnTo>
                <a:lnTo>
                  <a:pt x="85979" y="85724"/>
                </a:lnTo>
                <a:lnTo>
                  <a:pt x="85768" y="57276"/>
                </a:lnTo>
                <a:lnTo>
                  <a:pt x="71500" y="57276"/>
                </a:lnTo>
                <a:lnTo>
                  <a:pt x="71247" y="28701"/>
                </a:lnTo>
                <a:lnTo>
                  <a:pt x="85555" y="28583"/>
                </a:lnTo>
                <a:lnTo>
                  <a:pt x="85343" y="0"/>
                </a:lnTo>
                <a:close/>
              </a:path>
              <a:path w="810894" h="85725">
                <a:moveTo>
                  <a:pt x="85555" y="28583"/>
                </a:moveTo>
                <a:lnTo>
                  <a:pt x="71247" y="28701"/>
                </a:lnTo>
                <a:lnTo>
                  <a:pt x="71500" y="57276"/>
                </a:lnTo>
                <a:lnTo>
                  <a:pt x="85767" y="57159"/>
                </a:lnTo>
                <a:lnTo>
                  <a:pt x="85555" y="28583"/>
                </a:lnTo>
                <a:close/>
              </a:path>
              <a:path w="810894" h="85725">
                <a:moveTo>
                  <a:pt x="85767" y="57159"/>
                </a:moveTo>
                <a:lnTo>
                  <a:pt x="71500" y="57276"/>
                </a:lnTo>
                <a:lnTo>
                  <a:pt x="85768" y="57276"/>
                </a:lnTo>
                <a:close/>
              </a:path>
              <a:path w="810894" h="85725">
                <a:moveTo>
                  <a:pt x="810132" y="22605"/>
                </a:moveTo>
                <a:lnTo>
                  <a:pt x="85555" y="28583"/>
                </a:lnTo>
                <a:lnTo>
                  <a:pt x="85767" y="57159"/>
                </a:lnTo>
                <a:lnTo>
                  <a:pt x="810387" y="51180"/>
                </a:lnTo>
                <a:lnTo>
                  <a:pt x="810132" y="2260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55496" y="4323715"/>
            <a:ext cx="4883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Report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SGMW</a:t>
            </a:r>
            <a:endParaRPr sz="800">
              <a:latin typeface="Microsoft YaHei"/>
              <a:cs typeface="Microsoft YaHe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65569" y="4265485"/>
          <a:ext cx="1172845" cy="56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20320" indent="116839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Suspicious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material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analysis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6723633" y="4539741"/>
            <a:ext cx="7404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Qualified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parts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7982" y="2346706"/>
            <a:ext cx="59753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Material preparation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5396" y="2661285"/>
            <a:ext cx="6273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Big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mix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case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93133" y="3231261"/>
            <a:ext cx="40068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Unpack process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6335" y="1941957"/>
            <a:ext cx="57277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use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FIFO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rules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28489" y="2414206"/>
            <a:ext cx="3092450" cy="1710055"/>
            <a:chOff x="4928489" y="2414206"/>
            <a:chExt cx="3092450" cy="1710055"/>
          </a:xfrm>
        </p:grpSpPr>
        <p:sp>
          <p:nvSpPr>
            <p:cNvPr id="37" name="object 37"/>
            <p:cNvSpPr/>
            <p:nvPr/>
          </p:nvSpPr>
          <p:spPr>
            <a:xfrm>
              <a:off x="4928489" y="3226943"/>
              <a:ext cx="85725" cy="380365"/>
            </a:xfrm>
            <a:custGeom>
              <a:avLst/>
              <a:gdLst/>
              <a:ahLst/>
              <a:cxnLst/>
              <a:rect l="l" t="t" r="r" b="b"/>
              <a:pathLst>
                <a:path w="85725" h="380364">
                  <a:moveTo>
                    <a:pt x="28557" y="294597"/>
                  </a:moveTo>
                  <a:lnTo>
                    <a:pt x="0" y="294640"/>
                  </a:lnTo>
                  <a:lnTo>
                    <a:pt x="43052" y="380365"/>
                  </a:lnTo>
                  <a:lnTo>
                    <a:pt x="78591" y="308864"/>
                  </a:lnTo>
                  <a:lnTo>
                    <a:pt x="28575" y="308864"/>
                  </a:lnTo>
                  <a:lnTo>
                    <a:pt x="28557" y="294597"/>
                  </a:lnTo>
                  <a:close/>
                </a:path>
                <a:path w="85725" h="380364">
                  <a:moveTo>
                    <a:pt x="57132" y="294555"/>
                  </a:moveTo>
                  <a:lnTo>
                    <a:pt x="28557" y="294597"/>
                  </a:lnTo>
                  <a:lnTo>
                    <a:pt x="28575" y="308864"/>
                  </a:lnTo>
                  <a:lnTo>
                    <a:pt x="57150" y="308864"/>
                  </a:lnTo>
                  <a:lnTo>
                    <a:pt x="57132" y="294555"/>
                  </a:lnTo>
                  <a:close/>
                </a:path>
                <a:path w="85725" h="380364">
                  <a:moveTo>
                    <a:pt x="85725" y="294513"/>
                  </a:moveTo>
                  <a:lnTo>
                    <a:pt x="57132" y="294555"/>
                  </a:lnTo>
                  <a:lnTo>
                    <a:pt x="57150" y="308864"/>
                  </a:lnTo>
                  <a:lnTo>
                    <a:pt x="78591" y="308864"/>
                  </a:lnTo>
                  <a:lnTo>
                    <a:pt x="85725" y="294513"/>
                  </a:lnTo>
                  <a:close/>
                </a:path>
                <a:path w="85725" h="380364">
                  <a:moveTo>
                    <a:pt x="56769" y="0"/>
                  </a:moveTo>
                  <a:lnTo>
                    <a:pt x="28194" y="0"/>
                  </a:lnTo>
                  <a:lnTo>
                    <a:pt x="28557" y="294597"/>
                  </a:lnTo>
                  <a:lnTo>
                    <a:pt x="57132" y="294555"/>
                  </a:lnTo>
                  <a:lnTo>
                    <a:pt x="5676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1854" y="2428494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6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34960" y="3767708"/>
              <a:ext cx="85725" cy="356235"/>
            </a:xfrm>
            <a:custGeom>
              <a:avLst/>
              <a:gdLst/>
              <a:ahLst/>
              <a:cxnLst/>
              <a:rect l="l" t="t" r="r" b="b"/>
              <a:pathLst>
                <a:path w="85725" h="356235">
                  <a:moveTo>
                    <a:pt x="0" y="270129"/>
                  </a:moveTo>
                  <a:lnTo>
                    <a:pt x="42672" y="355981"/>
                  </a:lnTo>
                  <a:lnTo>
                    <a:pt x="78570" y="284607"/>
                  </a:lnTo>
                  <a:lnTo>
                    <a:pt x="57150" y="284607"/>
                  </a:lnTo>
                  <a:lnTo>
                    <a:pt x="28575" y="284480"/>
                  </a:lnTo>
                  <a:lnTo>
                    <a:pt x="28600" y="270213"/>
                  </a:lnTo>
                  <a:lnTo>
                    <a:pt x="0" y="270129"/>
                  </a:lnTo>
                  <a:close/>
                </a:path>
                <a:path w="85725" h="356235">
                  <a:moveTo>
                    <a:pt x="28600" y="270213"/>
                  </a:moveTo>
                  <a:lnTo>
                    <a:pt x="28575" y="284480"/>
                  </a:lnTo>
                  <a:lnTo>
                    <a:pt x="57150" y="284607"/>
                  </a:lnTo>
                  <a:lnTo>
                    <a:pt x="57175" y="270298"/>
                  </a:lnTo>
                  <a:lnTo>
                    <a:pt x="28600" y="270213"/>
                  </a:lnTo>
                  <a:close/>
                </a:path>
                <a:path w="85725" h="356235">
                  <a:moveTo>
                    <a:pt x="57175" y="270298"/>
                  </a:moveTo>
                  <a:lnTo>
                    <a:pt x="57150" y="284607"/>
                  </a:lnTo>
                  <a:lnTo>
                    <a:pt x="78570" y="284607"/>
                  </a:lnTo>
                  <a:lnTo>
                    <a:pt x="85725" y="270383"/>
                  </a:lnTo>
                  <a:lnTo>
                    <a:pt x="57175" y="270298"/>
                  </a:lnTo>
                  <a:close/>
                </a:path>
                <a:path w="85725" h="356235">
                  <a:moveTo>
                    <a:pt x="29083" y="0"/>
                  </a:moveTo>
                  <a:lnTo>
                    <a:pt x="28600" y="270213"/>
                  </a:lnTo>
                  <a:lnTo>
                    <a:pt x="57175" y="270298"/>
                  </a:lnTo>
                  <a:lnTo>
                    <a:pt x="57658" y="127"/>
                  </a:lnTo>
                  <a:lnTo>
                    <a:pt x="29083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5304" y="3575304"/>
              <a:ext cx="222885" cy="279400"/>
            </a:xfrm>
            <a:custGeom>
              <a:avLst/>
              <a:gdLst/>
              <a:ahLst/>
              <a:cxnLst/>
              <a:rect l="l" t="t" r="r" b="b"/>
              <a:pathLst>
                <a:path w="222884" h="279400">
                  <a:moveTo>
                    <a:pt x="0" y="0"/>
                  </a:moveTo>
                  <a:lnTo>
                    <a:pt x="222503" y="0"/>
                  </a:lnTo>
                  <a:lnTo>
                    <a:pt x="222503" y="227330"/>
                  </a:lnTo>
                  <a:lnTo>
                    <a:pt x="175118" y="233517"/>
                  </a:lnTo>
                  <a:lnTo>
                    <a:pt x="140095" y="247960"/>
                  </a:lnTo>
                  <a:lnTo>
                    <a:pt x="111252" y="264477"/>
                  </a:lnTo>
                  <a:lnTo>
                    <a:pt x="82408" y="276888"/>
                  </a:lnTo>
                  <a:lnTo>
                    <a:pt x="47385" y="279011"/>
                  </a:lnTo>
                  <a:lnTo>
                    <a:pt x="0" y="2646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46034" y="3596385"/>
            <a:ext cx="7308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Give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label</a:t>
            </a:r>
            <a:endParaRPr sz="800">
              <a:latin typeface="Microsoft YaHei"/>
              <a:cs typeface="Microsoft YaHe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5056" y="3023616"/>
            <a:ext cx="326135" cy="29717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011416" y="3352038"/>
            <a:ext cx="2228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04040"/>
                </a:solidFill>
                <a:latin typeface="Microsoft YaHei"/>
                <a:cs typeface="Microsoft YaHei"/>
              </a:rPr>
              <a:t>WMS</a:t>
            </a:r>
            <a:endParaRPr sz="600">
              <a:latin typeface="Microsoft YaHei"/>
              <a:cs typeface="Microsoft YaHe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95315" y="2084832"/>
            <a:ext cx="1729739" cy="1097915"/>
            <a:chOff x="5195315" y="2084832"/>
            <a:chExt cx="1729739" cy="1097915"/>
          </a:xfrm>
        </p:grpSpPr>
        <p:sp>
          <p:nvSpPr>
            <p:cNvPr id="45" name="object 45"/>
            <p:cNvSpPr/>
            <p:nvPr/>
          </p:nvSpPr>
          <p:spPr>
            <a:xfrm>
              <a:off x="5375147" y="2616708"/>
              <a:ext cx="1549400" cy="566420"/>
            </a:xfrm>
            <a:custGeom>
              <a:avLst/>
              <a:gdLst/>
              <a:ahLst/>
              <a:cxnLst/>
              <a:rect l="l" t="t" r="r" b="b"/>
              <a:pathLst>
                <a:path w="1549400" h="566419">
                  <a:moveTo>
                    <a:pt x="1475373" y="535890"/>
                  </a:moveTo>
                  <a:lnTo>
                    <a:pt x="1464818" y="565912"/>
                  </a:lnTo>
                  <a:lnTo>
                    <a:pt x="1549400" y="555116"/>
                  </a:lnTo>
                  <a:lnTo>
                    <a:pt x="1534850" y="540130"/>
                  </a:lnTo>
                  <a:lnTo>
                    <a:pt x="1487424" y="540130"/>
                  </a:lnTo>
                  <a:lnTo>
                    <a:pt x="1475373" y="535890"/>
                  </a:lnTo>
                  <a:close/>
                </a:path>
                <a:path w="1549400" h="566419">
                  <a:moveTo>
                    <a:pt x="1479569" y="523954"/>
                  </a:moveTo>
                  <a:lnTo>
                    <a:pt x="1475373" y="535890"/>
                  </a:lnTo>
                  <a:lnTo>
                    <a:pt x="1487424" y="540130"/>
                  </a:lnTo>
                  <a:lnTo>
                    <a:pt x="1491615" y="528192"/>
                  </a:lnTo>
                  <a:lnTo>
                    <a:pt x="1479569" y="523954"/>
                  </a:lnTo>
                  <a:close/>
                </a:path>
                <a:path w="1549400" h="566419">
                  <a:moveTo>
                    <a:pt x="1490091" y="494029"/>
                  </a:moveTo>
                  <a:lnTo>
                    <a:pt x="1479569" y="523954"/>
                  </a:lnTo>
                  <a:lnTo>
                    <a:pt x="1491615" y="528192"/>
                  </a:lnTo>
                  <a:lnTo>
                    <a:pt x="1487424" y="540130"/>
                  </a:lnTo>
                  <a:lnTo>
                    <a:pt x="1534850" y="540130"/>
                  </a:lnTo>
                  <a:lnTo>
                    <a:pt x="1490091" y="494029"/>
                  </a:lnTo>
                  <a:close/>
                </a:path>
                <a:path w="1549400" h="566419">
                  <a:moveTo>
                    <a:pt x="1443608" y="511301"/>
                  </a:moveTo>
                  <a:lnTo>
                    <a:pt x="1439418" y="523239"/>
                  </a:lnTo>
                  <a:lnTo>
                    <a:pt x="1475373" y="535890"/>
                  </a:lnTo>
                  <a:lnTo>
                    <a:pt x="1479569" y="523954"/>
                  </a:lnTo>
                  <a:lnTo>
                    <a:pt x="1443608" y="511301"/>
                  </a:lnTo>
                  <a:close/>
                </a:path>
                <a:path w="1549400" h="566419">
                  <a:moveTo>
                    <a:pt x="1359788" y="481838"/>
                  </a:moveTo>
                  <a:lnTo>
                    <a:pt x="1355598" y="493775"/>
                  </a:lnTo>
                  <a:lnTo>
                    <a:pt x="1403477" y="510666"/>
                  </a:lnTo>
                  <a:lnTo>
                    <a:pt x="1407668" y="498601"/>
                  </a:lnTo>
                  <a:lnTo>
                    <a:pt x="1359788" y="481838"/>
                  </a:lnTo>
                  <a:close/>
                </a:path>
                <a:path w="1549400" h="566419">
                  <a:moveTo>
                    <a:pt x="1275969" y="452374"/>
                  </a:moveTo>
                  <a:lnTo>
                    <a:pt x="1271777" y="464312"/>
                  </a:lnTo>
                  <a:lnTo>
                    <a:pt x="1319656" y="481202"/>
                  </a:lnTo>
                  <a:lnTo>
                    <a:pt x="1323848" y="469138"/>
                  </a:lnTo>
                  <a:lnTo>
                    <a:pt x="1275969" y="452374"/>
                  </a:lnTo>
                  <a:close/>
                </a:path>
                <a:path w="1549400" h="566419">
                  <a:moveTo>
                    <a:pt x="1192022" y="422909"/>
                  </a:moveTo>
                  <a:lnTo>
                    <a:pt x="1187830" y="434847"/>
                  </a:lnTo>
                  <a:lnTo>
                    <a:pt x="1235836" y="451738"/>
                  </a:lnTo>
                  <a:lnTo>
                    <a:pt x="1240027" y="439674"/>
                  </a:lnTo>
                  <a:lnTo>
                    <a:pt x="1192022" y="422909"/>
                  </a:lnTo>
                  <a:close/>
                </a:path>
                <a:path w="1549400" h="566419">
                  <a:moveTo>
                    <a:pt x="1108202" y="393445"/>
                  </a:moveTo>
                  <a:lnTo>
                    <a:pt x="1104011" y="405383"/>
                  </a:lnTo>
                  <a:lnTo>
                    <a:pt x="1151890" y="422275"/>
                  </a:lnTo>
                  <a:lnTo>
                    <a:pt x="1156080" y="410209"/>
                  </a:lnTo>
                  <a:lnTo>
                    <a:pt x="1108202" y="393445"/>
                  </a:lnTo>
                  <a:close/>
                </a:path>
                <a:path w="1549400" h="566419">
                  <a:moveTo>
                    <a:pt x="1024254" y="363854"/>
                  </a:moveTo>
                  <a:lnTo>
                    <a:pt x="1020063" y="375919"/>
                  </a:lnTo>
                  <a:lnTo>
                    <a:pt x="1068069" y="392683"/>
                  </a:lnTo>
                  <a:lnTo>
                    <a:pt x="1072261" y="380745"/>
                  </a:lnTo>
                  <a:lnTo>
                    <a:pt x="1024254" y="363854"/>
                  </a:lnTo>
                  <a:close/>
                </a:path>
                <a:path w="1549400" h="566419">
                  <a:moveTo>
                    <a:pt x="940435" y="334390"/>
                  </a:moveTo>
                  <a:lnTo>
                    <a:pt x="936243" y="346455"/>
                  </a:lnTo>
                  <a:lnTo>
                    <a:pt x="984123" y="363219"/>
                  </a:lnTo>
                  <a:lnTo>
                    <a:pt x="988313" y="351281"/>
                  </a:lnTo>
                  <a:lnTo>
                    <a:pt x="940435" y="334390"/>
                  </a:lnTo>
                  <a:close/>
                </a:path>
                <a:path w="1549400" h="566419">
                  <a:moveTo>
                    <a:pt x="856614" y="304926"/>
                  </a:moveTo>
                  <a:lnTo>
                    <a:pt x="852424" y="316991"/>
                  </a:lnTo>
                  <a:lnTo>
                    <a:pt x="900302" y="333755"/>
                  </a:lnTo>
                  <a:lnTo>
                    <a:pt x="904493" y="321817"/>
                  </a:lnTo>
                  <a:lnTo>
                    <a:pt x="856614" y="304926"/>
                  </a:lnTo>
                  <a:close/>
                </a:path>
                <a:path w="1549400" h="566419">
                  <a:moveTo>
                    <a:pt x="772667" y="275463"/>
                  </a:moveTo>
                  <a:lnTo>
                    <a:pt x="768476" y="287527"/>
                  </a:lnTo>
                  <a:lnTo>
                    <a:pt x="816355" y="304291"/>
                  </a:lnTo>
                  <a:lnTo>
                    <a:pt x="820674" y="292353"/>
                  </a:lnTo>
                  <a:lnTo>
                    <a:pt x="772667" y="275463"/>
                  </a:lnTo>
                  <a:close/>
                </a:path>
                <a:path w="1549400" h="566419">
                  <a:moveTo>
                    <a:pt x="688848" y="245999"/>
                  </a:moveTo>
                  <a:lnTo>
                    <a:pt x="684656" y="257937"/>
                  </a:lnTo>
                  <a:lnTo>
                    <a:pt x="732536" y="274827"/>
                  </a:lnTo>
                  <a:lnTo>
                    <a:pt x="736726" y="262889"/>
                  </a:lnTo>
                  <a:lnTo>
                    <a:pt x="688848" y="245999"/>
                  </a:lnTo>
                  <a:close/>
                </a:path>
                <a:path w="1549400" h="566419">
                  <a:moveTo>
                    <a:pt x="604901" y="216534"/>
                  </a:moveTo>
                  <a:lnTo>
                    <a:pt x="600710" y="228472"/>
                  </a:lnTo>
                  <a:lnTo>
                    <a:pt x="648715" y="245363"/>
                  </a:lnTo>
                  <a:lnTo>
                    <a:pt x="652906" y="233425"/>
                  </a:lnTo>
                  <a:lnTo>
                    <a:pt x="604901" y="216534"/>
                  </a:lnTo>
                  <a:close/>
                </a:path>
                <a:path w="1549400" h="566419">
                  <a:moveTo>
                    <a:pt x="521080" y="187070"/>
                  </a:moveTo>
                  <a:lnTo>
                    <a:pt x="516889" y="199008"/>
                  </a:lnTo>
                  <a:lnTo>
                    <a:pt x="564768" y="215900"/>
                  </a:lnTo>
                  <a:lnTo>
                    <a:pt x="568960" y="203962"/>
                  </a:lnTo>
                  <a:lnTo>
                    <a:pt x="521080" y="187070"/>
                  </a:lnTo>
                  <a:close/>
                </a:path>
                <a:path w="1549400" h="566419">
                  <a:moveTo>
                    <a:pt x="437261" y="157606"/>
                  </a:moveTo>
                  <a:lnTo>
                    <a:pt x="432942" y="169544"/>
                  </a:lnTo>
                  <a:lnTo>
                    <a:pt x="480949" y="186436"/>
                  </a:lnTo>
                  <a:lnTo>
                    <a:pt x="485139" y="174370"/>
                  </a:lnTo>
                  <a:lnTo>
                    <a:pt x="437261" y="157606"/>
                  </a:lnTo>
                  <a:close/>
                </a:path>
                <a:path w="1549400" h="566419">
                  <a:moveTo>
                    <a:pt x="353313" y="128142"/>
                  </a:moveTo>
                  <a:lnTo>
                    <a:pt x="349123" y="140080"/>
                  </a:lnTo>
                  <a:lnTo>
                    <a:pt x="397001" y="156971"/>
                  </a:lnTo>
                  <a:lnTo>
                    <a:pt x="401319" y="144906"/>
                  </a:lnTo>
                  <a:lnTo>
                    <a:pt x="353313" y="128142"/>
                  </a:lnTo>
                  <a:close/>
                </a:path>
                <a:path w="1549400" h="566419">
                  <a:moveTo>
                    <a:pt x="269493" y="98678"/>
                  </a:moveTo>
                  <a:lnTo>
                    <a:pt x="265302" y="110616"/>
                  </a:lnTo>
                  <a:lnTo>
                    <a:pt x="313181" y="127507"/>
                  </a:lnTo>
                  <a:lnTo>
                    <a:pt x="317373" y="115442"/>
                  </a:lnTo>
                  <a:lnTo>
                    <a:pt x="269493" y="98678"/>
                  </a:lnTo>
                  <a:close/>
                </a:path>
                <a:path w="1549400" h="566419">
                  <a:moveTo>
                    <a:pt x="185547" y="69214"/>
                  </a:moveTo>
                  <a:lnTo>
                    <a:pt x="181355" y="81152"/>
                  </a:lnTo>
                  <a:lnTo>
                    <a:pt x="229362" y="98043"/>
                  </a:lnTo>
                  <a:lnTo>
                    <a:pt x="233552" y="85978"/>
                  </a:lnTo>
                  <a:lnTo>
                    <a:pt x="185547" y="69214"/>
                  </a:lnTo>
                  <a:close/>
                </a:path>
                <a:path w="1549400" h="566419">
                  <a:moveTo>
                    <a:pt x="101726" y="39750"/>
                  </a:moveTo>
                  <a:lnTo>
                    <a:pt x="97536" y="51688"/>
                  </a:lnTo>
                  <a:lnTo>
                    <a:pt x="145414" y="68452"/>
                  </a:lnTo>
                  <a:lnTo>
                    <a:pt x="149605" y="56514"/>
                  </a:lnTo>
                  <a:lnTo>
                    <a:pt x="101726" y="39750"/>
                  </a:lnTo>
                  <a:close/>
                </a:path>
                <a:path w="1549400" h="566419">
                  <a:moveTo>
                    <a:pt x="84581" y="0"/>
                  </a:moveTo>
                  <a:lnTo>
                    <a:pt x="0" y="10667"/>
                  </a:lnTo>
                  <a:lnTo>
                    <a:pt x="59309" y="71881"/>
                  </a:lnTo>
                  <a:lnTo>
                    <a:pt x="70873" y="38988"/>
                  </a:lnTo>
                  <a:lnTo>
                    <a:pt x="61594" y="38988"/>
                  </a:lnTo>
                  <a:lnTo>
                    <a:pt x="57785" y="37718"/>
                  </a:lnTo>
                  <a:lnTo>
                    <a:pt x="61975" y="25780"/>
                  </a:lnTo>
                  <a:lnTo>
                    <a:pt x="75517" y="25780"/>
                  </a:lnTo>
                  <a:lnTo>
                    <a:pt x="84581" y="0"/>
                  </a:lnTo>
                  <a:close/>
                </a:path>
                <a:path w="1549400" h="566419">
                  <a:moveTo>
                    <a:pt x="61975" y="25780"/>
                  </a:moveTo>
                  <a:lnTo>
                    <a:pt x="57785" y="37718"/>
                  </a:lnTo>
                  <a:lnTo>
                    <a:pt x="61594" y="38988"/>
                  </a:lnTo>
                  <a:lnTo>
                    <a:pt x="65786" y="27050"/>
                  </a:lnTo>
                  <a:lnTo>
                    <a:pt x="61975" y="25780"/>
                  </a:lnTo>
                  <a:close/>
                </a:path>
                <a:path w="1549400" h="566419">
                  <a:moveTo>
                    <a:pt x="75517" y="25780"/>
                  </a:moveTo>
                  <a:lnTo>
                    <a:pt x="61975" y="25780"/>
                  </a:lnTo>
                  <a:lnTo>
                    <a:pt x="65786" y="27050"/>
                  </a:lnTo>
                  <a:lnTo>
                    <a:pt x="61594" y="38988"/>
                  </a:lnTo>
                  <a:lnTo>
                    <a:pt x="70873" y="38988"/>
                  </a:lnTo>
                  <a:lnTo>
                    <a:pt x="75517" y="25780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5315" y="2084832"/>
              <a:ext cx="382524" cy="34594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208270" y="1870329"/>
            <a:ext cx="46164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 scanning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4925" y="2400681"/>
            <a:ext cx="52070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Input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take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out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date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593841" y="2220976"/>
            <a:ext cx="2216785" cy="3201035"/>
            <a:chOff x="5593841" y="2220976"/>
            <a:chExt cx="2216785" cy="3201035"/>
          </a:xfrm>
        </p:grpSpPr>
        <p:sp>
          <p:nvSpPr>
            <p:cNvPr id="50" name="object 50"/>
            <p:cNvSpPr/>
            <p:nvPr/>
          </p:nvSpPr>
          <p:spPr>
            <a:xfrm>
              <a:off x="5593842" y="2220975"/>
              <a:ext cx="2214245" cy="3201035"/>
            </a:xfrm>
            <a:custGeom>
              <a:avLst/>
              <a:gdLst/>
              <a:ahLst/>
              <a:cxnLst/>
              <a:rect l="l" t="t" r="r" b="b"/>
              <a:pathLst>
                <a:path w="2214245" h="3201035">
                  <a:moveTo>
                    <a:pt x="493776" y="42926"/>
                  </a:moveTo>
                  <a:lnTo>
                    <a:pt x="465112" y="28575"/>
                  </a:lnTo>
                  <a:lnTo>
                    <a:pt x="408051" y="0"/>
                  </a:lnTo>
                  <a:lnTo>
                    <a:pt x="408051" y="28587"/>
                  </a:lnTo>
                  <a:lnTo>
                    <a:pt x="0" y="28702"/>
                  </a:lnTo>
                  <a:lnTo>
                    <a:pt x="0" y="57277"/>
                  </a:lnTo>
                  <a:lnTo>
                    <a:pt x="408051" y="57162"/>
                  </a:lnTo>
                  <a:lnTo>
                    <a:pt x="408051" y="85725"/>
                  </a:lnTo>
                  <a:lnTo>
                    <a:pt x="493776" y="42926"/>
                  </a:lnTo>
                  <a:close/>
                </a:path>
                <a:path w="2214245" h="3201035">
                  <a:moveTo>
                    <a:pt x="2213737" y="3171571"/>
                  </a:moveTo>
                  <a:lnTo>
                    <a:pt x="2213610" y="3142996"/>
                  </a:lnTo>
                  <a:lnTo>
                    <a:pt x="849630" y="3143377"/>
                  </a:lnTo>
                  <a:lnTo>
                    <a:pt x="849630" y="3114802"/>
                  </a:lnTo>
                  <a:lnTo>
                    <a:pt x="763905" y="3157728"/>
                  </a:lnTo>
                  <a:lnTo>
                    <a:pt x="849630" y="3200527"/>
                  </a:lnTo>
                  <a:lnTo>
                    <a:pt x="849630" y="3171952"/>
                  </a:lnTo>
                  <a:lnTo>
                    <a:pt x="2213737" y="317157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6021" y="4775454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64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97173" y="4491990"/>
            <a:ext cx="899160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109" marR="12700" indent="-13716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Suspicious Parts</a:t>
            </a:r>
            <a:endParaRPr sz="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i="1" dirty="0">
                <a:solidFill>
                  <a:srgbClr val="E95717"/>
                </a:solidFill>
                <a:latin typeface="Arial"/>
                <a:cs typeface="Arial"/>
              </a:rPr>
              <a:t>Repack</a:t>
            </a:r>
            <a:r>
              <a:rPr sz="1200" i="1" spc="-85" dirty="0">
                <a:solidFill>
                  <a:srgbClr val="E95717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E95717"/>
                </a:solidFill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16065" y="5395036"/>
            <a:ext cx="8451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Move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Preparation</a:t>
            </a:r>
            <a:r>
              <a:rPr sz="800" spc="-5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BIW</a:t>
            </a:r>
            <a:r>
              <a:rPr spc="-50" dirty="0"/>
              <a:t> </a:t>
            </a:r>
            <a:r>
              <a:rPr dirty="0"/>
              <a:t>Flow</a:t>
            </a:r>
            <a:r>
              <a:rPr spc="-35" dirty="0"/>
              <a:t> </a:t>
            </a:r>
            <a:r>
              <a:rPr spc="-10" dirty="0"/>
              <a:t>Process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1261872" y="1968690"/>
            <a:ext cx="5401945" cy="2000250"/>
            <a:chOff x="1261872" y="1968690"/>
            <a:chExt cx="5401945" cy="2000250"/>
          </a:xfrm>
        </p:grpSpPr>
        <p:sp>
          <p:nvSpPr>
            <p:cNvPr id="56" name="object 56"/>
            <p:cNvSpPr/>
            <p:nvPr/>
          </p:nvSpPr>
          <p:spPr>
            <a:xfrm>
              <a:off x="4618481" y="3757422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413638" y="0"/>
                  </a:moveTo>
                  <a:lnTo>
                    <a:pt x="207771" y="0"/>
                  </a:lnTo>
                  <a:lnTo>
                    <a:pt x="0" y="190880"/>
                  </a:lnTo>
                  <a:lnTo>
                    <a:pt x="258317" y="190880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18481" y="3757422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0" y="190880"/>
                  </a:moveTo>
                  <a:lnTo>
                    <a:pt x="207771" y="0"/>
                  </a:lnTo>
                  <a:lnTo>
                    <a:pt x="413638" y="0"/>
                  </a:lnTo>
                  <a:lnTo>
                    <a:pt x="258317" y="190880"/>
                  </a:lnTo>
                  <a:lnTo>
                    <a:pt x="52450" y="190880"/>
                  </a:lnTo>
                  <a:lnTo>
                    <a:pt x="0" y="1908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20768" y="3762755"/>
              <a:ext cx="251460" cy="17830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620768" y="3762755"/>
              <a:ext cx="251460" cy="178435"/>
            </a:xfrm>
            <a:custGeom>
              <a:avLst/>
              <a:gdLst/>
              <a:ahLst/>
              <a:cxnLst/>
              <a:rect l="l" t="t" r="r" b="b"/>
              <a:pathLst>
                <a:path w="251460" h="178435">
                  <a:moveTo>
                    <a:pt x="0" y="178308"/>
                  </a:moveTo>
                  <a:lnTo>
                    <a:pt x="251460" y="178308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6037" y="3630167"/>
              <a:ext cx="155321" cy="31737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17719" y="3630167"/>
              <a:ext cx="414020" cy="317500"/>
            </a:xfrm>
            <a:custGeom>
              <a:avLst/>
              <a:gdLst/>
              <a:ahLst/>
              <a:cxnLst/>
              <a:rect l="l" t="t" r="r" b="b"/>
              <a:pathLst>
                <a:path w="414020" h="317500">
                  <a:moveTo>
                    <a:pt x="0" y="126491"/>
                  </a:moveTo>
                  <a:lnTo>
                    <a:pt x="155320" y="0"/>
                  </a:lnTo>
                  <a:lnTo>
                    <a:pt x="155320" y="126491"/>
                  </a:lnTo>
                  <a:lnTo>
                    <a:pt x="155320" y="0"/>
                  </a:lnTo>
                  <a:lnTo>
                    <a:pt x="413638" y="0"/>
                  </a:lnTo>
                  <a:lnTo>
                    <a:pt x="258317" y="126491"/>
                  </a:lnTo>
                  <a:lnTo>
                    <a:pt x="258317" y="317372"/>
                  </a:lnTo>
                  <a:lnTo>
                    <a:pt x="413638" y="126491"/>
                  </a:lnTo>
                  <a:lnTo>
                    <a:pt x="413638" y="0"/>
                  </a:lnTo>
                  <a:lnTo>
                    <a:pt x="155320" y="0"/>
                  </a:lnTo>
                  <a:lnTo>
                    <a:pt x="0" y="1264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17719" y="3630167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413638" y="0"/>
                  </a:moveTo>
                  <a:lnTo>
                    <a:pt x="155320" y="0"/>
                  </a:lnTo>
                  <a:lnTo>
                    <a:pt x="0" y="128396"/>
                  </a:lnTo>
                  <a:lnTo>
                    <a:pt x="258317" y="128396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17719" y="3630167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0" y="128396"/>
                  </a:moveTo>
                  <a:lnTo>
                    <a:pt x="155320" y="0"/>
                  </a:lnTo>
                  <a:lnTo>
                    <a:pt x="413638" y="0"/>
                  </a:lnTo>
                  <a:lnTo>
                    <a:pt x="258317" y="128396"/>
                  </a:lnTo>
                  <a:lnTo>
                    <a:pt x="0" y="1283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73168" y="3630167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4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3386" y="3755898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413638" y="0"/>
                  </a:moveTo>
                  <a:lnTo>
                    <a:pt x="207772" y="0"/>
                  </a:lnTo>
                  <a:lnTo>
                    <a:pt x="0" y="190881"/>
                  </a:lnTo>
                  <a:lnTo>
                    <a:pt x="258317" y="190881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3386" y="3755898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0" y="190881"/>
                  </a:moveTo>
                  <a:lnTo>
                    <a:pt x="207772" y="0"/>
                  </a:lnTo>
                  <a:lnTo>
                    <a:pt x="413638" y="0"/>
                  </a:lnTo>
                  <a:lnTo>
                    <a:pt x="258317" y="190881"/>
                  </a:lnTo>
                  <a:lnTo>
                    <a:pt x="52450" y="190881"/>
                  </a:lnTo>
                  <a:lnTo>
                    <a:pt x="0" y="1908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5672" y="3761232"/>
              <a:ext cx="251460" cy="17830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995672" y="3761232"/>
              <a:ext cx="251460" cy="178435"/>
            </a:xfrm>
            <a:custGeom>
              <a:avLst/>
              <a:gdLst/>
              <a:ahLst/>
              <a:cxnLst/>
              <a:rect l="l" t="t" r="r" b="b"/>
              <a:pathLst>
                <a:path w="251460" h="178435">
                  <a:moveTo>
                    <a:pt x="0" y="178308"/>
                  </a:moveTo>
                  <a:lnTo>
                    <a:pt x="251460" y="178308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0942" y="3628644"/>
              <a:ext cx="155321" cy="31737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992624" y="3628644"/>
              <a:ext cx="414020" cy="317500"/>
            </a:xfrm>
            <a:custGeom>
              <a:avLst/>
              <a:gdLst/>
              <a:ahLst/>
              <a:cxnLst/>
              <a:rect l="l" t="t" r="r" b="b"/>
              <a:pathLst>
                <a:path w="414020" h="317500">
                  <a:moveTo>
                    <a:pt x="0" y="126491"/>
                  </a:moveTo>
                  <a:lnTo>
                    <a:pt x="155321" y="0"/>
                  </a:lnTo>
                  <a:lnTo>
                    <a:pt x="155321" y="126491"/>
                  </a:lnTo>
                  <a:lnTo>
                    <a:pt x="155321" y="0"/>
                  </a:lnTo>
                  <a:lnTo>
                    <a:pt x="413638" y="0"/>
                  </a:lnTo>
                  <a:lnTo>
                    <a:pt x="258317" y="126491"/>
                  </a:lnTo>
                  <a:lnTo>
                    <a:pt x="258317" y="317372"/>
                  </a:lnTo>
                  <a:lnTo>
                    <a:pt x="413638" y="126491"/>
                  </a:lnTo>
                  <a:lnTo>
                    <a:pt x="413638" y="0"/>
                  </a:lnTo>
                  <a:lnTo>
                    <a:pt x="155321" y="0"/>
                  </a:lnTo>
                  <a:lnTo>
                    <a:pt x="0" y="1264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2624" y="3628644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413638" y="0"/>
                  </a:moveTo>
                  <a:lnTo>
                    <a:pt x="155321" y="0"/>
                  </a:lnTo>
                  <a:lnTo>
                    <a:pt x="0" y="128396"/>
                  </a:lnTo>
                  <a:lnTo>
                    <a:pt x="258317" y="128396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92624" y="3628644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0" y="128396"/>
                  </a:moveTo>
                  <a:lnTo>
                    <a:pt x="155321" y="0"/>
                  </a:lnTo>
                  <a:lnTo>
                    <a:pt x="413638" y="0"/>
                  </a:lnTo>
                  <a:lnTo>
                    <a:pt x="258317" y="128396"/>
                  </a:lnTo>
                  <a:lnTo>
                    <a:pt x="0" y="1283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48072" y="3628644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4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207" y="3557016"/>
              <a:ext cx="324612" cy="4114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12510" y="1968690"/>
              <a:ext cx="550735" cy="41668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872" y="3413760"/>
              <a:ext cx="327659" cy="295656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1383030" y="3740911"/>
            <a:ext cx="1504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04040"/>
                </a:solidFill>
                <a:latin typeface="Microsoft YaHei"/>
                <a:cs typeface="Microsoft YaHei"/>
              </a:rPr>
              <a:t>LES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36257" y="4912867"/>
            <a:ext cx="785495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Put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on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SKID</a:t>
            </a:r>
            <a:endParaRPr sz="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Transfer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LOC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724721" y="3486721"/>
            <a:ext cx="6245860" cy="1569085"/>
            <a:chOff x="2724721" y="3486721"/>
            <a:chExt cx="6245860" cy="1569085"/>
          </a:xfrm>
        </p:grpSpPr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03592" y="4108704"/>
              <a:ext cx="1085088" cy="40995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45717" y="4417885"/>
              <a:ext cx="559689" cy="23964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729483" y="3491484"/>
              <a:ext cx="6236335" cy="1559560"/>
            </a:xfrm>
            <a:custGeom>
              <a:avLst/>
              <a:gdLst/>
              <a:ahLst/>
              <a:cxnLst/>
              <a:rect l="l" t="t" r="r" b="b"/>
              <a:pathLst>
                <a:path w="6236334" h="1559560">
                  <a:moveTo>
                    <a:pt x="0" y="1559052"/>
                  </a:moveTo>
                  <a:lnTo>
                    <a:pt x="1358138" y="0"/>
                  </a:lnTo>
                  <a:lnTo>
                    <a:pt x="6236208" y="0"/>
                  </a:lnTo>
                  <a:lnTo>
                    <a:pt x="4878070" y="1559052"/>
                  </a:lnTo>
                  <a:lnTo>
                    <a:pt x="0" y="1559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34733" y="4491609"/>
              <a:ext cx="995680" cy="85725"/>
            </a:xfrm>
            <a:custGeom>
              <a:avLst/>
              <a:gdLst/>
              <a:ahLst/>
              <a:cxnLst/>
              <a:rect l="l" t="t" r="r" b="b"/>
              <a:pathLst>
                <a:path w="995679" h="85725">
                  <a:moveTo>
                    <a:pt x="909404" y="57253"/>
                  </a:moveTo>
                  <a:lnTo>
                    <a:pt x="909320" y="85725"/>
                  </a:lnTo>
                  <a:lnTo>
                    <a:pt x="966554" y="57277"/>
                  </a:lnTo>
                  <a:lnTo>
                    <a:pt x="923671" y="57277"/>
                  </a:lnTo>
                  <a:lnTo>
                    <a:pt x="909404" y="57253"/>
                  </a:lnTo>
                  <a:close/>
                </a:path>
                <a:path w="995679" h="85725">
                  <a:moveTo>
                    <a:pt x="909489" y="28678"/>
                  </a:moveTo>
                  <a:lnTo>
                    <a:pt x="909404" y="57253"/>
                  </a:lnTo>
                  <a:lnTo>
                    <a:pt x="923671" y="57277"/>
                  </a:lnTo>
                  <a:lnTo>
                    <a:pt x="923798" y="28702"/>
                  </a:lnTo>
                  <a:lnTo>
                    <a:pt x="909489" y="28678"/>
                  </a:lnTo>
                  <a:close/>
                </a:path>
                <a:path w="995679" h="85725">
                  <a:moveTo>
                    <a:pt x="909574" y="0"/>
                  </a:moveTo>
                  <a:lnTo>
                    <a:pt x="909489" y="28678"/>
                  </a:lnTo>
                  <a:lnTo>
                    <a:pt x="923798" y="28702"/>
                  </a:lnTo>
                  <a:lnTo>
                    <a:pt x="923671" y="57277"/>
                  </a:lnTo>
                  <a:lnTo>
                    <a:pt x="966554" y="57277"/>
                  </a:lnTo>
                  <a:lnTo>
                    <a:pt x="995172" y="43053"/>
                  </a:lnTo>
                  <a:lnTo>
                    <a:pt x="909574" y="0"/>
                  </a:lnTo>
                  <a:close/>
                </a:path>
                <a:path w="995679" h="85725">
                  <a:moveTo>
                    <a:pt x="0" y="27178"/>
                  </a:moveTo>
                  <a:lnTo>
                    <a:pt x="0" y="55753"/>
                  </a:lnTo>
                  <a:lnTo>
                    <a:pt x="909404" y="57253"/>
                  </a:lnTo>
                  <a:lnTo>
                    <a:pt x="909489" y="28678"/>
                  </a:lnTo>
                  <a:lnTo>
                    <a:pt x="0" y="2717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373751" y="4719066"/>
            <a:ext cx="247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Microsoft YaHei"/>
                <a:cs typeface="Microsoft YaHei"/>
              </a:rPr>
              <a:t>BIW</a:t>
            </a:r>
            <a:endParaRPr sz="900">
              <a:latin typeface="Microsoft YaHei"/>
              <a:cs typeface="Microsoft YaHe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282249" y="3719067"/>
            <a:ext cx="2419350" cy="1892935"/>
            <a:chOff x="4282249" y="3719067"/>
            <a:chExt cx="2419350" cy="1892935"/>
          </a:xfrm>
        </p:grpSpPr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8471" y="4387595"/>
              <a:ext cx="2010155" cy="33527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287011" y="4366259"/>
              <a:ext cx="2409825" cy="303530"/>
            </a:xfrm>
            <a:custGeom>
              <a:avLst/>
              <a:gdLst/>
              <a:ahLst/>
              <a:cxnLst/>
              <a:rect l="l" t="t" r="r" b="b"/>
              <a:pathLst>
                <a:path w="2409825" h="303529">
                  <a:moveTo>
                    <a:pt x="0" y="303275"/>
                  </a:moveTo>
                  <a:lnTo>
                    <a:pt x="196976" y="0"/>
                  </a:lnTo>
                  <a:lnTo>
                    <a:pt x="2409443" y="0"/>
                  </a:lnTo>
                  <a:lnTo>
                    <a:pt x="2212466" y="303275"/>
                  </a:lnTo>
                  <a:lnTo>
                    <a:pt x="0" y="303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56376" y="3948683"/>
              <a:ext cx="510540" cy="51663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05044" y="5178551"/>
              <a:ext cx="972312" cy="32308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21261" y="5420677"/>
              <a:ext cx="501776" cy="190881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578601" y="3719067"/>
              <a:ext cx="426720" cy="85725"/>
            </a:xfrm>
            <a:custGeom>
              <a:avLst/>
              <a:gdLst/>
              <a:ahLst/>
              <a:cxnLst/>
              <a:rect l="l" t="t" r="r" b="b"/>
              <a:pathLst>
                <a:path w="426720" h="85725">
                  <a:moveTo>
                    <a:pt x="340995" y="0"/>
                  </a:moveTo>
                  <a:lnTo>
                    <a:pt x="340995" y="85724"/>
                  </a:lnTo>
                  <a:lnTo>
                    <a:pt x="398229" y="57149"/>
                  </a:lnTo>
                  <a:lnTo>
                    <a:pt x="355346" y="57149"/>
                  </a:lnTo>
                  <a:lnTo>
                    <a:pt x="355346" y="28574"/>
                  </a:lnTo>
                  <a:lnTo>
                    <a:pt x="398060" y="28574"/>
                  </a:lnTo>
                  <a:lnTo>
                    <a:pt x="340995" y="0"/>
                  </a:lnTo>
                  <a:close/>
                </a:path>
                <a:path w="426720" h="85725">
                  <a:moveTo>
                    <a:pt x="340995" y="28574"/>
                  </a:moveTo>
                  <a:lnTo>
                    <a:pt x="0" y="28574"/>
                  </a:lnTo>
                  <a:lnTo>
                    <a:pt x="0" y="57149"/>
                  </a:lnTo>
                  <a:lnTo>
                    <a:pt x="340995" y="57149"/>
                  </a:lnTo>
                  <a:lnTo>
                    <a:pt x="340995" y="28574"/>
                  </a:lnTo>
                  <a:close/>
                </a:path>
                <a:path w="426720" h="85725">
                  <a:moveTo>
                    <a:pt x="398060" y="28574"/>
                  </a:moveTo>
                  <a:lnTo>
                    <a:pt x="355346" y="28574"/>
                  </a:lnTo>
                  <a:lnTo>
                    <a:pt x="355346" y="57149"/>
                  </a:lnTo>
                  <a:lnTo>
                    <a:pt x="398229" y="57149"/>
                  </a:lnTo>
                  <a:lnTo>
                    <a:pt x="426720" y="42925"/>
                  </a:lnTo>
                  <a:lnTo>
                    <a:pt x="398060" y="2857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654422" y="4061586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BIW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596509" y="3490086"/>
            <a:ext cx="35687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Carton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Box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062281" y="3596449"/>
            <a:ext cx="230504" cy="306705"/>
            <a:chOff x="6062281" y="3596449"/>
            <a:chExt cx="230504" cy="306705"/>
          </a:xfrm>
        </p:grpSpPr>
        <p:sp>
          <p:nvSpPr>
            <p:cNvPr id="95" name="object 95"/>
            <p:cNvSpPr/>
            <p:nvPr/>
          </p:nvSpPr>
          <p:spPr>
            <a:xfrm>
              <a:off x="6224778" y="3804665"/>
              <a:ext cx="55244" cy="70485"/>
            </a:xfrm>
            <a:custGeom>
              <a:avLst/>
              <a:gdLst/>
              <a:ahLst/>
              <a:cxnLst/>
              <a:rect l="l" t="t" r="r" b="b"/>
              <a:pathLst>
                <a:path w="55245" h="70485">
                  <a:moveTo>
                    <a:pt x="54863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4863" y="701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224778" y="3804665"/>
              <a:ext cx="55244" cy="70485"/>
            </a:xfrm>
            <a:custGeom>
              <a:avLst/>
              <a:gdLst/>
              <a:ahLst/>
              <a:cxnLst/>
              <a:rect l="l" t="t" r="r" b="b"/>
              <a:pathLst>
                <a:path w="55245" h="70485">
                  <a:moveTo>
                    <a:pt x="0" y="70104"/>
                  </a:moveTo>
                  <a:lnTo>
                    <a:pt x="54863" y="70104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1438" y="380466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71438" y="380466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8098" y="380466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18098" y="380466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98870" y="3769613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53975" y="0"/>
                  </a:moveTo>
                  <a:lnTo>
                    <a:pt x="0" y="0"/>
                  </a:lnTo>
                  <a:lnTo>
                    <a:pt x="26796" y="35052"/>
                  </a:lnTo>
                  <a:lnTo>
                    <a:pt x="80771" y="35052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98870" y="3769613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80771" y="35052"/>
                  </a:moveTo>
                  <a:lnTo>
                    <a:pt x="26796" y="35052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1" y="350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090666" y="3769613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53975" y="0"/>
                  </a:moveTo>
                  <a:lnTo>
                    <a:pt x="0" y="0"/>
                  </a:lnTo>
                  <a:lnTo>
                    <a:pt x="27305" y="35052"/>
                  </a:lnTo>
                  <a:lnTo>
                    <a:pt x="80772" y="35052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90666" y="3769613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80772" y="35052"/>
                  </a:moveTo>
                  <a:lnTo>
                    <a:pt x="27305" y="35052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2" y="350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90666" y="376961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0" y="0"/>
                  </a:moveTo>
                  <a:lnTo>
                    <a:pt x="0" y="68834"/>
                  </a:lnTo>
                  <a:lnTo>
                    <a:pt x="27432" y="103631"/>
                  </a:lnTo>
                  <a:lnTo>
                    <a:pt x="27432" y="34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90666" y="376961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27432" y="103631"/>
                  </a:moveTo>
                  <a:lnTo>
                    <a:pt x="0" y="68834"/>
                  </a:lnTo>
                  <a:lnTo>
                    <a:pt x="0" y="0"/>
                  </a:lnTo>
                  <a:lnTo>
                    <a:pt x="27432" y="34798"/>
                  </a:lnTo>
                  <a:lnTo>
                    <a:pt x="27432" y="103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63234" y="3734561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53975" y="0"/>
                  </a:moveTo>
                  <a:lnTo>
                    <a:pt x="0" y="0"/>
                  </a:lnTo>
                  <a:lnTo>
                    <a:pt x="26796" y="35051"/>
                  </a:lnTo>
                  <a:lnTo>
                    <a:pt x="80771" y="35051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63234" y="3734561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26796" y="35051"/>
                  </a:moveTo>
                  <a:lnTo>
                    <a:pt x="0" y="0"/>
                  </a:lnTo>
                  <a:lnTo>
                    <a:pt x="53975" y="0"/>
                  </a:lnTo>
                  <a:lnTo>
                    <a:pt x="80771" y="35051"/>
                  </a:lnTo>
                  <a:lnTo>
                    <a:pt x="26796" y="350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63234" y="3734561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0" y="0"/>
                  </a:moveTo>
                  <a:lnTo>
                    <a:pt x="0" y="69723"/>
                  </a:lnTo>
                  <a:lnTo>
                    <a:pt x="27431" y="103631"/>
                  </a:lnTo>
                  <a:lnTo>
                    <a:pt x="27431" y="3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63234" y="3734561"/>
              <a:ext cx="81280" cy="104139"/>
            </a:xfrm>
            <a:custGeom>
              <a:avLst/>
              <a:gdLst/>
              <a:ahLst/>
              <a:cxnLst/>
              <a:rect l="l" t="t" r="r" b="b"/>
              <a:pathLst>
                <a:path w="81279" h="104139">
                  <a:moveTo>
                    <a:pt x="27431" y="103631"/>
                  </a:moveTo>
                  <a:lnTo>
                    <a:pt x="0" y="69723"/>
                  </a:lnTo>
                  <a:lnTo>
                    <a:pt x="0" y="0"/>
                  </a:lnTo>
                  <a:lnTo>
                    <a:pt x="27431" y="35051"/>
                  </a:lnTo>
                  <a:lnTo>
                    <a:pt x="27431" y="103631"/>
                  </a:lnTo>
                  <a:close/>
                </a:path>
                <a:path w="81279" h="104139">
                  <a:moveTo>
                    <a:pt x="54863" y="0"/>
                  </a:moveTo>
                  <a:lnTo>
                    <a:pt x="80771" y="0"/>
                  </a:lnTo>
                  <a:lnTo>
                    <a:pt x="80771" y="35051"/>
                  </a:lnTo>
                  <a:lnTo>
                    <a:pt x="54863" y="0"/>
                  </a:lnTo>
                  <a:close/>
                </a:path>
                <a:path w="81279" h="104139">
                  <a:moveTo>
                    <a:pt x="27431" y="0"/>
                  </a:moveTo>
                  <a:lnTo>
                    <a:pt x="27431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94349" y="37397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97397" y="374586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02858" y="3751325"/>
              <a:ext cx="15240" cy="18415"/>
            </a:xfrm>
            <a:custGeom>
              <a:avLst/>
              <a:gdLst/>
              <a:ahLst/>
              <a:cxnLst/>
              <a:rect l="l" t="t" r="r" b="b"/>
              <a:pathLst>
                <a:path w="15239" h="18414">
                  <a:moveTo>
                    <a:pt x="0" y="0"/>
                  </a:moveTo>
                  <a:lnTo>
                    <a:pt x="1524" y="1524"/>
                  </a:lnTo>
                </a:path>
                <a:path w="15239" h="18414">
                  <a:moveTo>
                    <a:pt x="4571" y="7619"/>
                  </a:moveTo>
                  <a:lnTo>
                    <a:pt x="6095" y="9143"/>
                  </a:lnTo>
                </a:path>
                <a:path w="15239" h="18414">
                  <a:moveTo>
                    <a:pt x="9143" y="12192"/>
                  </a:moveTo>
                  <a:lnTo>
                    <a:pt x="9143" y="13716"/>
                  </a:lnTo>
                </a:path>
                <a:path w="15239" h="18414">
                  <a:moveTo>
                    <a:pt x="13715" y="18287"/>
                  </a:moveTo>
                  <a:lnTo>
                    <a:pt x="15239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119622" y="3874769"/>
              <a:ext cx="12700" cy="27940"/>
            </a:xfrm>
            <a:custGeom>
              <a:avLst/>
              <a:gdLst/>
              <a:ahLst/>
              <a:cxnLst/>
              <a:rect l="l" t="t" r="r" b="b"/>
              <a:pathLst>
                <a:path w="12700" h="27939">
                  <a:moveTo>
                    <a:pt x="12191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2191" y="2743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119622" y="3874769"/>
              <a:ext cx="12700" cy="27940"/>
            </a:xfrm>
            <a:custGeom>
              <a:avLst/>
              <a:gdLst/>
              <a:ahLst/>
              <a:cxnLst/>
              <a:rect l="l" t="t" r="r" b="b"/>
              <a:pathLst>
                <a:path w="12700" h="27939">
                  <a:moveTo>
                    <a:pt x="0" y="27431"/>
                  </a:moveTo>
                  <a:lnTo>
                    <a:pt x="12191" y="27431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67450" y="3874769"/>
              <a:ext cx="12700" cy="27940"/>
            </a:xfrm>
            <a:custGeom>
              <a:avLst/>
              <a:gdLst/>
              <a:ahLst/>
              <a:cxnLst/>
              <a:rect l="l" t="t" r="r" b="b"/>
              <a:pathLst>
                <a:path w="12700" h="27939">
                  <a:moveTo>
                    <a:pt x="12191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2191" y="2743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67450" y="3874769"/>
              <a:ext cx="12700" cy="27940"/>
            </a:xfrm>
            <a:custGeom>
              <a:avLst/>
              <a:gdLst/>
              <a:ahLst/>
              <a:cxnLst/>
              <a:rect l="l" t="t" r="r" b="b"/>
              <a:pathLst>
                <a:path w="12700" h="27939">
                  <a:moveTo>
                    <a:pt x="0" y="27431"/>
                  </a:moveTo>
                  <a:lnTo>
                    <a:pt x="12191" y="27431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189726" y="3874769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39">
                  <a:moveTo>
                    <a:pt x="15239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5239" y="2743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89726" y="3874769"/>
              <a:ext cx="15240" cy="27940"/>
            </a:xfrm>
            <a:custGeom>
              <a:avLst/>
              <a:gdLst/>
              <a:ahLst/>
              <a:cxnLst/>
              <a:rect l="l" t="t" r="r" b="b"/>
              <a:pathLst>
                <a:path w="15239" h="27939">
                  <a:moveTo>
                    <a:pt x="0" y="27431"/>
                  </a:moveTo>
                  <a:lnTo>
                    <a:pt x="15239" y="27431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90666" y="3867149"/>
              <a:ext cx="18415" cy="26034"/>
            </a:xfrm>
            <a:custGeom>
              <a:avLst/>
              <a:gdLst/>
              <a:ahLst/>
              <a:cxnLst/>
              <a:rect l="l" t="t" r="r" b="b"/>
              <a:pathLst>
                <a:path w="18414" h="26035">
                  <a:moveTo>
                    <a:pt x="6096" y="0"/>
                  </a:moveTo>
                  <a:lnTo>
                    <a:pt x="0" y="381"/>
                  </a:lnTo>
                  <a:lnTo>
                    <a:pt x="16256" y="25907"/>
                  </a:lnTo>
                  <a:lnTo>
                    <a:pt x="17780" y="18668"/>
                  </a:lnTo>
                  <a:lnTo>
                    <a:pt x="18287" y="12826"/>
                  </a:lnTo>
                  <a:lnTo>
                    <a:pt x="16763" y="7238"/>
                  </a:lnTo>
                  <a:lnTo>
                    <a:pt x="14732" y="2920"/>
                  </a:lnTo>
                  <a:lnTo>
                    <a:pt x="11175" y="381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90666" y="3867149"/>
              <a:ext cx="18415" cy="26034"/>
            </a:xfrm>
            <a:custGeom>
              <a:avLst/>
              <a:gdLst/>
              <a:ahLst/>
              <a:cxnLst/>
              <a:rect l="l" t="t" r="r" b="b"/>
              <a:pathLst>
                <a:path w="18414" h="26035">
                  <a:moveTo>
                    <a:pt x="0" y="381"/>
                  </a:moveTo>
                  <a:lnTo>
                    <a:pt x="6096" y="0"/>
                  </a:lnTo>
                  <a:lnTo>
                    <a:pt x="11175" y="381"/>
                  </a:lnTo>
                  <a:lnTo>
                    <a:pt x="14732" y="2920"/>
                  </a:lnTo>
                  <a:lnTo>
                    <a:pt x="16763" y="7238"/>
                  </a:lnTo>
                  <a:lnTo>
                    <a:pt x="18287" y="12826"/>
                  </a:lnTo>
                  <a:lnTo>
                    <a:pt x="17780" y="18668"/>
                  </a:lnTo>
                  <a:lnTo>
                    <a:pt x="16256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066282" y="383209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5841" y="0"/>
                  </a:moveTo>
                  <a:lnTo>
                    <a:pt x="0" y="1143"/>
                  </a:lnTo>
                  <a:lnTo>
                    <a:pt x="17144" y="27431"/>
                  </a:lnTo>
                  <a:lnTo>
                    <a:pt x="19303" y="19176"/>
                  </a:lnTo>
                  <a:lnTo>
                    <a:pt x="19812" y="12445"/>
                  </a:lnTo>
                  <a:lnTo>
                    <a:pt x="18795" y="6731"/>
                  </a:lnTo>
                  <a:lnTo>
                    <a:pt x="15493" y="3047"/>
                  </a:lnTo>
                  <a:lnTo>
                    <a:pt x="11810" y="38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066282" y="3832097"/>
              <a:ext cx="52069" cy="70485"/>
            </a:xfrm>
            <a:custGeom>
              <a:avLst/>
              <a:gdLst/>
              <a:ahLst/>
              <a:cxnLst/>
              <a:rect l="l" t="t" r="r" b="b"/>
              <a:pathLst>
                <a:path w="52070" h="70485">
                  <a:moveTo>
                    <a:pt x="0" y="1143"/>
                  </a:moveTo>
                  <a:lnTo>
                    <a:pt x="5841" y="0"/>
                  </a:lnTo>
                  <a:lnTo>
                    <a:pt x="11810" y="381"/>
                  </a:lnTo>
                  <a:lnTo>
                    <a:pt x="15493" y="3047"/>
                  </a:lnTo>
                  <a:lnTo>
                    <a:pt x="18795" y="6731"/>
                  </a:lnTo>
                  <a:lnTo>
                    <a:pt x="19812" y="12445"/>
                  </a:lnTo>
                  <a:lnTo>
                    <a:pt x="19303" y="19176"/>
                  </a:lnTo>
                  <a:lnTo>
                    <a:pt x="17144" y="27431"/>
                  </a:lnTo>
                </a:path>
                <a:path w="52070" h="70485">
                  <a:moveTo>
                    <a:pt x="51815" y="70103"/>
                  </a:moveTo>
                  <a:lnTo>
                    <a:pt x="41147" y="60959"/>
                  </a:lnTo>
                </a:path>
                <a:path w="52070" h="70485">
                  <a:moveTo>
                    <a:pt x="24383" y="33527"/>
                  </a:moveTo>
                  <a:lnTo>
                    <a:pt x="18287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63234" y="3804665"/>
              <a:ext cx="3175" cy="30480"/>
            </a:xfrm>
            <a:custGeom>
              <a:avLst/>
              <a:gdLst/>
              <a:ahLst/>
              <a:cxnLst/>
              <a:rect l="l" t="t" r="r" b="b"/>
              <a:pathLst>
                <a:path w="3175" h="30479">
                  <a:moveTo>
                    <a:pt x="0" y="0"/>
                  </a:moveTo>
                  <a:lnTo>
                    <a:pt x="0" y="22859"/>
                  </a:lnTo>
                  <a:lnTo>
                    <a:pt x="3048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063234" y="3804665"/>
              <a:ext cx="204470" cy="97790"/>
            </a:xfrm>
            <a:custGeom>
              <a:avLst/>
              <a:gdLst/>
              <a:ahLst/>
              <a:cxnLst/>
              <a:rect l="l" t="t" r="r" b="b"/>
              <a:pathLst>
                <a:path w="204470" h="97789">
                  <a:moveTo>
                    <a:pt x="3048" y="30479"/>
                  </a:moveTo>
                  <a:lnTo>
                    <a:pt x="0" y="22859"/>
                  </a:lnTo>
                  <a:lnTo>
                    <a:pt x="0" y="0"/>
                  </a:lnTo>
                </a:path>
                <a:path w="204470" h="97789">
                  <a:moveTo>
                    <a:pt x="204215" y="97535"/>
                  </a:moveTo>
                  <a:lnTo>
                    <a:pt x="169163" y="70103"/>
                  </a:lnTo>
                </a:path>
                <a:path w="204470" h="97789">
                  <a:moveTo>
                    <a:pt x="126491" y="97535"/>
                  </a:moveTo>
                  <a:lnTo>
                    <a:pt x="102107" y="70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1438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71438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44006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53848" y="0"/>
                  </a:moveTo>
                  <a:lnTo>
                    <a:pt x="0" y="0"/>
                  </a:lnTo>
                  <a:lnTo>
                    <a:pt x="26924" y="33528"/>
                  </a:lnTo>
                  <a:lnTo>
                    <a:pt x="80772" y="33528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44006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80772" y="33528"/>
                  </a:moveTo>
                  <a:lnTo>
                    <a:pt x="26924" y="33528"/>
                  </a:lnTo>
                  <a:lnTo>
                    <a:pt x="0" y="0"/>
                  </a:lnTo>
                  <a:lnTo>
                    <a:pt x="53848" y="0"/>
                  </a:lnTo>
                  <a:lnTo>
                    <a:pt x="80772" y="33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44006" y="370103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0" y="0"/>
                  </a:moveTo>
                  <a:lnTo>
                    <a:pt x="0" y="69215"/>
                  </a:lnTo>
                  <a:lnTo>
                    <a:pt x="27432" y="103632"/>
                  </a:lnTo>
                  <a:lnTo>
                    <a:pt x="27432" y="3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44006" y="370103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27432" y="103632"/>
                  </a:moveTo>
                  <a:lnTo>
                    <a:pt x="0" y="69215"/>
                  </a:lnTo>
                  <a:lnTo>
                    <a:pt x="0" y="0"/>
                  </a:lnTo>
                  <a:lnTo>
                    <a:pt x="27432" y="34417"/>
                  </a:lnTo>
                  <a:lnTo>
                    <a:pt x="27432" y="1036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18098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118098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090666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53975" y="0"/>
                  </a:moveTo>
                  <a:lnTo>
                    <a:pt x="0" y="0"/>
                  </a:lnTo>
                  <a:lnTo>
                    <a:pt x="27305" y="33528"/>
                  </a:lnTo>
                  <a:lnTo>
                    <a:pt x="80772" y="33528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90666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80772" y="33528"/>
                  </a:moveTo>
                  <a:lnTo>
                    <a:pt x="27305" y="33528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2" y="33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90666" y="370103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0" y="0"/>
                  </a:moveTo>
                  <a:lnTo>
                    <a:pt x="0" y="69215"/>
                  </a:lnTo>
                  <a:lnTo>
                    <a:pt x="27432" y="103632"/>
                  </a:lnTo>
                  <a:lnTo>
                    <a:pt x="27432" y="3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90666" y="3701033"/>
              <a:ext cx="27940" cy="104139"/>
            </a:xfrm>
            <a:custGeom>
              <a:avLst/>
              <a:gdLst/>
              <a:ahLst/>
              <a:cxnLst/>
              <a:rect l="l" t="t" r="r" b="b"/>
              <a:pathLst>
                <a:path w="27939" h="104139">
                  <a:moveTo>
                    <a:pt x="27432" y="103632"/>
                  </a:moveTo>
                  <a:lnTo>
                    <a:pt x="0" y="69215"/>
                  </a:lnTo>
                  <a:lnTo>
                    <a:pt x="0" y="0"/>
                  </a:lnTo>
                  <a:lnTo>
                    <a:pt x="27432" y="34417"/>
                  </a:lnTo>
                  <a:lnTo>
                    <a:pt x="27432" y="103632"/>
                  </a:lnTo>
                  <a:close/>
                </a:path>
                <a:path w="27939" h="104139">
                  <a:moveTo>
                    <a:pt x="27432" y="0"/>
                  </a:moveTo>
                  <a:lnTo>
                    <a:pt x="27432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63234" y="3665981"/>
              <a:ext cx="27940" cy="105410"/>
            </a:xfrm>
            <a:custGeom>
              <a:avLst/>
              <a:gdLst/>
              <a:ahLst/>
              <a:cxnLst/>
              <a:rect l="l" t="t" r="r" b="b"/>
              <a:pathLst>
                <a:path w="27939" h="105410">
                  <a:moveTo>
                    <a:pt x="0" y="0"/>
                  </a:moveTo>
                  <a:lnTo>
                    <a:pt x="0" y="69977"/>
                  </a:lnTo>
                  <a:lnTo>
                    <a:pt x="27431" y="105156"/>
                  </a:lnTo>
                  <a:lnTo>
                    <a:pt x="27431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63234" y="3665981"/>
              <a:ext cx="27940" cy="105410"/>
            </a:xfrm>
            <a:custGeom>
              <a:avLst/>
              <a:gdLst/>
              <a:ahLst/>
              <a:cxnLst/>
              <a:rect l="l" t="t" r="r" b="b"/>
              <a:pathLst>
                <a:path w="27939" h="105410">
                  <a:moveTo>
                    <a:pt x="27431" y="105156"/>
                  </a:moveTo>
                  <a:lnTo>
                    <a:pt x="0" y="69977"/>
                  </a:lnTo>
                  <a:lnTo>
                    <a:pt x="0" y="0"/>
                  </a:lnTo>
                  <a:lnTo>
                    <a:pt x="27431" y="35560"/>
                  </a:lnTo>
                  <a:lnTo>
                    <a:pt x="27431" y="1051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23254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23254" y="3734561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95822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53848" y="0"/>
                  </a:moveTo>
                  <a:lnTo>
                    <a:pt x="0" y="0"/>
                  </a:lnTo>
                  <a:lnTo>
                    <a:pt x="26924" y="33528"/>
                  </a:lnTo>
                  <a:lnTo>
                    <a:pt x="80772" y="33528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95822" y="3701033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80772" y="33528"/>
                  </a:moveTo>
                  <a:lnTo>
                    <a:pt x="26924" y="33528"/>
                  </a:lnTo>
                  <a:lnTo>
                    <a:pt x="0" y="0"/>
                  </a:lnTo>
                  <a:lnTo>
                    <a:pt x="53848" y="0"/>
                  </a:lnTo>
                  <a:lnTo>
                    <a:pt x="80772" y="335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00394" y="3702557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53975" y="0"/>
                  </a:moveTo>
                  <a:lnTo>
                    <a:pt x="0" y="0"/>
                  </a:lnTo>
                  <a:lnTo>
                    <a:pt x="26796" y="35052"/>
                  </a:lnTo>
                  <a:lnTo>
                    <a:pt x="80771" y="35052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00394" y="3702557"/>
              <a:ext cx="81280" cy="35560"/>
            </a:xfrm>
            <a:custGeom>
              <a:avLst/>
              <a:gdLst/>
              <a:ahLst/>
              <a:cxnLst/>
              <a:rect l="l" t="t" r="r" b="b"/>
              <a:pathLst>
                <a:path w="81279" h="35560">
                  <a:moveTo>
                    <a:pt x="80771" y="35052"/>
                  </a:moveTo>
                  <a:lnTo>
                    <a:pt x="26796" y="35052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1" y="350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93714" y="3702557"/>
              <a:ext cx="79375" cy="35560"/>
            </a:xfrm>
            <a:custGeom>
              <a:avLst/>
              <a:gdLst/>
              <a:ahLst/>
              <a:cxnLst/>
              <a:rect l="l" t="t" r="r" b="b"/>
              <a:pathLst>
                <a:path w="79375" h="35560">
                  <a:moveTo>
                    <a:pt x="52832" y="0"/>
                  </a:moveTo>
                  <a:lnTo>
                    <a:pt x="0" y="0"/>
                  </a:lnTo>
                  <a:lnTo>
                    <a:pt x="26924" y="35052"/>
                  </a:lnTo>
                  <a:lnTo>
                    <a:pt x="79248" y="35052"/>
                  </a:lnTo>
                  <a:lnTo>
                    <a:pt x="52832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93714" y="3667505"/>
              <a:ext cx="79375" cy="70485"/>
            </a:xfrm>
            <a:custGeom>
              <a:avLst/>
              <a:gdLst/>
              <a:ahLst/>
              <a:cxnLst/>
              <a:rect l="l" t="t" r="r" b="b"/>
              <a:pathLst>
                <a:path w="79375" h="70485">
                  <a:moveTo>
                    <a:pt x="79248" y="70104"/>
                  </a:moveTo>
                  <a:lnTo>
                    <a:pt x="26924" y="70104"/>
                  </a:lnTo>
                  <a:lnTo>
                    <a:pt x="0" y="35052"/>
                  </a:lnTo>
                  <a:lnTo>
                    <a:pt x="52832" y="35052"/>
                  </a:lnTo>
                  <a:lnTo>
                    <a:pt x="79248" y="70104"/>
                  </a:lnTo>
                  <a:close/>
                </a:path>
                <a:path w="79375" h="70485">
                  <a:moveTo>
                    <a:pt x="27432" y="0"/>
                  </a:moveTo>
                  <a:lnTo>
                    <a:pt x="51815" y="0"/>
                  </a:lnTo>
                  <a:lnTo>
                    <a:pt x="51815" y="35052"/>
                  </a:lnTo>
                  <a:lnTo>
                    <a:pt x="2743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92825" y="3666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096762" y="3672077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79">
                  <a:moveTo>
                    <a:pt x="0" y="0"/>
                  </a:moveTo>
                  <a:lnTo>
                    <a:pt x="1524" y="1524"/>
                  </a:lnTo>
                </a:path>
                <a:path w="22860" h="30479">
                  <a:moveTo>
                    <a:pt x="4572" y="7620"/>
                  </a:moveTo>
                  <a:lnTo>
                    <a:pt x="6096" y="9144"/>
                  </a:lnTo>
                </a:path>
                <a:path w="22860" h="30479">
                  <a:moveTo>
                    <a:pt x="9143" y="12192"/>
                  </a:moveTo>
                  <a:lnTo>
                    <a:pt x="9143" y="13716"/>
                  </a:lnTo>
                </a:path>
                <a:path w="22860" h="30479">
                  <a:moveTo>
                    <a:pt x="12191" y="18288"/>
                  </a:moveTo>
                  <a:lnTo>
                    <a:pt x="13715" y="19812"/>
                  </a:lnTo>
                </a:path>
                <a:path w="22860" h="30479">
                  <a:moveTo>
                    <a:pt x="16763" y="24384"/>
                  </a:moveTo>
                  <a:lnTo>
                    <a:pt x="19812" y="24384"/>
                  </a:lnTo>
                </a:path>
                <a:path w="22860" h="30479">
                  <a:moveTo>
                    <a:pt x="21336" y="28956"/>
                  </a:moveTo>
                  <a:lnTo>
                    <a:pt x="22860" y="304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72962" y="366750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53339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3339" y="70104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172962" y="366750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39" h="70485">
                  <a:moveTo>
                    <a:pt x="0" y="70104"/>
                  </a:moveTo>
                  <a:lnTo>
                    <a:pt x="53339" y="70104"/>
                  </a:lnTo>
                  <a:lnTo>
                    <a:pt x="53339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145530" y="3630929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79" h="36829">
                  <a:moveTo>
                    <a:pt x="53848" y="0"/>
                  </a:moveTo>
                  <a:lnTo>
                    <a:pt x="0" y="0"/>
                  </a:lnTo>
                  <a:lnTo>
                    <a:pt x="26924" y="36576"/>
                  </a:lnTo>
                  <a:lnTo>
                    <a:pt x="80772" y="36576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145530" y="3630929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79" h="36829">
                  <a:moveTo>
                    <a:pt x="80772" y="36576"/>
                  </a:moveTo>
                  <a:lnTo>
                    <a:pt x="26924" y="36576"/>
                  </a:lnTo>
                  <a:lnTo>
                    <a:pt x="0" y="0"/>
                  </a:lnTo>
                  <a:lnTo>
                    <a:pt x="53848" y="0"/>
                  </a:lnTo>
                  <a:lnTo>
                    <a:pt x="80772" y="365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45530" y="3630929"/>
              <a:ext cx="27940" cy="106680"/>
            </a:xfrm>
            <a:custGeom>
              <a:avLst/>
              <a:gdLst/>
              <a:ahLst/>
              <a:cxnLst/>
              <a:rect l="l" t="t" r="r" b="b"/>
              <a:pathLst>
                <a:path w="27939" h="106679">
                  <a:moveTo>
                    <a:pt x="0" y="0"/>
                  </a:moveTo>
                  <a:lnTo>
                    <a:pt x="0" y="71120"/>
                  </a:lnTo>
                  <a:lnTo>
                    <a:pt x="27432" y="106680"/>
                  </a:lnTo>
                  <a:lnTo>
                    <a:pt x="27432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145530" y="3630929"/>
              <a:ext cx="33655" cy="106680"/>
            </a:xfrm>
            <a:custGeom>
              <a:avLst/>
              <a:gdLst/>
              <a:ahLst/>
              <a:cxnLst/>
              <a:rect l="l" t="t" r="r" b="b"/>
              <a:pathLst>
                <a:path w="33654" h="106679">
                  <a:moveTo>
                    <a:pt x="27432" y="106680"/>
                  </a:moveTo>
                  <a:lnTo>
                    <a:pt x="0" y="71120"/>
                  </a:lnTo>
                  <a:lnTo>
                    <a:pt x="0" y="0"/>
                  </a:lnTo>
                  <a:lnTo>
                    <a:pt x="27432" y="35560"/>
                  </a:lnTo>
                  <a:lnTo>
                    <a:pt x="27432" y="106680"/>
                  </a:lnTo>
                  <a:close/>
                </a:path>
                <a:path w="33654" h="106679">
                  <a:moveTo>
                    <a:pt x="27432" y="0"/>
                  </a:moveTo>
                  <a:lnTo>
                    <a:pt x="28956" y="1524"/>
                  </a:lnTo>
                </a:path>
                <a:path w="33654" h="106679">
                  <a:moveTo>
                    <a:pt x="33528" y="7620"/>
                  </a:moveTo>
                  <a:lnTo>
                    <a:pt x="33528" y="91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181217" y="36452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9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9"/>
                  </a:lnTo>
                  <a:lnTo>
                    <a:pt x="1517" y="1517"/>
                  </a:lnTo>
                  <a:lnTo>
                    <a:pt x="888" y="1778"/>
                  </a:lnTo>
                  <a:lnTo>
                    <a:pt x="260" y="1517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185789" y="364832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9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9"/>
                  </a:lnTo>
                  <a:lnTo>
                    <a:pt x="1517" y="1517"/>
                  </a:lnTo>
                  <a:lnTo>
                    <a:pt x="888" y="1778"/>
                  </a:lnTo>
                  <a:lnTo>
                    <a:pt x="260" y="1517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188837" y="36544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95822" y="3659885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0" y="0"/>
                  </a:moveTo>
                  <a:lnTo>
                    <a:pt x="0" y="1524"/>
                  </a:lnTo>
                </a:path>
                <a:path w="3175" h="6350">
                  <a:moveTo>
                    <a:pt x="3048" y="4571"/>
                  </a:moveTo>
                  <a:lnTo>
                    <a:pt x="3048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121146" y="3667505"/>
              <a:ext cx="52069" cy="70485"/>
            </a:xfrm>
            <a:custGeom>
              <a:avLst/>
              <a:gdLst/>
              <a:ahLst/>
              <a:cxnLst/>
              <a:rect l="l" t="t" r="r" b="b"/>
              <a:pathLst>
                <a:path w="52070" h="70485">
                  <a:moveTo>
                    <a:pt x="51815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1815" y="70104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121146" y="3667505"/>
              <a:ext cx="52069" cy="70485"/>
            </a:xfrm>
            <a:custGeom>
              <a:avLst/>
              <a:gdLst/>
              <a:ahLst/>
              <a:cxnLst/>
              <a:rect l="l" t="t" r="r" b="b"/>
              <a:pathLst>
                <a:path w="52070" h="70485">
                  <a:moveTo>
                    <a:pt x="0" y="70104"/>
                  </a:moveTo>
                  <a:lnTo>
                    <a:pt x="51815" y="70104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93714" y="3630929"/>
              <a:ext cx="79375" cy="36830"/>
            </a:xfrm>
            <a:custGeom>
              <a:avLst/>
              <a:gdLst/>
              <a:ahLst/>
              <a:cxnLst/>
              <a:rect l="l" t="t" r="r" b="b"/>
              <a:pathLst>
                <a:path w="79375" h="36829">
                  <a:moveTo>
                    <a:pt x="52832" y="0"/>
                  </a:moveTo>
                  <a:lnTo>
                    <a:pt x="0" y="0"/>
                  </a:lnTo>
                  <a:lnTo>
                    <a:pt x="26924" y="36576"/>
                  </a:lnTo>
                  <a:lnTo>
                    <a:pt x="79248" y="36576"/>
                  </a:lnTo>
                  <a:lnTo>
                    <a:pt x="52832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93714" y="3630929"/>
              <a:ext cx="79375" cy="36830"/>
            </a:xfrm>
            <a:custGeom>
              <a:avLst/>
              <a:gdLst/>
              <a:ahLst/>
              <a:cxnLst/>
              <a:rect l="l" t="t" r="r" b="b"/>
              <a:pathLst>
                <a:path w="79375" h="36829">
                  <a:moveTo>
                    <a:pt x="79248" y="36576"/>
                  </a:moveTo>
                  <a:lnTo>
                    <a:pt x="26924" y="36576"/>
                  </a:lnTo>
                  <a:lnTo>
                    <a:pt x="0" y="0"/>
                  </a:lnTo>
                  <a:lnTo>
                    <a:pt x="52832" y="0"/>
                  </a:lnTo>
                  <a:lnTo>
                    <a:pt x="79248" y="365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093714" y="3630929"/>
              <a:ext cx="27940" cy="106680"/>
            </a:xfrm>
            <a:custGeom>
              <a:avLst/>
              <a:gdLst/>
              <a:ahLst/>
              <a:cxnLst/>
              <a:rect l="l" t="t" r="r" b="b"/>
              <a:pathLst>
                <a:path w="27939" h="106679">
                  <a:moveTo>
                    <a:pt x="0" y="0"/>
                  </a:moveTo>
                  <a:lnTo>
                    <a:pt x="0" y="71120"/>
                  </a:lnTo>
                  <a:lnTo>
                    <a:pt x="27432" y="106680"/>
                  </a:lnTo>
                  <a:lnTo>
                    <a:pt x="27432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93714" y="3630929"/>
              <a:ext cx="52069" cy="106680"/>
            </a:xfrm>
            <a:custGeom>
              <a:avLst/>
              <a:gdLst/>
              <a:ahLst/>
              <a:cxnLst/>
              <a:rect l="l" t="t" r="r" b="b"/>
              <a:pathLst>
                <a:path w="52070" h="106679">
                  <a:moveTo>
                    <a:pt x="27432" y="106680"/>
                  </a:moveTo>
                  <a:lnTo>
                    <a:pt x="0" y="71120"/>
                  </a:lnTo>
                  <a:lnTo>
                    <a:pt x="0" y="0"/>
                  </a:lnTo>
                  <a:lnTo>
                    <a:pt x="27432" y="35560"/>
                  </a:lnTo>
                  <a:lnTo>
                    <a:pt x="27432" y="106680"/>
                  </a:lnTo>
                  <a:close/>
                </a:path>
                <a:path w="52070" h="106679">
                  <a:moveTo>
                    <a:pt x="27432" y="0"/>
                  </a:moveTo>
                  <a:lnTo>
                    <a:pt x="27432" y="1524"/>
                  </a:lnTo>
                </a:path>
                <a:path w="52070" h="106679">
                  <a:moveTo>
                    <a:pt x="30480" y="7620"/>
                  </a:moveTo>
                  <a:lnTo>
                    <a:pt x="32003" y="9144"/>
                  </a:lnTo>
                </a:path>
                <a:path w="52070" h="106679">
                  <a:moveTo>
                    <a:pt x="35051" y="15240"/>
                  </a:moveTo>
                  <a:lnTo>
                    <a:pt x="36575" y="15240"/>
                  </a:lnTo>
                </a:path>
                <a:path w="52070" h="106679">
                  <a:moveTo>
                    <a:pt x="38100" y="18288"/>
                  </a:moveTo>
                  <a:lnTo>
                    <a:pt x="39624" y="18288"/>
                  </a:lnTo>
                </a:path>
                <a:path w="52070" h="106679">
                  <a:moveTo>
                    <a:pt x="42672" y="24384"/>
                  </a:moveTo>
                  <a:lnTo>
                    <a:pt x="44196" y="24384"/>
                  </a:lnTo>
                </a:path>
                <a:path w="52070" h="106679">
                  <a:moveTo>
                    <a:pt x="47244" y="28956"/>
                  </a:moveTo>
                  <a:lnTo>
                    <a:pt x="48768" y="30480"/>
                  </a:lnTo>
                </a:path>
                <a:path w="52070" h="106679">
                  <a:moveTo>
                    <a:pt x="51815" y="33528"/>
                  </a:moveTo>
                  <a:lnTo>
                    <a:pt x="51815" y="35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23254" y="3667505"/>
              <a:ext cx="56515" cy="70485"/>
            </a:xfrm>
            <a:custGeom>
              <a:avLst/>
              <a:gdLst/>
              <a:ahLst/>
              <a:cxnLst/>
              <a:rect l="l" t="t" r="r" b="b"/>
              <a:pathLst>
                <a:path w="56514" h="70485">
                  <a:moveTo>
                    <a:pt x="56387" y="0"/>
                  </a:moveTo>
                  <a:lnTo>
                    <a:pt x="0" y="0"/>
                  </a:lnTo>
                  <a:lnTo>
                    <a:pt x="0" y="70104"/>
                  </a:lnTo>
                  <a:lnTo>
                    <a:pt x="56387" y="70104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23254" y="3667505"/>
              <a:ext cx="56515" cy="70485"/>
            </a:xfrm>
            <a:custGeom>
              <a:avLst/>
              <a:gdLst/>
              <a:ahLst/>
              <a:cxnLst/>
              <a:rect l="l" t="t" r="r" b="b"/>
              <a:pathLst>
                <a:path w="56514" h="70485">
                  <a:moveTo>
                    <a:pt x="0" y="70104"/>
                  </a:moveTo>
                  <a:lnTo>
                    <a:pt x="56387" y="70104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701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198870" y="3630929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79" h="36829">
                  <a:moveTo>
                    <a:pt x="53466" y="0"/>
                  </a:moveTo>
                  <a:lnTo>
                    <a:pt x="0" y="0"/>
                  </a:lnTo>
                  <a:lnTo>
                    <a:pt x="26796" y="36576"/>
                  </a:lnTo>
                  <a:lnTo>
                    <a:pt x="80771" y="36576"/>
                  </a:lnTo>
                  <a:lnTo>
                    <a:pt x="53466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98870" y="3630929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79" h="36829">
                  <a:moveTo>
                    <a:pt x="80771" y="36576"/>
                  </a:moveTo>
                  <a:lnTo>
                    <a:pt x="26796" y="36576"/>
                  </a:lnTo>
                  <a:lnTo>
                    <a:pt x="0" y="0"/>
                  </a:lnTo>
                  <a:lnTo>
                    <a:pt x="53466" y="0"/>
                  </a:lnTo>
                  <a:lnTo>
                    <a:pt x="80771" y="36576"/>
                  </a:lnTo>
                  <a:close/>
                </a:path>
                <a:path w="81279" h="36829">
                  <a:moveTo>
                    <a:pt x="24383" y="0"/>
                  </a:moveTo>
                  <a:lnTo>
                    <a:pt x="25907" y="1524"/>
                  </a:lnTo>
                </a:path>
                <a:path w="81279" h="36829">
                  <a:moveTo>
                    <a:pt x="28955" y="7620"/>
                  </a:moveTo>
                  <a:lnTo>
                    <a:pt x="32003" y="91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33033" y="3645280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1778" y="889"/>
                  </a:moveTo>
                  <a:lnTo>
                    <a:pt x="1511" y="266"/>
                  </a:lnTo>
                  <a:lnTo>
                    <a:pt x="889" y="0"/>
                  </a:lnTo>
                  <a:lnTo>
                    <a:pt x="254" y="266"/>
                  </a:lnTo>
                  <a:lnTo>
                    <a:pt x="0" y="889"/>
                  </a:lnTo>
                  <a:lnTo>
                    <a:pt x="254" y="1524"/>
                  </a:lnTo>
                  <a:lnTo>
                    <a:pt x="889" y="1778"/>
                  </a:lnTo>
                  <a:lnTo>
                    <a:pt x="1511" y="1524"/>
                  </a:lnTo>
                  <a:lnTo>
                    <a:pt x="1778" y="889"/>
                  </a:lnTo>
                  <a:close/>
                </a:path>
                <a:path w="11429" h="11429">
                  <a:moveTo>
                    <a:pt x="6350" y="3937"/>
                  </a:moveTo>
                  <a:lnTo>
                    <a:pt x="6083" y="3314"/>
                  </a:lnTo>
                  <a:lnTo>
                    <a:pt x="5461" y="3048"/>
                  </a:lnTo>
                  <a:lnTo>
                    <a:pt x="4826" y="3314"/>
                  </a:lnTo>
                  <a:lnTo>
                    <a:pt x="4572" y="3937"/>
                  </a:lnTo>
                  <a:lnTo>
                    <a:pt x="4826" y="4572"/>
                  </a:lnTo>
                  <a:lnTo>
                    <a:pt x="5461" y="4826"/>
                  </a:lnTo>
                  <a:lnTo>
                    <a:pt x="6083" y="4572"/>
                  </a:lnTo>
                  <a:lnTo>
                    <a:pt x="6350" y="3937"/>
                  </a:lnTo>
                  <a:close/>
                </a:path>
                <a:path w="11429" h="11429">
                  <a:moveTo>
                    <a:pt x="10922" y="10033"/>
                  </a:moveTo>
                  <a:lnTo>
                    <a:pt x="10655" y="9410"/>
                  </a:lnTo>
                  <a:lnTo>
                    <a:pt x="10033" y="9144"/>
                  </a:lnTo>
                  <a:lnTo>
                    <a:pt x="9398" y="9410"/>
                  </a:lnTo>
                  <a:lnTo>
                    <a:pt x="9144" y="10033"/>
                  </a:lnTo>
                  <a:lnTo>
                    <a:pt x="9398" y="10668"/>
                  </a:lnTo>
                  <a:lnTo>
                    <a:pt x="10033" y="10922"/>
                  </a:lnTo>
                  <a:lnTo>
                    <a:pt x="10655" y="10668"/>
                  </a:lnTo>
                  <a:lnTo>
                    <a:pt x="10922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46114" y="3659885"/>
              <a:ext cx="5080" cy="6350"/>
            </a:xfrm>
            <a:custGeom>
              <a:avLst/>
              <a:gdLst/>
              <a:ahLst/>
              <a:cxnLst/>
              <a:rect l="l" t="t" r="r" b="b"/>
              <a:pathLst>
                <a:path w="5079" h="6350">
                  <a:moveTo>
                    <a:pt x="0" y="0"/>
                  </a:moveTo>
                  <a:lnTo>
                    <a:pt x="0" y="1524"/>
                  </a:lnTo>
                </a:path>
                <a:path w="5079" h="6350">
                  <a:moveTo>
                    <a:pt x="4572" y="4571"/>
                  </a:moveTo>
                  <a:lnTo>
                    <a:pt x="4572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66282" y="3597401"/>
              <a:ext cx="29209" cy="105410"/>
            </a:xfrm>
            <a:custGeom>
              <a:avLst/>
              <a:gdLst/>
              <a:ahLst/>
              <a:cxnLst/>
              <a:rect l="l" t="t" r="r" b="b"/>
              <a:pathLst>
                <a:path w="29210" h="105410">
                  <a:moveTo>
                    <a:pt x="0" y="0"/>
                  </a:moveTo>
                  <a:lnTo>
                    <a:pt x="0" y="69850"/>
                  </a:lnTo>
                  <a:lnTo>
                    <a:pt x="28955" y="105156"/>
                  </a:lnTo>
                  <a:lnTo>
                    <a:pt x="28955" y="34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066282" y="3597401"/>
              <a:ext cx="29209" cy="105410"/>
            </a:xfrm>
            <a:custGeom>
              <a:avLst/>
              <a:gdLst/>
              <a:ahLst/>
              <a:cxnLst/>
              <a:rect l="l" t="t" r="r" b="b"/>
              <a:pathLst>
                <a:path w="29210" h="105410">
                  <a:moveTo>
                    <a:pt x="28955" y="105156"/>
                  </a:moveTo>
                  <a:lnTo>
                    <a:pt x="0" y="69850"/>
                  </a:lnTo>
                  <a:lnTo>
                    <a:pt x="0" y="0"/>
                  </a:lnTo>
                  <a:lnTo>
                    <a:pt x="28955" y="34925"/>
                  </a:lnTo>
                  <a:lnTo>
                    <a:pt x="28955" y="1051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174486" y="3597401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53975" y="0"/>
                  </a:moveTo>
                  <a:lnTo>
                    <a:pt x="0" y="0"/>
                  </a:lnTo>
                  <a:lnTo>
                    <a:pt x="27304" y="33528"/>
                  </a:lnTo>
                  <a:lnTo>
                    <a:pt x="80772" y="33528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174486" y="3597401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80772" y="33528"/>
                  </a:moveTo>
                  <a:lnTo>
                    <a:pt x="27304" y="33528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2" y="33528"/>
                  </a:lnTo>
                  <a:close/>
                </a:path>
                <a:path w="81279" h="33654">
                  <a:moveTo>
                    <a:pt x="27431" y="0"/>
                  </a:moveTo>
                  <a:lnTo>
                    <a:pt x="28955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05601" y="3602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209538" y="3611117"/>
              <a:ext cx="10795" cy="12700"/>
            </a:xfrm>
            <a:custGeom>
              <a:avLst/>
              <a:gdLst/>
              <a:ahLst/>
              <a:cxnLst/>
              <a:rect l="l" t="t" r="r" b="b"/>
              <a:pathLst>
                <a:path w="10795" h="12700">
                  <a:moveTo>
                    <a:pt x="0" y="0"/>
                  </a:moveTo>
                  <a:lnTo>
                    <a:pt x="1524" y="0"/>
                  </a:lnTo>
                </a:path>
                <a:path w="10795" h="12700">
                  <a:moveTo>
                    <a:pt x="4572" y="4571"/>
                  </a:moveTo>
                  <a:lnTo>
                    <a:pt x="6096" y="6095"/>
                  </a:lnTo>
                </a:path>
                <a:path w="10795" h="12700">
                  <a:moveTo>
                    <a:pt x="9144" y="10667"/>
                  </a:moveTo>
                  <a:lnTo>
                    <a:pt x="10667" y="121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22365" y="36254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119622" y="3597401"/>
              <a:ext cx="79375" cy="33655"/>
            </a:xfrm>
            <a:custGeom>
              <a:avLst/>
              <a:gdLst/>
              <a:ahLst/>
              <a:cxnLst/>
              <a:rect l="l" t="t" r="r" b="b"/>
              <a:pathLst>
                <a:path w="79375" h="33654">
                  <a:moveTo>
                    <a:pt x="52958" y="0"/>
                  </a:moveTo>
                  <a:lnTo>
                    <a:pt x="0" y="0"/>
                  </a:lnTo>
                  <a:lnTo>
                    <a:pt x="26288" y="33528"/>
                  </a:lnTo>
                  <a:lnTo>
                    <a:pt x="79248" y="33528"/>
                  </a:lnTo>
                  <a:lnTo>
                    <a:pt x="52958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119622" y="3597401"/>
              <a:ext cx="79375" cy="33655"/>
            </a:xfrm>
            <a:custGeom>
              <a:avLst/>
              <a:gdLst/>
              <a:ahLst/>
              <a:cxnLst/>
              <a:rect l="l" t="t" r="r" b="b"/>
              <a:pathLst>
                <a:path w="79375" h="33654">
                  <a:moveTo>
                    <a:pt x="79248" y="33528"/>
                  </a:moveTo>
                  <a:lnTo>
                    <a:pt x="26288" y="33528"/>
                  </a:lnTo>
                  <a:lnTo>
                    <a:pt x="0" y="0"/>
                  </a:lnTo>
                  <a:lnTo>
                    <a:pt x="52958" y="0"/>
                  </a:lnTo>
                  <a:lnTo>
                    <a:pt x="79248" y="33528"/>
                  </a:lnTo>
                  <a:close/>
                </a:path>
                <a:path w="79375" h="33654">
                  <a:moveTo>
                    <a:pt x="25907" y="0"/>
                  </a:moveTo>
                  <a:lnTo>
                    <a:pt x="25907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149213" y="3602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153150" y="360959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0"/>
                  </a:moveTo>
                  <a:lnTo>
                    <a:pt x="1524" y="1523"/>
                  </a:lnTo>
                </a:path>
                <a:path w="12700" h="12700">
                  <a:moveTo>
                    <a:pt x="6096" y="6095"/>
                  </a:moveTo>
                  <a:lnTo>
                    <a:pt x="7620" y="6095"/>
                  </a:lnTo>
                </a:path>
                <a:path w="12700" h="12700">
                  <a:moveTo>
                    <a:pt x="9144" y="10667"/>
                  </a:moveTo>
                  <a:lnTo>
                    <a:pt x="12191" y="121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167501" y="36254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171438" y="363092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066282" y="3597401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53975" y="0"/>
                  </a:moveTo>
                  <a:lnTo>
                    <a:pt x="0" y="0"/>
                  </a:lnTo>
                  <a:lnTo>
                    <a:pt x="27304" y="33528"/>
                  </a:lnTo>
                  <a:lnTo>
                    <a:pt x="80771" y="33528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C29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066282" y="3597401"/>
              <a:ext cx="81280" cy="33655"/>
            </a:xfrm>
            <a:custGeom>
              <a:avLst/>
              <a:gdLst/>
              <a:ahLst/>
              <a:cxnLst/>
              <a:rect l="l" t="t" r="r" b="b"/>
              <a:pathLst>
                <a:path w="81279" h="33654">
                  <a:moveTo>
                    <a:pt x="80771" y="33528"/>
                  </a:moveTo>
                  <a:lnTo>
                    <a:pt x="27304" y="33528"/>
                  </a:lnTo>
                  <a:lnTo>
                    <a:pt x="0" y="0"/>
                  </a:lnTo>
                  <a:lnTo>
                    <a:pt x="53975" y="0"/>
                  </a:lnTo>
                  <a:lnTo>
                    <a:pt x="80771" y="33528"/>
                  </a:lnTo>
                  <a:close/>
                </a:path>
                <a:path w="81279" h="33654">
                  <a:moveTo>
                    <a:pt x="28955" y="0"/>
                  </a:moveTo>
                  <a:lnTo>
                    <a:pt x="28955" y="15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097397" y="3602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8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8"/>
                  </a:lnTo>
                  <a:lnTo>
                    <a:pt x="1517" y="1517"/>
                  </a:lnTo>
                  <a:lnTo>
                    <a:pt x="888" y="1777"/>
                  </a:lnTo>
                  <a:lnTo>
                    <a:pt x="260" y="151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101969" y="361022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889"/>
                  </a:moveTo>
                  <a:lnTo>
                    <a:pt x="260" y="260"/>
                  </a:lnTo>
                  <a:lnTo>
                    <a:pt x="888" y="0"/>
                  </a:lnTo>
                  <a:lnTo>
                    <a:pt x="1517" y="260"/>
                  </a:lnTo>
                  <a:lnTo>
                    <a:pt x="1777" y="889"/>
                  </a:lnTo>
                  <a:lnTo>
                    <a:pt x="1517" y="1517"/>
                  </a:lnTo>
                  <a:lnTo>
                    <a:pt x="888" y="1778"/>
                  </a:lnTo>
                  <a:lnTo>
                    <a:pt x="260" y="1517"/>
                  </a:ln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07430" y="3615689"/>
              <a:ext cx="184785" cy="287020"/>
            </a:xfrm>
            <a:custGeom>
              <a:avLst/>
              <a:gdLst/>
              <a:ahLst/>
              <a:cxnLst/>
              <a:rect l="l" t="t" r="r" b="b"/>
              <a:pathLst>
                <a:path w="184785" h="287020">
                  <a:moveTo>
                    <a:pt x="0" y="0"/>
                  </a:moveTo>
                  <a:lnTo>
                    <a:pt x="0" y="1524"/>
                  </a:lnTo>
                </a:path>
                <a:path w="184785" h="287020">
                  <a:moveTo>
                    <a:pt x="4572" y="6096"/>
                  </a:moveTo>
                  <a:lnTo>
                    <a:pt x="4572" y="7620"/>
                  </a:lnTo>
                </a:path>
                <a:path w="184785" h="287020">
                  <a:moveTo>
                    <a:pt x="9144" y="10668"/>
                  </a:moveTo>
                  <a:lnTo>
                    <a:pt x="10668" y="10668"/>
                  </a:lnTo>
                </a:path>
                <a:path w="184785" h="287020">
                  <a:moveTo>
                    <a:pt x="184404" y="286512"/>
                  </a:moveTo>
                  <a:lnTo>
                    <a:pt x="16764" y="2865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6412484" y="3510788"/>
            <a:ext cx="63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Process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  <a:p>
            <a:pPr marL="35560" marR="5080" indent="-22860">
              <a:lnSpc>
                <a:spcPct val="100000"/>
              </a:lnSpc>
              <a:spcBef>
                <a:spcPts val="95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Repack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(Small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part)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4385881" y="3719321"/>
            <a:ext cx="2854325" cy="2000885"/>
            <a:chOff x="4385881" y="3719321"/>
            <a:chExt cx="2854325" cy="2000885"/>
          </a:xfrm>
        </p:grpSpPr>
        <p:sp>
          <p:nvSpPr>
            <p:cNvPr id="192" name="object 192"/>
            <p:cNvSpPr/>
            <p:nvPr/>
          </p:nvSpPr>
          <p:spPr>
            <a:xfrm>
              <a:off x="6317742" y="3719321"/>
              <a:ext cx="922019" cy="85725"/>
            </a:xfrm>
            <a:custGeom>
              <a:avLst/>
              <a:gdLst/>
              <a:ahLst/>
              <a:cxnLst/>
              <a:rect l="l" t="t" r="r" b="b"/>
              <a:pathLst>
                <a:path w="922020" h="85725">
                  <a:moveTo>
                    <a:pt x="893402" y="28447"/>
                  </a:moveTo>
                  <a:lnTo>
                    <a:pt x="850518" y="28447"/>
                  </a:lnTo>
                  <a:lnTo>
                    <a:pt x="850646" y="57022"/>
                  </a:lnTo>
                  <a:lnTo>
                    <a:pt x="836337" y="57046"/>
                  </a:lnTo>
                  <a:lnTo>
                    <a:pt x="836422" y="85725"/>
                  </a:lnTo>
                  <a:lnTo>
                    <a:pt x="922019" y="42671"/>
                  </a:lnTo>
                  <a:lnTo>
                    <a:pt x="893402" y="28447"/>
                  </a:lnTo>
                  <a:close/>
                </a:path>
                <a:path w="922020" h="85725">
                  <a:moveTo>
                    <a:pt x="836252" y="28471"/>
                  </a:moveTo>
                  <a:lnTo>
                    <a:pt x="0" y="29844"/>
                  </a:lnTo>
                  <a:lnTo>
                    <a:pt x="0" y="58419"/>
                  </a:lnTo>
                  <a:lnTo>
                    <a:pt x="836337" y="57046"/>
                  </a:lnTo>
                  <a:lnTo>
                    <a:pt x="836252" y="28471"/>
                  </a:lnTo>
                  <a:close/>
                </a:path>
                <a:path w="922020" h="85725">
                  <a:moveTo>
                    <a:pt x="850518" y="28447"/>
                  </a:moveTo>
                  <a:lnTo>
                    <a:pt x="836252" y="28471"/>
                  </a:lnTo>
                  <a:lnTo>
                    <a:pt x="836337" y="57046"/>
                  </a:lnTo>
                  <a:lnTo>
                    <a:pt x="850646" y="57022"/>
                  </a:lnTo>
                  <a:lnTo>
                    <a:pt x="850518" y="28447"/>
                  </a:lnTo>
                  <a:close/>
                </a:path>
                <a:path w="922020" h="85725">
                  <a:moveTo>
                    <a:pt x="836167" y="0"/>
                  </a:moveTo>
                  <a:lnTo>
                    <a:pt x="836252" y="28471"/>
                  </a:lnTo>
                  <a:lnTo>
                    <a:pt x="893402" y="28447"/>
                  </a:lnTo>
                  <a:lnTo>
                    <a:pt x="836167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90644" y="5109971"/>
              <a:ext cx="2060575" cy="605155"/>
            </a:xfrm>
            <a:custGeom>
              <a:avLst/>
              <a:gdLst/>
              <a:ahLst/>
              <a:cxnLst/>
              <a:rect l="l" t="t" r="r" b="b"/>
              <a:pathLst>
                <a:path w="2060575" h="605154">
                  <a:moveTo>
                    <a:pt x="0" y="605027"/>
                  </a:moveTo>
                  <a:lnTo>
                    <a:pt x="422275" y="0"/>
                  </a:lnTo>
                  <a:lnTo>
                    <a:pt x="2060447" y="0"/>
                  </a:lnTo>
                  <a:lnTo>
                    <a:pt x="1638172" y="605027"/>
                  </a:lnTo>
                  <a:lnTo>
                    <a:pt x="0" y="6050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78739" y="5919317"/>
            <a:ext cx="21062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spc="-25" dirty="0">
                <a:latin typeface="Microsoft YaHei"/>
                <a:cs typeface="Microsoft YaHei"/>
              </a:rPr>
              <a:t>MG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Receive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from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PANLI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 &amp;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</a:t>
            </a:r>
            <a:r>
              <a:rPr sz="700" spc="-20" dirty="0">
                <a:latin typeface="Microsoft YaHei"/>
                <a:cs typeface="Microsoft YaHei"/>
              </a:rPr>
              <a:t>Part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627122" y="5876645"/>
            <a:ext cx="422592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Repack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planner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analysis from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plan,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list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use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FIFO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rules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If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operator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found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part,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Area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SGMW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Unpack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BIW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using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hoist,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small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be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repack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area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After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unpack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finish,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qualified</a:t>
            </a:r>
            <a:r>
              <a:rPr sz="700" spc="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parts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BIW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be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put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on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SKID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and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preparation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area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612385" y="5449570"/>
            <a:ext cx="59436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Preparation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6842569" y="4178808"/>
            <a:ext cx="575310" cy="759460"/>
            <a:chOff x="6842569" y="4178808"/>
            <a:chExt cx="575310" cy="759460"/>
          </a:xfrm>
        </p:grpSpPr>
        <p:pic>
          <p:nvPicPr>
            <p:cNvPr id="198" name="object 19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42569" y="4747069"/>
              <a:ext cx="414909" cy="190881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34783" y="4178808"/>
              <a:ext cx="382524" cy="345948"/>
            </a:xfrm>
            <a:prstGeom prst="rect">
              <a:avLst/>
            </a:prstGeom>
          </p:spPr>
        </p:pic>
      </p:grpSp>
      <p:sp>
        <p:nvSpPr>
          <p:cNvPr id="200" name="object 200"/>
          <p:cNvSpPr txBox="1"/>
          <p:nvPr/>
        </p:nvSpPr>
        <p:spPr>
          <a:xfrm>
            <a:off x="6982714" y="3960114"/>
            <a:ext cx="531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Outbound Scanning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4532185" y="2782823"/>
            <a:ext cx="671195" cy="422275"/>
            <a:chOff x="4532185" y="2782823"/>
            <a:chExt cx="671195" cy="422275"/>
          </a:xfrm>
        </p:grpSpPr>
        <p:pic>
          <p:nvPicPr>
            <p:cNvPr id="202" name="object 2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63439" y="3023615"/>
              <a:ext cx="527303" cy="181355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4539995" y="314401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908" y="2438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39995" y="314401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0" y="24384"/>
                  </a:moveTo>
                  <a:lnTo>
                    <a:pt x="25908" y="24384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640579" y="3145535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908" y="24384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640579" y="3145535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0" y="24384"/>
                  </a:moveTo>
                  <a:lnTo>
                    <a:pt x="25908" y="24384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2704" y="2782823"/>
              <a:ext cx="524506" cy="35077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535423" y="2938271"/>
              <a:ext cx="663575" cy="234315"/>
            </a:xfrm>
            <a:custGeom>
              <a:avLst/>
              <a:gdLst/>
              <a:ahLst/>
              <a:cxnLst/>
              <a:rect l="l" t="t" r="r" b="b"/>
              <a:pathLst>
                <a:path w="663575" h="234314">
                  <a:moveTo>
                    <a:pt x="132587" y="160527"/>
                  </a:moveTo>
                  <a:lnTo>
                    <a:pt x="520318" y="0"/>
                  </a:lnTo>
                </a:path>
                <a:path w="663575" h="234314">
                  <a:moveTo>
                    <a:pt x="521208" y="0"/>
                  </a:moveTo>
                  <a:lnTo>
                    <a:pt x="663321" y="0"/>
                  </a:lnTo>
                </a:path>
                <a:path w="663575" h="234314">
                  <a:moveTo>
                    <a:pt x="662939" y="0"/>
                  </a:moveTo>
                  <a:lnTo>
                    <a:pt x="662939" y="233806"/>
                  </a:lnTo>
                </a:path>
                <a:path w="663575" h="234314">
                  <a:moveTo>
                    <a:pt x="132587" y="160019"/>
                  </a:moveTo>
                  <a:lnTo>
                    <a:pt x="132587" y="233299"/>
                  </a:lnTo>
                </a:path>
                <a:path w="663575" h="234314">
                  <a:moveTo>
                    <a:pt x="0" y="233172"/>
                  </a:moveTo>
                  <a:lnTo>
                    <a:pt x="660526" y="23317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39995" y="3084575"/>
              <a:ext cx="125095" cy="73660"/>
            </a:xfrm>
            <a:custGeom>
              <a:avLst/>
              <a:gdLst/>
              <a:ahLst/>
              <a:cxnLst/>
              <a:rect l="l" t="t" r="r" b="b"/>
              <a:pathLst>
                <a:path w="125095" h="73660">
                  <a:moveTo>
                    <a:pt x="12496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4967" y="73151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38471" y="2964179"/>
              <a:ext cx="660400" cy="222885"/>
            </a:xfrm>
            <a:custGeom>
              <a:avLst/>
              <a:gdLst/>
              <a:ahLst/>
              <a:cxnLst/>
              <a:rect l="l" t="t" r="r" b="b"/>
              <a:pathLst>
                <a:path w="660400" h="222885">
                  <a:moveTo>
                    <a:pt x="1524" y="193548"/>
                  </a:moveTo>
                  <a:lnTo>
                    <a:pt x="126491" y="193548"/>
                  </a:lnTo>
                  <a:lnTo>
                    <a:pt x="126491" y="120396"/>
                  </a:lnTo>
                  <a:lnTo>
                    <a:pt x="1524" y="120396"/>
                  </a:lnTo>
                  <a:lnTo>
                    <a:pt x="1524" y="193548"/>
                  </a:lnTo>
                  <a:close/>
                </a:path>
                <a:path w="660400" h="222885">
                  <a:moveTo>
                    <a:pt x="0" y="220980"/>
                  </a:moveTo>
                  <a:lnTo>
                    <a:pt x="658113" y="220980"/>
                  </a:lnTo>
                </a:path>
                <a:path w="660400" h="222885">
                  <a:moveTo>
                    <a:pt x="659891" y="173736"/>
                  </a:moveTo>
                  <a:lnTo>
                    <a:pt x="659891" y="222885"/>
                  </a:lnTo>
                </a:path>
                <a:path w="660400" h="222885">
                  <a:moveTo>
                    <a:pt x="454151" y="0"/>
                  </a:moveTo>
                  <a:lnTo>
                    <a:pt x="65989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51869" y="2839021"/>
              <a:ext cx="149733" cy="100965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4536947" y="3171443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0" y="15747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8686292" y="653350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309" y="958405"/>
            <a:ext cx="8722360" cy="401320"/>
            <a:chOff x="190309" y="958405"/>
            <a:chExt cx="8722360" cy="401320"/>
          </a:xfrm>
        </p:grpSpPr>
        <p:sp>
          <p:nvSpPr>
            <p:cNvPr id="3" name="object 3"/>
            <p:cNvSpPr/>
            <p:nvPr/>
          </p:nvSpPr>
          <p:spPr>
            <a:xfrm>
              <a:off x="195071" y="963167"/>
              <a:ext cx="8712835" cy="391795"/>
            </a:xfrm>
            <a:custGeom>
              <a:avLst/>
              <a:gdLst/>
              <a:ahLst/>
              <a:cxnLst/>
              <a:rect l="l" t="t" r="r" b="b"/>
              <a:pathLst>
                <a:path w="8712835" h="391794">
                  <a:moveTo>
                    <a:pt x="0" y="391667"/>
                  </a:moveTo>
                  <a:lnTo>
                    <a:pt x="2516124" y="391667"/>
                  </a:lnTo>
                  <a:lnTo>
                    <a:pt x="2516124" y="0"/>
                  </a:lnTo>
                  <a:lnTo>
                    <a:pt x="0" y="0"/>
                  </a:lnTo>
                  <a:lnTo>
                    <a:pt x="0" y="391667"/>
                  </a:lnTo>
                  <a:close/>
                </a:path>
                <a:path w="8712835" h="391794">
                  <a:moveTo>
                    <a:pt x="2516124" y="391667"/>
                  </a:moveTo>
                  <a:lnTo>
                    <a:pt x="8712708" y="391667"/>
                  </a:lnTo>
                  <a:lnTo>
                    <a:pt x="8712708" y="0"/>
                  </a:lnTo>
                  <a:lnTo>
                    <a:pt x="2516124" y="0"/>
                  </a:lnTo>
                  <a:lnTo>
                    <a:pt x="2516124" y="391667"/>
                  </a:lnTo>
                  <a:close/>
                </a:path>
              </a:pathLst>
            </a:custGeom>
            <a:ln w="9525">
              <a:solidFill>
                <a:srgbClr val="406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992123"/>
              <a:ext cx="399288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260" y="1033271"/>
              <a:ext cx="938784" cy="26060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95071" y="1453896"/>
            <a:ext cx="619125" cy="345440"/>
          </a:xfrm>
          <a:custGeom>
            <a:avLst/>
            <a:gdLst/>
            <a:ahLst/>
            <a:cxnLst/>
            <a:rect l="l" t="t" r="r" b="b"/>
            <a:pathLst>
              <a:path w="619125" h="345439">
                <a:moveTo>
                  <a:pt x="0" y="58800"/>
                </a:moveTo>
                <a:lnTo>
                  <a:pt x="532663" y="58800"/>
                </a:lnTo>
                <a:lnTo>
                  <a:pt x="532663" y="288670"/>
                </a:lnTo>
                <a:lnTo>
                  <a:pt x="471323" y="290384"/>
                </a:lnTo>
                <a:lnTo>
                  <a:pt x="419231" y="295013"/>
                </a:lnTo>
                <a:lnTo>
                  <a:pt x="374536" y="301791"/>
                </a:lnTo>
                <a:lnTo>
                  <a:pt x="335389" y="309950"/>
                </a:lnTo>
                <a:lnTo>
                  <a:pt x="299940" y="318723"/>
                </a:lnTo>
                <a:lnTo>
                  <a:pt x="266341" y="327342"/>
                </a:lnTo>
                <a:lnTo>
                  <a:pt x="232741" y="335040"/>
                </a:lnTo>
                <a:lnTo>
                  <a:pt x="197291" y="341051"/>
                </a:lnTo>
                <a:lnTo>
                  <a:pt x="158141" y="344606"/>
                </a:lnTo>
                <a:lnTo>
                  <a:pt x="113442" y="344939"/>
                </a:lnTo>
                <a:lnTo>
                  <a:pt x="61345" y="341281"/>
                </a:lnTo>
                <a:lnTo>
                  <a:pt x="0" y="332866"/>
                </a:lnTo>
                <a:lnTo>
                  <a:pt x="0" y="58800"/>
                </a:lnTo>
                <a:close/>
              </a:path>
              <a:path w="619125" h="345439">
                <a:moveTo>
                  <a:pt x="43891" y="58800"/>
                </a:moveTo>
                <a:lnTo>
                  <a:pt x="43891" y="29082"/>
                </a:lnTo>
                <a:lnTo>
                  <a:pt x="572909" y="29082"/>
                </a:lnTo>
                <a:lnTo>
                  <a:pt x="572909" y="260350"/>
                </a:lnTo>
                <a:lnTo>
                  <a:pt x="558139" y="260588"/>
                </a:lnTo>
                <a:lnTo>
                  <a:pt x="545247" y="261112"/>
                </a:lnTo>
                <a:lnTo>
                  <a:pt x="536124" y="261635"/>
                </a:lnTo>
                <a:lnTo>
                  <a:pt x="532663" y="261874"/>
                </a:lnTo>
              </a:path>
              <a:path w="619125" h="345439">
                <a:moveTo>
                  <a:pt x="85140" y="29082"/>
                </a:moveTo>
                <a:lnTo>
                  <a:pt x="85140" y="0"/>
                </a:lnTo>
                <a:lnTo>
                  <a:pt x="618744" y="0"/>
                </a:lnTo>
                <a:lnTo>
                  <a:pt x="618744" y="230504"/>
                </a:lnTo>
                <a:lnTo>
                  <a:pt x="601916" y="230683"/>
                </a:lnTo>
                <a:lnTo>
                  <a:pt x="587235" y="231076"/>
                </a:lnTo>
                <a:lnTo>
                  <a:pt x="576849" y="231469"/>
                </a:lnTo>
                <a:lnTo>
                  <a:pt x="572909" y="2316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1433931"/>
            <a:ext cx="1555115" cy="324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1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and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publish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advance</a:t>
            </a:r>
            <a:endParaRPr sz="800">
              <a:latin typeface="Microsoft YaHei"/>
              <a:cs typeface="Microsoft YaHei"/>
            </a:endParaRPr>
          </a:p>
          <a:p>
            <a:pPr marL="86995" indent="-74295">
              <a:lnSpc>
                <a:spcPct val="100000"/>
              </a:lnSpc>
              <a:spcBef>
                <a:spcPts val="215"/>
              </a:spcBef>
              <a:buChar char="•"/>
              <a:tabLst>
                <a:tab pos="86995" algn="l"/>
              </a:tabLst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4351" y="1375981"/>
            <a:ext cx="1504950" cy="5012055"/>
            <a:chOff x="2054351" y="1375981"/>
            <a:chExt cx="1504950" cy="5012055"/>
          </a:xfrm>
        </p:grpSpPr>
        <p:sp>
          <p:nvSpPr>
            <p:cNvPr id="9" name="object 9"/>
            <p:cNvSpPr/>
            <p:nvPr/>
          </p:nvSpPr>
          <p:spPr>
            <a:xfrm>
              <a:off x="2054352" y="1616963"/>
              <a:ext cx="1504950" cy="86995"/>
            </a:xfrm>
            <a:custGeom>
              <a:avLst/>
              <a:gdLst/>
              <a:ahLst/>
              <a:cxnLst/>
              <a:rect l="l" t="t" r="r" b="b"/>
              <a:pathLst>
                <a:path w="1504950" h="86994">
                  <a:moveTo>
                    <a:pt x="114300" y="42418"/>
                  </a:moveTo>
                  <a:lnTo>
                    <a:pt x="76200" y="42418"/>
                  </a:lnTo>
                  <a:lnTo>
                    <a:pt x="76200" y="10668"/>
                  </a:lnTo>
                  <a:lnTo>
                    <a:pt x="0" y="48768"/>
                  </a:lnTo>
                  <a:lnTo>
                    <a:pt x="76200" y="86868"/>
                  </a:lnTo>
                  <a:lnTo>
                    <a:pt x="76200" y="55118"/>
                  </a:lnTo>
                  <a:lnTo>
                    <a:pt x="114300" y="55118"/>
                  </a:lnTo>
                  <a:lnTo>
                    <a:pt x="114300" y="42418"/>
                  </a:lnTo>
                  <a:close/>
                </a:path>
                <a:path w="1504950" h="86994">
                  <a:moveTo>
                    <a:pt x="203200" y="42418"/>
                  </a:moveTo>
                  <a:lnTo>
                    <a:pt x="152400" y="42418"/>
                  </a:lnTo>
                  <a:lnTo>
                    <a:pt x="152400" y="55118"/>
                  </a:lnTo>
                  <a:lnTo>
                    <a:pt x="203200" y="55118"/>
                  </a:lnTo>
                  <a:lnTo>
                    <a:pt x="203200" y="42418"/>
                  </a:lnTo>
                  <a:close/>
                </a:path>
                <a:path w="1504950" h="86994">
                  <a:moveTo>
                    <a:pt x="292100" y="42418"/>
                  </a:moveTo>
                  <a:lnTo>
                    <a:pt x="241300" y="42418"/>
                  </a:lnTo>
                  <a:lnTo>
                    <a:pt x="241300" y="55118"/>
                  </a:lnTo>
                  <a:lnTo>
                    <a:pt x="292100" y="55118"/>
                  </a:lnTo>
                  <a:lnTo>
                    <a:pt x="292100" y="42418"/>
                  </a:lnTo>
                  <a:close/>
                </a:path>
                <a:path w="1504950" h="86994">
                  <a:moveTo>
                    <a:pt x="454025" y="48768"/>
                  </a:moveTo>
                  <a:lnTo>
                    <a:pt x="441325" y="42418"/>
                  </a:lnTo>
                  <a:lnTo>
                    <a:pt x="377825" y="10668"/>
                  </a:lnTo>
                  <a:lnTo>
                    <a:pt x="377825" y="42418"/>
                  </a:lnTo>
                  <a:lnTo>
                    <a:pt x="330200" y="42418"/>
                  </a:lnTo>
                  <a:lnTo>
                    <a:pt x="330200" y="55118"/>
                  </a:lnTo>
                  <a:lnTo>
                    <a:pt x="377825" y="55118"/>
                  </a:lnTo>
                  <a:lnTo>
                    <a:pt x="377825" y="86868"/>
                  </a:lnTo>
                  <a:lnTo>
                    <a:pt x="441325" y="55118"/>
                  </a:lnTo>
                  <a:lnTo>
                    <a:pt x="454025" y="48768"/>
                  </a:lnTo>
                  <a:close/>
                </a:path>
                <a:path w="1504950" h="86994">
                  <a:moveTo>
                    <a:pt x="961644" y="31750"/>
                  </a:moveTo>
                  <a:lnTo>
                    <a:pt x="923544" y="31750"/>
                  </a:lnTo>
                  <a:lnTo>
                    <a:pt x="923544" y="0"/>
                  </a:lnTo>
                  <a:lnTo>
                    <a:pt x="847344" y="38100"/>
                  </a:lnTo>
                  <a:lnTo>
                    <a:pt x="923544" y="76200"/>
                  </a:lnTo>
                  <a:lnTo>
                    <a:pt x="923544" y="44450"/>
                  </a:lnTo>
                  <a:lnTo>
                    <a:pt x="961644" y="44450"/>
                  </a:lnTo>
                  <a:lnTo>
                    <a:pt x="961644" y="31750"/>
                  </a:lnTo>
                  <a:close/>
                </a:path>
                <a:path w="1504950" h="86994">
                  <a:moveTo>
                    <a:pt x="1050544" y="31750"/>
                  </a:moveTo>
                  <a:lnTo>
                    <a:pt x="999744" y="31750"/>
                  </a:lnTo>
                  <a:lnTo>
                    <a:pt x="999744" y="44450"/>
                  </a:lnTo>
                  <a:lnTo>
                    <a:pt x="1050544" y="44450"/>
                  </a:lnTo>
                  <a:lnTo>
                    <a:pt x="1050544" y="31750"/>
                  </a:lnTo>
                  <a:close/>
                </a:path>
                <a:path w="1504950" h="86994">
                  <a:moveTo>
                    <a:pt x="1139444" y="31750"/>
                  </a:moveTo>
                  <a:lnTo>
                    <a:pt x="1088644" y="31750"/>
                  </a:lnTo>
                  <a:lnTo>
                    <a:pt x="1088644" y="44450"/>
                  </a:lnTo>
                  <a:lnTo>
                    <a:pt x="1139444" y="44450"/>
                  </a:lnTo>
                  <a:lnTo>
                    <a:pt x="1139444" y="31750"/>
                  </a:lnTo>
                  <a:close/>
                </a:path>
                <a:path w="1504950" h="86994">
                  <a:moveTo>
                    <a:pt x="1228344" y="31750"/>
                  </a:moveTo>
                  <a:lnTo>
                    <a:pt x="1177544" y="31750"/>
                  </a:lnTo>
                  <a:lnTo>
                    <a:pt x="1177544" y="44450"/>
                  </a:lnTo>
                  <a:lnTo>
                    <a:pt x="1228344" y="44450"/>
                  </a:lnTo>
                  <a:lnTo>
                    <a:pt x="1228344" y="31750"/>
                  </a:lnTo>
                  <a:close/>
                </a:path>
                <a:path w="1504950" h="86994">
                  <a:moveTo>
                    <a:pt x="1317244" y="31750"/>
                  </a:moveTo>
                  <a:lnTo>
                    <a:pt x="1266444" y="31750"/>
                  </a:lnTo>
                  <a:lnTo>
                    <a:pt x="1266444" y="44450"/>
                  </a:lnTo>
                  <a:lnTo>
                    <a:pt x="1317244" y="44450"/>
                  </a:lnTo>
                  <a:lnTo>
                    <a:pt x="1317244" y="31750"/>
                  </a:lnTo>
                  <a:close/>
                </a:path>
                <a:path w="1504950" h="86994">
                  <a:moveTo>
                    <a:pt x="1406144" y="31750"/>
                  </a:moveTo>
                  <a:lnTo>
                    <a:pt x="1355344" y="31750"/>
                  </a:lnTo>
                  <a:lnTo>
                    <a:pt x="1355344" y="44450"/>
                  </a:lnTo>
                  <a:lnTo>
                    <a:pt x="1406144" y="44450"/>
                  </a:lnTo>
                  <a:lnTo>
                    <a:pt x="1406144" y="31750"/>
                  </a:lnTo>
                  <a:close/>
                </a:path>
                <a:path w="1504950" h="86994">
                  <a:moveTo>
                    <a:pt x="1504569" y="38100"/>
                  </a:moveTo>
                  <a:lnTo>
                    <a:pt x="1428369" y="0"/>
                  </a:lnTo>
                  <a:lnTo>
                    <a:pt x="1428369" y="76200"/>
                  </a:lnTo>
                  <a:lnTo>
                    <a:pt x="1504569" y="38100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1195" y="1380744"/>
              <a:ext cx="0" cy="5002530"/>
            </a:xfrm>
            <a:custGeom>
              <a:avLst/>
              <a:gdLst/>
              <a:ahLst/>
              <a:cxnLst/>
              <a:rect l="l" t="t" r="r" b="b"/>
              <a:pathLst>
                <a:path h="5002530">
                  <a:moveTo>
                    <a:pt x="0" y="0"/>
                  </a:moveTo>
                  <a:lnTo>
                    <a:pt x="0" y="5002212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2031" y="1517904"/>
              <a:ext cx="326136" cy="2956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27757" y="1845055"/>
            <a:ext cx="22097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404040"/>
                </a:solidFill>
                <a:latin typeface="Microsoft YaHei"/>
                <a:cs typeface="Microsoft YaHei"/>
              </a:rPr>
              <a:t>Email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4552" y="1431036"/>
            <a:ext cx="620395" cy="351155"/>
          </a:xfrm>
          <a:custGeom>
            <a:avLst/>
            <a:gdLst/>
            <a:ahLst/>
            <a:cxnLst/>
            <a:rect l="l" t="t" r="r" b="b"/>
            <a:pathLst>
              <a:path w="620395" h="351155">
                <a:moveTo>
                  <a:pt x="0" y="59943"/>
                </a:moveTo>
                <a:lnTo>
                  <a:pt x="534035" y="59943"/>
                </a:lnTo>
                <a:lnTo>
                  <a:pt x="534035" y="293750"/>
                </a:lnTo>
                <a:lnTo>
                  <a:pt x="472519" y="295494"/>
                </a:lnTo>
                <a:lnTo>
                  <a:pt x="420278" y="300203"/>
                </a:lnTo>
                <a:lnTo>
                  <a:pt x="375457" y="307097"/>
                </a:lnTo>
                <a:lnTo>
                  <a:pt x="336201" y="315397"/>
                </a:lnTo>
                <a:lnTo>
                  <a:pt x="300657" y="324321"/>
                </a:lnTo>
                <a:lnTo>
                  <a:pt x="266969" y="333089"/>
                </a:lnTo>
                <a:lnTo>
                  <a:pt x="233284" y="340920"/>
                </a:lnTo>
                <a:lnTo>
                  <a:pt x="197748" y="347034"/>
                </a:lnTo>
                <a:lnTo>
                  <a:pt x="158505" y="350650"/>
                </a:lnTo>
                <a:lnTo>
                  <a:pt x="113703" y="350989"/>
                </a:lnTo>
                <a:lnTo>
                  <a:pt x="61486" y="347268"/>
                </a:lnTo>
                <a:lnTo>
                  <a:pt x="0" y="338709"/>
                </a:lnTo>
                <a:lnTo>
                  <a:pt x="0" y="59943"/>
                </a:lnTo>
                <a:close/>
              </a:path>
              <a:path w="620395" h="351155">
                <a:moveTo>
                  <a:pt x="43942" y="59943"/>
                </a:moveTo>
                <a:lnTo>
                  <a:pt x="43942" y="29590"/>
                </a:lnTo>
                <a:lnTo>
                  <a:pt x="574294" y="29590"/>
                </a:lnTo>
                <a:lnTo>
                  <a:pt x="574294" y="264922"/>
                </a:lnTo>
                <a:lnTo>
                  <a:pt x="559484" y="265179"/>
                </a:lnTo>
                <a:lnTo>
                  <a:pt x="546592" y="265747"/>
                </a:lnTo>
                <a:lnTo>
                  <a:pt x="537485" y="266315"/>
                </a:lnTo>
                <a:lnTo>
                  <a:pt x="534035" y="266573"/>
                </a:lnTo>
              </a:path>
              <a:path w="620395" h="351155">
                <a:moveTo>
                  <a:pt x="85344" y="29590"/>
                </a:moveTo>
                <a:lnTo>
                  <a:pt x="85344" y="0"/>
                </a:lnTo>
                <a:lnTo>
                  <a:pt x="620268" y="0"/>
                </a:lnTo>
                <a:lnTo>
                  <a:pt x="620268" y="234568"/>
                </a:lnTo>
                <a:lnTo>
                  <a:pt x="603386" y="234767"/>
                </a:lnTo>
                <a:lnTo>
                  <a:pt x="588660" y="235203"/>
                </a:lnTo>
                <a:lnTo>
                  <a:pt x="578244" y="235640"/>
                </a:lnTo>
                <a:lnTo>
                  <a:pt x="574294" y="2358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1804" y="2621407"/>
            <a:ext cx="739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900" spc="-5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90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06433" y="2072449"/>
            <a:ext cx="3637915" cy="2774315"/>
            <a:chOff x="2706433" y="2072449"/>
            <a:chExt cx="3637915" cy="27743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8437" y="2072449"/>
              <a:ext cx="1400937" cy="5170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88714" y="2283840"/>
              <a:ext cx="2155190" cy="909955"/>
            </a:xfrm>
            <a:custGeom>
              <a:avLst/>
              <a:gdLst/>
              <a:ahLst/>
              <a:cxnLst/>
              <a:rect l="l" t="t" r="r" b="b"/>
              <a:pathLst>
                <a:path w="2155190" h="909955">
                  <a:moveTo>
                    <a:pt x="804672" y="42545"/>
                  </a:moveTo>
                  <a:lnTo>
                    <a:pt x="776478" y="28575"/>
                  </a:lnTo>
                  <a:lnTo>
                    <a:pt x="718820" y="0"/>
                  </a:lnTo>
                  <a:lnTo>
                    <a:pt x="718896" y="28638"/>
                  </a:lnTo>
                  <a:lnTo>
                    <a:pt x="0" y="31242"/>
                  </a:lnTo>
                  <a:lnTo>
                    <a:pt x="0" y="59817"/>
                  </a:lnTo>
                  <a:lnTo>
                    <a:pt x="718985" y="57213"/>
                  </a:lnTo>
                  <a:lnTo>
                    <a:pt x="719074" y="85725"/>
                  </a:lnTo>
                  <a:lnTo>
                    <a:pt x="804672" y="42545"/>
                  </a:lnTo>
                  <a:close/>
                </a:path>
                <a:path w="2155190" h="909955">
                  <a:moveTo>
                    <a:pt x="2155063" y="853567"/>
                  </a:moveTo>
                  <a:lnTo>
                    <a:pt x="859485" y="852563"/>
                  </a:lnTo>
                  <a:lnTo>
                    <a:pt x="845185" y="852551"/>
                  </a:lnTo>
                  <a:lnTo>
                    <a:pt x="859485" y="852551"/>
                  </a:lnTo>
                  <a:lnTo>
                    <a:pt x="859536" y="823976"/>
                  </a:lnTo>
                  <a:lnTo>
                    <a:pt x="773811" y="866775"/>
                  </a:lnTo>
                  <a:lnTo>
                    <a:pt x="859409" y="909701"/>
                  </a:lnTo>
                  <a:lnTo>
                    <a:pt x="859447" y="881138"/>
                  </a:lnTo>
                  <a:lnTo>
                    <a:pt x="2154936" y="882142"/>
                  </a:lnTo>
                  <a:lnTo>
                    <a:pt x="2155063" y="85356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332" y="3698747"/>
              <a:ext cx="957199" cy="422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0869" y="4196333"/>
              <a:ext cx="878014" cy="6410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28618" y="4697222"/>
              <a:ext cx="1189990" cy="85725"/>
            </a:xfrm>
            <a:custGeom>
              <a:avLst/>
              <a:gdLst/>
              <a:ahLst/>
              <a:cxnLst/>
              <a:rect l="l" t="t" r="r" b="b"/>
              <a:pathLst>
                <a:path w="1189989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373" y="28575"/>
                  </a:lnTo>
                  <a:lnTo>
                    <a:pt x="85725" y="28558"/>
                  </a:lnTo>
                  <a:lnTo>
                    <a:pt x="85725" y="0"/>
                  </a:lnTo>
                  <a:close/>
                </a:path>
                <a:path w="1189989" h="85725">
                  <a:moveTo>
                    <a:pt x="85725" y="28558"/>
                  </a:moveTo>
                  <a:lnTo>
                    <a:pt x="71373" y="28575"/>
                  </a:lnTo>
                  <a:lnTo>
                    <a:pt x="71500" y="57150"/>
                  </a:lnTo>
                  <a:lnTo>
                    <a:pt x="85725" y="57133"/>
                  </a:lnTo>
                  <a:lnTo>
                    <a:pt x="85725" y="28558"/>
                  </a:lnTo>
                  <a:close/>
                </a:path>
                <a:path w="1189989" h="85725">
                  <a:moveTo>
                    <a:pt x="85725" y="57133"/>
                  </a:moveTo>
                  <a:lnTo>
                    <a:pt x="71500" y="57150"/>
                  </a:lnTo>
                  <a:lnTo>
                    <a:pt x="85725" y="57150"/>
                  </a:lnTo>
                  <a:close/>
                </a:path>
                <a:path w="1189989" h="85725">
                  <a:moveTo>
                    <a:pt x="1189735" y="27304"/>
                  </a:moveTo>
                  <a:lnTo>
                    <a:pt x="85725" y="28558"/>
                  </a:lnTo>
                  <a:lnTo>
                    <a:pt x="85725" y="57133"/>
                  </a:lnTo>
                  <a:lnTo>
                    <a:pt x="1189863" y="55879"/>
                  </a:lnTo>
                  <a:lnTo>
                    <a:pt x="1189735" y="2730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1195" y="4631435"/>
              <a:ext cx="685800" cy="210820"/>
            </a:xfrm>
            <a:custGeom>
              <a:avLst/>
              <a:gdLst/>
              <a:ahLst/>
              <a:cxnLst/>
              <a:rect l="l" t="t" r="r" b="b"/>
              <a:pathLst>
                <a:path w="685800" h="210820">
                  <a:moveTo>
                    <a:pt x="685800" y="0"/>
                  </a:moveTo>
                  <a:lnTo>
                    <a:pt x="206883" y="0"/>
                  </a:lnTo>
                  <a:lnTo>
                    <a:pt x="0" y="210312"/>
                  </a:lnTo>
                  <a:lnTo>
                    <a:pt x="478917" y="2103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1195" y="4631435"/>
              <a:ext cx="685800" cy="210820"/>
            </a:xfrm>
            <a:custGeom>
              <a:avLst/>
              <a:gdLst/>
              <a:ahLst/>
              <a:cxnLst/>
              <a:rect l="l" t="t" r="r" b="b"/>
              <a:pathLst>
                <a:path w="685800" h="210820">
                  <a:moveTo>
                    <a:pt x="0" y="210312"/>
                  </a:moveTo>
                  <a:lnTo>
                    <a:pt x="206883" y="0"/>
                  </a:lnTo>
                  <a:lnTo>
                    <a:pt x="685800" y="0"/>
                  </a:lnTo>
                  <a:lnTo>
                    <a:pt x="478917" y="210312"/>
                  </a:lnTo>
                  <a:lnTo>
                    <a:pt x="0" y="210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25495" y="473659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9607" y="470001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7"/>
                  </a:lnTo>
                  <a:lnTo>
                    <a:pt x="36575" y="1219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25495" y="470001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6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5495" y="470001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6" y="0"/>
                  </a:lnTo>
                  <a:lnTo>
                    <a:pt x="170687" y="0"/>
                  </a:lnTo>
                  <a:lnTo>
                    <a:pt x="170687" y="12191"/>
                  </a:lnTo>
                  <a:lnTo>
                    <a:pt x="134112" y="48767"/>
                  </a:lnTo>
                  <a:lnTo>
                    <a:pt x="0" y="48767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3783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6"/>
                  </a:lnTo>
                  <a:lnTo>
                    <a:pt x="25400" y="6096"/>
                  </a:lnTo>
                  <a:lnTo>
                    <a:pt x="25908" y="5587"/>
                  </a:lnTo>
                  <a:lnTo>
                    <a:pt x="25908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3783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8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8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2363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6"/>
                  </a:lnTo>
                  <a:lnTo>
                    <a:pt x="25400" y="6096"/>
                  </a:lnTo>
                  <a:lnTo>
                    <a:pt x="25908" y="5587"/>
                  </a:lnTo>
                  <a:lnTo>
                    <a:pt x="25908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2363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8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8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62655" y="4727447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2655" y="4727447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3991" y="4706111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3991" y="4706111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25495" y="463300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9607" y="4596383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6"/>
                  </a:lnTo>
                  <a:lnTo>
                    <a:pt x="0" y="141732"/>
                  </a:lnTo>
                  <a:lnTo>
                    <a:pt x="36575" y="1051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25495" y="4596383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6" y="0"/>
                  </a:lnTo>
                  <a:lnTo>
                    <a:pt x="0" y="36576"/>
                  </a:lnTo>
                  <a:lnTo>
                    <a:pt x="134112" y="36576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25495" y="4596383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6"/>
                  </a:moveTo>
                  <a:lnTo>
                    <a:pt x="36576" y="0"/>
                  </a:lnTo>
                  <a:lnTo>
                    <a:pt x="170687" y="0"/>
                  </a:lnTo>
                  <a:lnTo>
                    <a:pt x="170687" y="105156"/>
                  </a:lnTo>
                  <a:lnTo>
                    <a:pt x="134112" y="141732"/>
                  </a:lnTo>
                  <a:lnTo>
                    <a:pt x="0" y="141732"/>
                  </a:lnTo>
                  <a:lnTo>
                    <a:pt x="0" y="36576"/>
                  </a:lnTo>
                  <a:close/>
                </a:path>
                <a:path w="170814" h="142239">
                  <a:moveTo>
                    <a:pt x="0" y="36576"/>
                  </a:moveTo>
                  <a:lnTo>
                    <a:pt x="134112" y="36576"/>
                  </a:lnTo>
                  <a:lnTo>
                    <a:pt x="170687" y="0"/>
                  </a:lnTo>
                </a:path>
                <a:path w="170814" h="142239">
                  <a:moveTo>
                    <a:pt x="134112" y="36576"/>
                  </a:moveTo>
                  <a:lnTo>
                    <a:pt x="134112" y="1417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5495" y="4596383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6" y="141732"/>
                  </a:moveTo>
                  <a:lnTo>
                    <a:pt x="44196" y="36576"/>
                  </a:lnTo>
                </a:path>
                <a:path w="170814" h="142239">
                  <a:moveTo>
                    <a:pt x="86868" y="141732"/>
                  </a:moveTo>
                  <a:lnTo>
                    <a:pt x="86868" y="36576"/>
                  </a:lnTo>
                </a:path>
                <a:path w="170814" h="142239">
                  <a:moveTo>
                    <a:pt x="0" y="120396"/>
                  </a:moveTo>
                  <a:lnTo>
                    <a:pt x="131064" y="120396"/>
                  </a:lnTo>
                </a:path>
                <a:path w="170814" h="142239">
                  <a:moveTo>
                    <a:pt x="0" y="99060"/>
                  </a:moveTo>
                  <a:lnTo>
                    <a:pt x="131064" y="99060"/>
                  </a:lnTo>
                </a:path>
                <a:path w="170814" h="142239">
                  <a:moveTo>
                    <a:pt x="0" y="77724"/>
                  </a:moveTo>
                  <a:lnTo>
                    <a:pt x="131064" y="77724"/>
                  </a:lnTo>
                </a:path>
                <a:path w="170814" h="142239">
                  <a:moveTo>
                    <a:pt x="0" y="57912"/>
                  </a:moveTo>
                  <a:lnTo>
                    <a:pt x="131064" y="57912"/>
                  </a:lnTo>
                </a:path>
                <a:path w="170814" h="142239">
                  <a:moveTo>
                    <a:pt x="13716" y="24384"/>
                  </a:moveTo>
                  <a:lnTo>
                    <a:pt x="144780" y="24384"/>
                  </a:lnTo>
                </a:path>
                <a:path w="170814" h="142239">
                  <a:moveTo>
                    <a:pt x="25908" y="12192"/>
                  </a:moveTo>
                  <a:lnTo>
                    <a:pt x="158496" y="12192"/>
                  </a:lnTo>
                </a:path>
                <a:path w="170814" h="142239">
                  <a:moveTo>
                    <a:pt x="144780" y="128016"/>
                  </a:moveTo>
                  <a:lnTo>
                    <a:pt x="144780" y="24384"/>
                  </a:lnTo>
                </a:path>
                <a:path w="170814" h="142239">
                  <a:moveTo>
                    <a:pt x="158496" y="117348"/>
                  </a:moveTo>
                  <a:lnTo>
                    <a:pt x="158496" y="12192"/>
                  </a:lnTo>
                </a:path>
                <a:path w="170814" h="142239">
                  <a:moveTo>
                    <a:pt x="44196" y="36576"/>
                  </a:moveTo>
                  <a:lnTo>
                    <a:pt x="83820" y="0"/>
                  </a:lnTo>
                </a:path>
                <a:path w="170814" h="142239">
                  <a:moveTo>
                    <a:pt x="86868" y="36576"/>
                  </a:moveTo>
                  <a:lnTo>
                    <a:pt x="126492" y="0"/>
                  </a:lnTo>
                </a:path>
                <a:path w="170814" h="142239">
                  <a:moveTo>
                    <a:pt x="131064" y="57912"/>
                  </a:moveTo>
                  <a:lnTo>
                    <a:pt x="170687" y="21336"/>
                  </a:lnTo>
                </a:path>
                <a:path w="170814" h="142239">
                  <a:moveTo>
                    <a:pt x="131064" y="77724"/>
                  </a:moveTo>
                  <a:lnTo>
                    <a:pt x="170687" y="42672"/>
                  </a:lnTo>
                </a:path>
                <a:path w="170814" h="142239">
                  <a:moveTo>
                    <a:pt x="131064" y="99060"/>
                  </a:moveTo>
                  <a:lnTo>
                    <a:pt x="170687" y="62484"/>
                  </a:lnTo>
                </a:path>
                <a:path w="170814" h="142239">
                  <a:moveTo>
                    <a:pt x="131064" y="120396"/>
                  </a:moveTo>
                  <a:lnTo>
                    <a:pt x="170687" y="838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5495" y="461886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58464" y="4581144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1"/>
                  </a:lnTo>
                  <a:lnTo>
                    <a:pt x="37718" y="12572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25495" y="4581144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25495" y="4581144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2"/>
                  </a:lnTo>
                  <a:lnTo>
                    <a:pt x="132969" y="50291"/>
                  </a:lnTo>
                  <a:lnTo>
                    <a:pt x="0" y="50291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  <a:path w="170814" h="50800">
                  <a:moveTo>
                    <a:pt x="132969" y="37718"/>
                  </a:moveTo>
                  <a:lnTo>
                    <a:pt x="132969" y="5029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43783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1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3783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70" y="0"/>
                  </a:lnTo>
                  <a:lnTo>
                    <a:pt x="24638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49"/>
                  </a:lnTo>
                  <a:lnTo>
                    <a:pt x="25908" y="7111"/>
                  </a:lnTo>
                  <a:lnTo>
                    <a:pt x="25400" y="7619"/>
                  </a:lnTo>
                  <a:lnTo>
                    <a:pt x="24638" y="7619"/>
                  </a:lnTo>
                  <a:lnTo>
                    <a:pt x="1270" y="7619"/>
                  </a:lnTo>
                  <a:lnTo>
                    <a:pt x="508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12363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1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2363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49"/>
                  </a:lnTo>
                  <a:lnTo>
                    <a:pt x="25908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8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62655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2655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3991" y="4588763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3991" y="4588763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25495" y="451526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59988" y="4479035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5495" y="4479035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5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25495" y="4479035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5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25495" y="4479035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6" y="140207"/>
                  </a:moveTo>
                  <a:lnTo>
                    <a:pt x="44196" y="35051"/>
                  </a:lnTo>
                </a:path>
                <a:path w="170814" h="140335">
                  <a:moveTo>
                    <a:pt x="86868" y="140207"/>
                  </a:moveTo>
                  <a:lnTo>
                    <a:pt x="86868" y="35051"/>
                  </a:lnTo>
                </a:path>
                <a:path w="170814" h="140335">
                  <a:moveTo>
                    <a:pt x="0" y="118871"/>
                  </a:moveTo>
                  <a:lnTo>
                    <a:pt x="131064" y="118871"/>
                  </a:lnTo>
                </a:path>
                <a:path w="170814" h="140335">
                  <a:moveTo>
                    <a:pt x="0" y="99059"/>
                  </a:moveTo>
                  <a:lnTo>
                    <a:pt x="131064" y="99059"/>
                  </a:lnTo>
                </a:path>
                <a:path w="170814" h="140335">
                  <a:moveTo>
                    <a:pt x="0" y="77724"/>
                  </a:moveTo>
                  <a:lnTo>
                    <a:pt x="131064" y="77724"/>
                  </a:lnTo>
                </a:path>
                <a:path w="170814" h="140335">
                  <a:moveTo>
                    <a:pt x="0" y="56387"/>
                  </a:moveTo>
                  <a:lnTo>
                    <a:pt x="131064" y="56387"/>
                  </a:lnTo>
                </a:path>
                <a:path w="170814" h="140335">
                  <a:moveTo>
                    <a:pt x="13716" y="22859"/>
                  </a:moveTo>
                  <a:lnTo>
                    <a:pt x="144780" y="22859"/>
                  </a:lnTo>
                </a:path>
                <a:path w="170814" h="140335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6" y="115824"/>
                  </a:moveTo>
                  <a:lnTo>
                    <a:pt x="158496" y="12191"/>
                  </a:lnTo>
                </a:path>
                <a:path w="170814" h="140335">
                  <a:moveTo>
                    <a:pt x="44196" y="35051"/>
                  </a:moveTo>
                  <a:lnTo>
                    <a:pt x="83820" y="0"/>
                  </a:lnTo>
                </a:path>
                <a:path w="170814" h="140335">
                  <a:moveTo>
                    <a:pt x="86868" y="35051"/>
                  </a:moveTo>
                  <a:lnTo>
                    <a:pt x="126492" y="0"/>
                  </a:lnTo>
                </a:path>
                <a:path w="170814" h="140335">
                  <a:moveTo>
                    <a:pt x="131064" y="56387"/>
                  </a:moveTo>
                  <a:lnTo>
                    <a:pt x="170687" y="19812"/>
                  </a:lnTo>
                </a:path>
                <a:path w="170814" h="140335">
                  <a:moveTo>
                    <a:pt x="131064" y="77724"/>
                  </a:moveTo>
                  <a:lnTo>
                    <a:pt x="170687" y="41147"/>
                  </a:lnTo>
                </a:path>
                <a:path w="170814" h="140335">
                  <a:moveTo>
                    <a:pt x="131064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1064" y="118871"/>
                  </a:moveTo>
                  <a:lnTo>
                    <a:pt x="170687" y="82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59963" y="480174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92932" y="4764023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2"/>
                  </a:lnTo>
                  <a:lnTo>
                    <a:pt x="37718" y="12573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59963" y="4764023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59963" y="4764023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3"/>
                  </a:lnTo>
                  <a:lnTo>
                    <a:pt x="132969" y="50292"/>
                  </a:lnTo>
                  <a:lnTo>
                    <a:pt x="0" y="50292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88170" y="4801742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12572"/>
                  </a:moveTo>
                  <a:lnTo>
                    <a:pt x="9525" y="12572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2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78251" y="480364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2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2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78251" y="480364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70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50"/>
                  </a:lnTo>
                  <a:lnTo>
                    <a:pt x="25908" y="7112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70" y="7619"/>
                  </a:lnTo>
                  <a:lnTo>
                    <a:pt x="508" y="7619"/>
                  </a:lnTo>
                  <a:lnTo>
                    <a:pt x="0" y="7112"/>
                  </a:lnTo>
                  <a:lnTo>
                    <a:pt x="0" y="6350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46831" y="480364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2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2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46831" y="480364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50"/>
                  </a:lnTo>
                  <a:lnTo>
                    <a:pt x="25907" y="7112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2"/>
                  </a:lnTo>
                  <a:lnTo>
                    <a:pt x="0" y="6350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97123" y="4791455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20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97123" y="4791455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20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18459" y="477164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18459" y="477164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59963" y="469814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94456" y="4661916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59963" y="4661916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4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759963" y="466191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4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59963" y="466191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6" y="140207"/>
                  </a:moveTo>
                  <a:lnTo>
                    <a:pt x="44196" y="36575"/>
                  </a:lnTo>
                </a:path>
                <a:path w="170814" h="140335">
                  <a:moveTo>
                    <a:pt x="88392" y="140207"/>
                  </a:moveTo>
                  <a:lnTo>
                    <a:pt x="88392" y="36575"/>
                  </a:lnTo>
                </a:path>
                <a:path w="170814" h="140335">
                  <a:moveTo>
                    <a:pt x="0" y="118871"/>
                  </a:moveTo>
                  <a:lnTo>
                    <a:pt x="132587" y="118871"/>
                  </a:lnTo>
                </a:path>
                <a:path w="170814" h="140335">
                  <a:moveTo>
                    <a:pt x="0" y="99059"/>
                  </a:moveTo>
                  <a:lnTo>
                    <a:pt x="132587" y="99059"/>
                  </a:lnTo>
                </a:path>
                <a:path w="170814" h="140335">
                  <a:moveTo>
                    <a:pt x="0" y="77723"/>
                  </a:moveTo>
                  <a:lnTo>
                    <a:pt x="132587" y="77723"/>
                  </a:lnTo>
                </a:path>
                <a:path w="170814" h="140335">
                  <a:moveTo>
                    <a:pt x="0" y="56387"/>
                  </a:moveTo>
                  <a:lnTo>
                    <a:pt x="132587" y="56387"/>
                  </a:lnTo>
                </a:path>
                <a:path w="170814" h="140335">
                  <a:moveTo>
                    <a:pt x="13716" y="24383"/>
                  </a:moveTo>
                  <a:lnTo>
                    <a:pt x="144780" y="24383"/>
                  </a:lnTo>
                </a:path>
                <a:path w="170814" h="140335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6" y="115823"/>
                  </a:moveTo>
                  <a:lnTo>
                    <a:pt x="158496" y="12191"/>
                  </a:lnTo>
                </a:path>
                <a:path w="170814" h="140335">
                  <a:moveTo>
                    <a:pt x="44196" y="36575"/>
                  </a:moveTo>
                  <a:lnTo>
                    <a:pt x="83819" y="0"/>
                  </a:lnTo>
                </a:path>
                <a:path w="170814" h="140335">
                  <a:moveTo>
                    <a:pt x="88392" y="36575"/>
                  </a:moveTo>
                  <a:lnTo>
                    <a:pt x="128016" y="0"/>
                  </a:lnTo>
                </a:path>
                <a:path w="170814" h="140335">
                  <a:moveTo>
                    <a:pt x="132587" y="56387"/>
                  </a:moveTo>
                  <a:lnTo>
                    <a:pt x="170687" y="19811"/>
                  </a:lnTo>
                </a:path>
                <a:path w="170814" h="140335">
                  <a:moveTo>
                    <a:pt x="132587" y="77723"/>
                  </a:moveTo>
                  <a:lnTo>
                    <a:pt x="170687" y="41147"/>
                  </a:lnTo>
                </a:path>
                <a:path w="170814" h="140335">
                  <a:moveTo>
                    <a:pt x="132587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2587" y="118871"/>
                  </a:moveTo>
                  <a:lnTo>
                    <a:pt x="170687" y="838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59963" y="468325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94075" y="464667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8"/>
                  </a:lnTo>
                  <a:lnTo>
                    <a:pt x="36575" y="1219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59963" y="464667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59963" y="464667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2192"/>
                  </a:lnTo>
                  <a:lnTo>
                    <a:pt x="134112" y="48768"/>
                  </a:lnTo>
                  <a:lnTo>
                    <a:pt x="0" y="48768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7825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5"/>
                  </a:lnTo>
                  <a:lnTo>
                    <a:pt x="25400" y="6095"/>
                  </a:lnTo>
                  <a:lnTo>
                    <a:pt x="25908" y="5587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7825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5"/>
                  </a:lnTo>
                  <a:lnTo>
                    <a:pt x="24892" y="6095"/>
                  </a:lnTo>
                  <a:lnTo>
                    <a:pt x="1016" y="6095"/>
                  </a:lnTo>
                  <a:lnTo>
                    <a:pt x="508" y="6095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4683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5"/>
                  </a:lnTo>
                  <a:lnTo>
                    <a:pt x="25400" y="6095"/>
                  </a:lnTo>
                  <a:lnTo>
                    <a:pt x="25907" y="5587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4683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5"/>
                  </a:lnTo>
                  <a:lnTo>
                    <a:pt x="24892" y="6095"/>
                  </a:lnTo>
                  <a:lnTo>
                    <a:pt x="1016" y="6095"/>
                  </a:lnTo>
                  <a:lnTo>
                    <a:pt x="507" y="6095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97123" y="4672583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19" h="15239">
                  <a:moveTo>
                    <a:pt x="7619" y="0"/>
                  </a:moveTo>
                  <a:lnTo>
                    <a:pt x="0" y="7620"/>
                  </a:lnTo>
                  <a:lnTo>
                    <a:pt x="0" y="15240"/>
                  </a:lnTo>
                  <a:lnTo>
                    <a:pt x="7619" y="762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97123" y="4672583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19" h="15239">
                  <a:moveTo>
                    <a:pt x="7619" y="0"/>
                  </a:moveTo>
                  <a:lnTo>
                    <a:pt x="0" y="7620"/>
                  </a:lnTo>
                  <a:lnTo>
                    <a:pt x="0" y="15240"/>
                  </a:lnTo>
                  <a:lnTo>
                    <a:pt x="7619" y="7620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18459" y="465277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18459" y="465277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59963" y="457966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94075" y="4543044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5"/>
                  </a:lnTo>
                  <a:lnTo>
                    <a:pt x="0" y="141731"/>
                  </a:lnTo>
                  <a:lnTo>
                    <a:pt x="36575" y="10515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59963" y="4543044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59963" y="454304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05155"/>
                  </a:lnTo>
                  <a:lnTo>
                    <a:pt x="134112" y="141731"/>
                  </a:lnTo>
                  <a:lnTo>
                    <a:pt x="0" y="141731"/>
                  </a:lnTo>
                  <a:lnTo>
                    <a:pt x="0" y="36575"/>
                  </a:lnTo>
                  <a:close/>
                </a:path>
                <a:path w="170814" h="142239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142239">
                  <a:moveTo>
                    <a:pt x="134112" y="36575"/>
                  </a:moveTo>
                  <a:lnTo>
                    <a:pt x="134112" y="1417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59963" y="454304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6" y="141731"/>
                  </a:moveTo>
                  <a:lnTo>
                    <a:pt x="44196" y="36575"/>
                  </a:lnTo>
                </a:path>
                <a:path w="170814" h="142239">
                  <a:moveTo>
                    <a:pt x="88392" y="141731"/>
                  </a:moveTo>
                  <a:lnTo>
                    <a:pt x="88392" y="36575"/>
                  </a:lnTo>
                </a:path>
                <a:path w="170814" h="142239">
                  <a:moveTo>
                    <a:pt x="0" y="120395"/>
                  </a:moveTo>
                  <a:lnTo>
                    <a:pt x="132587" y="120395"/>
                  </a:lnTo>
                </a:path>
                <a:path w="170814" h="142239">
                  <a:moveTo>
                    <a:pt x="0" y="99059"/>
                  </a:moveTo>
                  <a:lnTo>
                    <a:pt x="132587" y="99059"/>
                  </a:lnTo>
                </a:path>
                <a:path w="170814" h="142239">
                  <a:moveTo>
                    <a:pt x="0" y="77723"/>
                  </a:moveTo>
                  <a:lnTo>
                    <a:pt x="132587" y="77723"/>
                  </a:lnTo>
                </a:path>
                <a:path w="170814" h="142239">
                  <a:moveTo>
                    <a:pt x="0" y="57911"/>
                  </a:moveTo>
                  <a:lnTo>
                    <a:pt x="132587" y="57911"/>
                  </a:lnTo>
                </a:path>
                <a:path w="170814" h="142239">
                  <a:moveTo>
                    <a:pt x="13716" y="24383"/>
                  </a:moveTo>
                  <a:lnTo>
                    <a:pt x="144780" y="24383"/>
                  </a:lnTo>
                </a:path>
                <a:path w="170814" h="142239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2239">
                  <a:moveTo>
                    <a:pt x="144780" y="128015"/>
                  </a:moveTo>
                  <a:lnTo>
                    <a:pt x="144780" y="24383"/>
                  </a:lnTo>
                </a:path>
                <a:path w="170814" h="142239">
                  <a:moveTo>
                    <a:pt x="158496" y="117347"/>
                  </a:moveTo>
                  <a:lnTo>
                    <a:pt x="158496" y="12191"/>
                  </a:lnTo>
                </a:path>
                <a:path w="170814" h="142239">
                  <a:moveTo>
                    <a:pt x="44196" y="36575"/>
                  </a:moveTo>
                  <a:lnTo>
                    <a:pt x="83819" y="0"/>
                  </a:lnTo>
                </a:path>
                <a:path w="170814" h="142239">
                  <a:moveTo>
                    <a:pt x="88392" y="36575"/>
                  </a:moveTo>
                  <a:lnTo>
                    <a:pt x="128016" y="0"/>
                  </a:lnTo>
                </a:path>
                <a:path w="170814" h="142239">
                  <a:moveTo>
                    <a:pt x="132587" y="57911"/>
                  </a:moveTo>
                  <a:lnTo>
                    <a:pt x="170687" y="21335"/>
                  </a:lnTo>
                </a:path>
                <a:path w="170814" h="142239">
                  <a:moveTo>
                    <a:pt x="132587" y="77723"/>
                  </a:moveTo>
                  <a:lnTo>
                    <a:pt x="170687" y="42671"/>
                  </a:lnTo>
                </a:path>
                <a:path w="170814" h="142239">
                  <a:moveTo>
                    <a:pt x="132587" y="99059"/>
                  </a:moveTo>
                  <a:lnTo>
                    <a:pt x="170687" y="62483"/>
                  </a:lnTo>
                </a:path>
                <a:path w="170814" h="142239">
                  <a:moveTo>
                    <a:pt x="132587" y="120395"/>
                  </a:moveTo>
                  <a:lnTo>
                    <a:pt x="170687" y="838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71799" y="473659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05911" y="470001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7"/>
                  </a:lnTo>
                  <a:lnTo>
                    <a:pt x="36575" y="1219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71799" y="470001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71799" y="470001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2191"/>
                  </a:lnTo>
                  <a:lnTo>
                    <a:pt x="134112" y="48767"/>
                  </a:lnTo>
                  <a:lnTo>
                    <a:pt x="0" y="48767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90087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6"/>
                  </a:lnTo>
                  <a:lnTo>
                    <a:pt x="25400" y="6096"/>
                  </a:lnTo>
                  <a:lnTo>
                    <a:pt x="25907" y="5587"/>
                  </a:lnTo>
                  <a:lnTo>
                    <a:pt x="25907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90087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7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8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7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58667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6"/>
                  </a:lnTo>
                  <a:lnTo>
                    <a:pt x="25400" y="6096"/>
                  </a:lnTo>
                  <a:lnTo>
                    <a:pt x="25907" y="5587"/>
                  </a:lnTo>
                  <a:lnTo>
                    <a:pt x="25907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058667" y="4739639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7" y="0"/>
                  </a:lnTo>
                  <a:lnTo>
                    <a:pt x="1015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8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5" y="6096"/>
                  </a:lnTo>
                  <a:lnTo>
                    <a:pt x="507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08959" y="4727447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08959" y="4727447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30295" y="4706111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20" y="609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130295" y="4706111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20" y="6095"/>
                  </a:lnTo>
                  <a:lnTo>
                    <a:pt x="76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71799" y="463300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05911" y="4596383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6"/>
                  </a:lnTo>
                  <a:lnTo>
                    <a:pt x="0" y="141732"/>
                  </a:lnTo>
                  <a:lnTo>
                    <a:pt x="36575" y="1051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71799" y="4596383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6"/>
                  </a:lnTo>
                  <a:lnTo>
                    <a:pt x="134112" y="36576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71799" y="4596383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6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05156"/>
                  </a:lnTo>
                  <a:lnTo>
                    <a:pt x="134112" y="141732"/>
                  </a:lnTo>
                  <a:lnTo>
                    <a:pt x="0" y="141732"/>
                  </a:lnTo>
                  <a:lnTo>
                    <a:pt x="0" y="36576"/>
                  </a:lnTo>
                  <a:close/>
                </a:path>
                <a:path w="170814" h="142239">
                  <a:moveTo>
                    <a:pt x="0" y="36576"/>
                  </a:moveTo>
                  <a:lnTo>
                    <a:pt x="134112" y="36576"/>
                  </a:lnTo>
                  <a:lnTo>
                    <a:pt x="170687" y="0"/>
                  </a:lnTo>
                </a:path>
                <a:path w="170814" h="142239">
                  <a:moveTo>
                    <a:pt x="134112" y="36576"/>
                  </a:moveTo>
                  <a:lnTo>
                    <a:pt x="134112" y="1417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71799" y="4596383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5" y="141732"/>
                  </a:moveTo>
                  <a:lnTo>
                    <a:pt x="44195" y="36576"/>
                  </a:lnTo>
                </a:path>
                <a:path w="170814" h="142239">
                  <a:moveTo>
                    <a:pt x="88392" y="141732"/>
                  </a:moveTo>
                  <a:lnTo>
                    <a:pt x="88392" y="36576"/>
                  </a:lnTo>
                </a:path>
                <a:path w="170814" h="142239">
                  <a:moveTo>
                    <a:pt x="0" y="120396"/>
                  </a:moveTo>
                  <a:lnTo>
                    <a:pt x="131063" y="120396"/>
                  </a:lnTo>
                </a:path>
                <a:path w="170814" h="142239">
                  <a:moveTo>
                    <a:pt x="0" y="99060"/>
                  </a:moveTo>
                  <a:lnTo>
                    <a:pt x="131063" y="99060"/>
                  </a:lnTo>
                </a:path>
                <a:path w="170814" h="142239">
                  <a:moveTo>
                    <a:pt x="0" y="77724"/>
                  </a:moveTo>
                  <a:lnTo>
                    <a:pt x="131063" y="77724"/>
                  </a:lnTo>
                </a:path>
                <a:path w="170814" h="142239">
                  <a:moveTo>
                    <a:pt x="0" y="57912"/>
                  </a:moveTo>
                  <a:lnTo>
                    <a:pt x="131063" y="57912"/>
                  </a:lnTo>
                </a:path>
                <a:path w="170814" h="142239">
                  <a:moveTo>
                    <a:pt x="13716" y="24384"/>
                  </a:moveTo>
                  <a:lnTo>
                    <a:pt x="144780" y="24384"/>
                  </a:lnTo>
                </a:path>
                <a:path w="170814" h="142239">
                  <a:moveTo>
                    <a:pt x="25907" y="12192"/>
                  </a:moveTo>
                  <a:lnTo>
                    <a:pt x="158495" y="12192"/>
                  </a:lnTo>
                </a:path>
                <a:path w="170814" h="142239">
                  <a:moveTo>
                    <a:pt x="144780" y="128016"/>
                  </a:moveTo>
                  <a:lnTo>
                    <a:pt x="144780" y="24384"/>
                  </a:lnTo>
                </a:path>
                <a:path w="170814" h="142239">
                  <a:moveTo>
                    <a:pt x="158495" y="117348"/>
                  </a:moveTo>
                  <a:lnTo>
                    <a:pt x="158495" y="12192"/>
                  </a:lnTo>
                </a:path>
                <a:path w="170814" h="142239">
                  <a:moveTo>
                    <a:pt x="44195" y="36576"/>
                  </a:moveTo>
                  <a:lnTo>
                    <a:pt x="83819" y="0"/>
                  </a:lnTo>
                </a:path>
                <a:path w="170814" h="142239">
                  <a:moveTo>
                    <a:pt x="88392" y="36576"/>
                  </a:moveTo>
                  <a:lnTo>
                    <a:pt x="128016" y="0"/>
                  </a:lnTo>
                </a:path>
                <a:path w="170814" h="142239">
                  <a:moveTo>
                    <a:pt x="131063" y="57912"/>
                  </a:moveTo>
                  <a:lnTo>
                    <a:pt x="170687" y="21336"/>
                  </a:lnTo>
                </a:path>
                <a:path w="170814" h="142239">
                  <a:moveTo>
                    <a:pt x="131063" y="77724"/>
                  </a:moveTo>
                  <a:lnTo>
                    <a:pt x="170687" y="42672"/>
                  </a:lnTo>
                </a:path>
                <a:path w="170814" h="142239">
                  <a:moveTo>
                    <a:pt x="131063" y="99060"/>
                  </a:moveTo>
                  <a:lnTo>
                    <a:pt x="170687" y="62484"/>
                  </a:lnTo>
                </a:path>
                <a:path w="170814" h="142239">
                  <a:moveTo>
                    <a:pt x="131063" y="120396"/>
                  </a:moveTo>
                  <a:lnTo>
                    <a:pt x="170687" y="838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71799" y="461886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104768" y="4581144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1"/>
                  </a:lnTo>
                  <a:lnTo>
                    <a:pt x="37718" y="12572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71799" y="4581144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71799" y="4581144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2"/>
                  </a:lnTo>
                  <a:lnTo>
                    <a:pt x="132969" y="50291"/>
                  </a:lnTo>
                  <a:lnTo>
                    <a:pt x="0" y="50291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  <a:path w="170814" h="50800">
                  <a:moveTo>
                    <a:pt x="132969" y="37718"/>
                  </a:moveTo>
                  <a:lnTo>
                    <a:pt x="132969" y="5029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990087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1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990087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49"/>
                  </a:lnTo>
                  <a:lnTo>
                    <a:pt x="25907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58667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1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058667" y="4620767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49"/>
                  </a:lnTo>
                  <a:lnTo>
                    <a:pt x="25907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108959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08959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30295" y="4588763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20" y="609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30295" y="4588763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20" y="6096"/>
                  </a:lnTo>
                  <a:lnTo>
                    <a:pt x="76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71799" y="451526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106292" y="4479035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71799" y="4479035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4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71799" y="4479035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4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71799" y="4479035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5" y="140207"/>
                  </a:moveTo>
                  <a:lnTo>
                    <a:pt x="44195" y="35051"/>
                  </a:lnTo>
                </a:path>
                <a:path w="170814" h="140335">
                  <a:moveTo>
                    <a:pt x="88392" y="140207"/>
                  </a:moveTo>
                  <a:lnTo>
                    <a:pt x="88392" y="35051"/>
                  </a:lnTo>
                </a:path>
                <a:path w="170814" h="140335">
                  <a:moveTo>
                    <a:pt x="0" y="118871"/>
                  </a:moveTo>
                  <a:lnTo>
                    <a:pt x="131063" y="118871"/>
                  </a:lnTo>
                </a:path>
                <a:path w="170814" h="140335">
                  <a:moveTo>
                    <a:pt x="0" y="99059"/>
                  </a:moveTo>
                  <a:lnTo>
                    <a:pt x="131063" y="99059"/>
                  </a:lnTo>
                </a:path>
                <a:path w="170814" h="140335">
                  <a:moveTo>
                    <a:pt x="0" y="77724"/>
                  </a:moveTo>
                  <a:lnTo>
                    <a:pt x="131063" y="77724"/>
                  </a:lnTo>
                </a:path>
                <a:path w="170814" h="140335">
                  <a:moveTo>
                    <a:pt x="0" y="56387"/>
                  </a:moveTo>
                  <a:lnTo>
                    <a:pt x="131063" y="56387"/>
                  </a:lnTo>
                </a:path>
                <a:path w="170814" h="140335">
                  <a:moveTo>
                    <a:pt x="13716" y="22859"/>
                  </a:moveTo>
                  <a:lnTo>
                    <a:pt x="144780" y="22859"/>
                  </a:lnTo>
                </a:path>
                <a:path w="170814" h="140335">
                  <a:moveTo>
                    <a:pt x="25907" y="12191"/>
                  </a:moveTo>
                  <a:lnTo>
                    <a:pt x="158495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5" y="115824"/>
                  </a:moveTo>
                  <a:lnTo>
                    <a:pt x="158495" y="12191"/>
                  </a:lnTo>
                </a:path>
                <a:path w="170814" h="140335">
                  <a:moveTo>
                    <a:pt x="44195" y="35051"/>
                  </a:moveTo>
                  <a:lnTo>
                    <a:pt x="83819" y="0"/>
                  </a:lnTo>
                </a:path>
                <a:path w="170814" h="140335">
                  <a:moveTo>
                    <a:pt x="88392" y="35051"/>
                  </a:moveTo>
                  <a:lnTo>
                    <a:pt x="128016" y="0"/>
                  </a:lnTo>
                </a:path>
                <a:path w="170814" h="140335">
                  <a:moveTo>
                    <a:pt x="131063" y="56387"/>
                  </a:moveTo>
                  <a:lnTo>
                    <a:pt x="170687" y="19812"/>
                  </a:lnTo>
                </a:path>
                <a:path w="170814" h="140335">
                  <a:moveTo>
                    <a:pt x="131063" y="77724"/>
                  </a:moveTo>
                  <a:lnTo>
                    <a:pt x="170687" y="41147"/>
                  </a:lnTo>
                </a:path>
                <a:path w="170814" h="140335">
                  <a:moveTo>
                    <a:pt x="131063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1063" y="118871"/>
                  </a:moveTo>
                  <a:lnTo>
                    <a:pt x="170687" y="82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131820" y="4407407"/>
              <a:ext cx="154305" cy="81280"/>
            </a:xfrm>
            <a:custGeom>
              <a:avLst/>
              <a:gdLst/>
              <a:ahLst/>
              <a:cxnLst/>
              <a:rect l="l" t="t" r="r" b="b"/>
              <a:pathLst>
                <a:path w="154304" h="81279">
                  <a:moveTo>
                    <a:pt x="153924" y="11049"/>
                  </a:moveTo>
                  <a:lnTo>
                    <a:pt x="153670" y="6985"/>
                  </a:lnTo>
                  <a:lnTo>
                    <a:pt x="151003" y="3302"/>
                  </a:lnTo>
                  <a:lnTo>
                    <a:pt x="147574" y="889"/>
                  </a:lnTo>
                  <a:lnTo>
                    <a:pt x="142875" y="0"/>
                  </a:lnTo>
                  <a:lnTo>
                    <a:pt x="137668" y="508"/>
                  </a:lnTo>
                  <a:lnTo>
                    <a:pt x="132080" y="3556"/>
                  </a:lnTo>
                  <a:lnTo>
                    <a:pt x="129667" y="5588"/>
                  </a:lnTo>
                  <a:lnTo>
                    <a:pt x="127127" y="8890"/>
                  </a:lnTo>
                  <a:lnTo>
                    <a:pt x="122034" y="14097"/>
                  </a:lnTo>
                  <a:lnTo>
                    <a:pt x="107315" y="26924"/>
                  </a:lnTo>
                  <a:lnTo>
                    <a:pt x="103632" y="30861"/>
                  </a:lnTo>
                  <a:lnTo>
                    <a:pt x="97155" y="38354"/>
                  </a:lnTo>
                  <a:lnTo>
                    <a:pt x="94996" y="41656"/>
                  </a:lnTo>
                  <a:lnTo>
                    <a:pt x="92583" y="44450"/>
                  </a:lnTo>
                  <a:lnTo>
                    <a:pt x="91567" y="44958"/>
                  </a:lnTo>
                  <a:lnTo>
                    <a:pt x="90043" y="46101"/>
                  </a:lnTo>
                  <a:lnTo>
                    <a:pt x="84709" y="47752"/>
                  </a:lnTo>
                  <a:lnTo>
                    <a:pt x="74930" y="52451"/>
                  </a:lnTo>
                  <a:lnTo>
                    <a:pt x="59690" y="62992"/>
                  </a:lnTo>
                  <a:lnTo>
                    <a:pt x="50038" y="69088"/>
                  </a:lnTo>
                  <a:lnTo>
                    <a:pt x="44196" y="71882"/>
                  </a:lnTo>
                  <a:lnTo>
                    <a:pt x="39839" y="74764"/>
                  </a:lnTo>
                  <a:lnTo>
                    <a:pt x="38481" y="74168"/>
                  </a:lnTo>
                  <a:lnTo>
                    <a:pt x="35687" y="72517"/>
                  </a:lnTo>
                  <a:lnTo>
                    <a:pt x="28829" y="69342"/>
                  </a:lnTo>
                  <a:lnTo>
                    <a:pt x="26035" y="67691"/>
                  </a:lnTo>
                  <a:lnTo>
                    <a:pt x="23876" y="66548"/>
                  </a:lnTo>
                  <a:lnTo>
                    <a:pt x="22479" y="66167"/>
                  </a:lnTo>
                  <a:lnTo>
                    <a:pt x="20320" y="66167"/>
                  </a:lnTo>
                  <a:lnTo>
                    <a:pt x="16764" y="65913"/>
                  </a:lnTo>
                  <a:lnTo>
                    <a:pt x="13462" y="65913"/>
                  </a:lnTo>
                  <a:lnTo>
                    <a:pt x="11303" y="65532"/>
                  </a:lnTo>
                  <a:lnTo>
                    <a:pt x="9017" y="65532"/>
                  </a:lnTo>
                  <a:lnTo>
                    <a:pt x="8001" y="65913"/>
                  </a:lnTo>
                  <a:lnTo>
                    <a:pt x="7112" y="66548"/>
                  </a:lnTo>
                  <a:lnTo>
                    <a:pt x="5207" y="67437"/>
                  </a:lnTo>
                  <a:lnTo>
                    <a:pt x="508" y="70358"/>
                  </a:lnTo>
                  <a:lnTo>
                    <a:pt x="0" y="71628"/>
                  </a:lnTo>
                  <a:lnTo>
                    <a:pt x="762" y="72263"/>
                  </a:lnTo>
                  <a:lnTo>
                    <a:pt x="2159" y="72517"/>
                  </a:lnTo>
                  <a:lnTo>
                    <a:pt x="2794" y="72263"/>
                  </a:lnTo>
                  <a:lnTo>
                    <a:pt x="4064" y="72263"/>
                  </a:lnTo>
                  <a:lnTo>
                    <a:pt x="5461" y="72136"/>
                  </a:lnTo>
                  <a:lnTo>
                    <a:pt x="7112" y="71628"/>
                  </a:lnTo>
                  <a:lnTo>
                    <a:pt x="8763" y="70993"/>
                  </a:lnTo>
                  <a:lnTo>
                    <a:pt x="9906" y="70993"/>
                  </a:lnTo>
                  <a:lnTo>
                    <a:pt x="11557" y="71501"/>
                  </a:lnTo>
                  <a:lnTo>
                    <a:pt x="14224" y="72136"/>
                  </a:lnTo>
                  <a:lnTo>
                    <a:pt x="19431" y="73533"/>
                  </a:lnTo>
                  <a:lnTo>
                    <a:pt x="21717" y="74803"/>
                  </a:lnTo>
                  <a:lnTo>
                    <a:pt x="25019" y="76327"/>
                  </a:lnTo>
                  <a:lnTo>
                    <a:pt x="27940" y="77851"/>
                  </a:lnTo>
                  <a:lnTo>
                    <a:pt x="32385" y="79248"/>
                  </a:lnTo>
                  <a:lnTo>
                    <a:pt x="37109" y="80035"/>
                  </a:lnTo>
                  <a:lnTo>
                    <a:pt x="38100" y="80772"/>
                  </a:lnTo>
                  <a:lnTo>
                    <a:pt x="43434" y="80772"/>
                  </a:lnTo>
                  <a:lnTo>
                    <a:pt x="51054" y="79375"/>
                  </a:lnTo>
                  <a:lnTo>
                    <a:pt x="66802" y="74041"/>
                  </a:lnTo>
                  <a:lnTo>
                    <a:pt x="80264" y="67945"/>
                  </a:lnTo>
                  <a:lnTo>
                    <a:pt x="86614" y="65278"/>
                  </a:lnTo>
                  <a:lnTo>
                    <a:pt x="89154" y="63881"/>
                  </a:lnTo>
                  <a:lnTo>
                    <a:pt x="91567" y="62992"/>
                  </a:lnTo>
                  <a:lnTo>
                    <a:pt x="93345" y="61849"/>
                  </a:lnTo>
                  <a:lnTo>
                    <a:pt x="96520" y="60579"/>
                  </a:lnTo>
                  <a:lnTo>
                    <a:pt x="98679" y="58801"/>
                  </a:lnTo>
                  <a:lnTo>
                    <a:pt x="101346" y="57531"/>
                  </a:lnTo>
                  <a:lnTo>
                    <a:pt x="103124" y="56134"/>
                  </a:lnTo>
                  <a:lnTo>
                    <a:pt x="104775" y="55245"/>
                  </a:lnTo>
                  <a:lnTo>
                    <a:pt x="109728" y="51689"/>
                  </a:lnTo>
                  <a:lnTo>
                    <a:pt x="112649" y="49403"/>
                  </a:lnTo>
                  <a:lnTo>
                    <a:pt x="115824" y="47244"/>
                  </a:lnTo>
                  <a:lnTo>
                    <a:pt x="118618" y="44958"/>
                  </a:lnTo>
                  <a:lnTo>
                    <a:pt x="121272" y="43307"/>
                  </a:lnTo>
                  <a:lnTo>
                    <a:pt x="128143" y="37719"/>
                  </a:lnTo>
                  <a:lnTo>
                    <a:pt x="135001" y="31115"/>
                  </a:lnTo>
                  <a:lnTo>
                    <a:pt x="138938" y="27813"/>
                  </a:lnTo>
                  <a:lnTo>
                    <a:pt x="145542" y="21717"/>
                  </a:lnTo>
                  <a:lnTo>
                    <a:pt x="148717" y="19431"/>
                  </a:lnTo>
                  <a:lnTo>
                    <a:pt x="152400" y="15494"/>
                  </a:lnTo>
                  <a:lnTo>
                    <a:pt x="153924" y="1104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223259" y="440740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51053" y="0"/>
                  </a:moveTo>
                  <a:lnTo>
                    <a:pt x="47625" y="508"/>
                  </a:lnTo>
                  <a:lnTo>
                    <a:pt x="45719" y="762"/>
                  </a:lnTo>
                  <a:lnTo>
                    <a:pt x="43941" y="1270"/>
                  </a:lnTo>
                  <a:lnTo>
                    <a:pt x="39624" y="3175"/>
                  </a:lnTo>
                  <a:lnTo>
                    <a:pt x="37337" y="4699"/>
                  </a:lnTo>
                  <a:lnTo>
                    <a:pt x="35178" y="6858"/>
                  </a:lnTo>
                  <a:lnTo>
                    <a:pt x="32765" y="8890"/>
                  </a:lnTo>
                  <a:lnTo>
                    <a:pt x="28320" y="14605"/>
                  </a:lnTo>
                  <a:lnTo>
                    <a:pt x="25907" y="17526"/>
                  </a:lnTo>
                  <a:lnTo>
                    <a:pt x="18287" y="25654"/>
                  </a:lnTo>
                  <a:lnTo>
                    <a:pt x="17144" y="27178"/>
                  </a:lnTo>
                  <a:lnTo>
                    <a:pt x="14604" y="29845"/>
                  </a:lnTo>
                  <a:lnTo>
                    <a:pt x="11429" y="32893"/>
                  </a:lnTo>
                  <a:lnTo>
                    <a:pt x="8762" y="36068"/>
                  </a:lnTo>
                  <a:lnTo>
                    <a:pt x="5841" y="40513"/>
                  </a:lnTo>
                  <a:lnTo>
                    <a:pt x="4190" y="42037"/>
                  </a:lnTo>
                  <a:lnTo>
                    <a:pt x="2412" y="43053"/>
                  </a:lnTo>
                  <a:lnTo>
                    <a:pt x="762" y="43688"/>
                  </a:lnTo>
                  <a:lnTo>
                    <a:pt x="0" y="45466"/>
                  </a:lnTo>
                  <a:lnTo>
                    <a:pt x="1523" y="48387"/>
                  </a:lnTo>
                  <a:lnTo>
                    <a:pt x="4190" y="52451"/>
                  </a:lnTo>
                  <a:lnTo>
                    <a:pt x="6857" y="55626"/>
                  </a:lnTo>
                  <a:lnTo>
                    <a:pt x="9270" y="57531"/>
                  </a:lnTo>
                  <a:lnTo>
                    <a:pt x="11048" y="59817"/>
                  </a:lnTo>
                  <a:lnTo>
                    <a:pt x="12953" y="61595"/>
                  </a:lnTo>
                  <a:lnTo>
                    <a:pt x="16382" y="64008"/>
                  </a:lnTo>
                  <a:lnTo>
                    <a:pt x="20573" y="60833"/>
                  </a:lnTo>
                  <a:lnTo>
                    <a:pt x="24891" y="58039"/>
                  </a:lnTo>
                  <a:lnTo>
                    <a:pt x="28320" y="55118"/>
                  </a:lnTo>
                  <a:lnTo>
                    <a:pt x="31750" y="52451"/>
                  </a:lnTo>
                  <a:lnTo>
                    <a:pt x="34416" y="49911"/>
                  </a:lnTo>
                  <a:lnTo>
                    <a:pt x="36449" y="47752"/>
                  </a:lnTo>
                  <a:lnTo>
                    <a:pt x="38607" y="45974"/>
                  </a:lnTo>
                  <a:lnTo>
                    <a:pt x="39877" y="44196"/>
                  </a:lnTo>
                  <a:lnTo>
                    <a:pt x="45212" y="39497"/>
                  </a:lnTo>
                  <a:lnTo>
                    <a:pt x="49402" y="36068"/>
                  </a:lnTo>
                  <a:lnTo>
                    <a:pt x="53975" y="31623"/>
                  </a:lnTo>
                  <a:lnTo>
                    <a:pt x="58165" y="26670"/>
                  </a:lnTo>
                  <a:lnTo>
                    <a:pt x="61594" y="21717"/>
                  </a:lnTo>
                  <a:lnTo>
                    <a:pt x="63500" y="16002"/>
                  </a:lnTo>
                  <a:lnTo>
                    <a:pt x="64007" y="10414"/>
                  </a:lnTo>
                  <a:lnTo>
                    <a:pt x="63245" y="7112"/>
                  </a:lnTo>
                  <a:lnTo>
                    <a:pt x="53720" y="508"/>
                  </a:lnTo>
                  <a:lnTo>
                    <a:pt x="51053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241548" y="4334255"/>
              <a:ext cx="40005" cy="71755"/>
            </a:xfrm>
            <a:custGeom>
              <a:avLst/>
              <a:gdLst/>
              <a:ahLst/>
              <a:cxnLst/>
              <a:rect l="l" t="t" r="r" b="b"/>
              <a:pathLst>
                <a:path w="40004" h="71754">
                  <a:moveTo>
                    <a:pt x="39624" y="19939"/>
                  </a:moveTo>
                  <a:lnTo>
                    <a:pt x="19939" y="0"/>
                  </a:lnTo>
                  <a:lnTo>
                    <a:pt x="16370" y="635"/>
                  </a:lnTo>
                  <a:lnTo>
                    <a:pt x="1524" y="18796"/>
                  </a:lnTo>
                  <a:lnTo>
                    <a:pt x="1524" y="19685"/>
                  </a:lnTo>
                  <a:lnTo>
                    <a:pt x="1016" y="21082"/>
                  </a:lnTo>
                  <a:lnTo>
                    <a:pt x="254" y="22225"/>
                  </a:lnTo>
                  <a:lnTo>
                    <a:pt x="0" y="23368"/>
                  </a:lnTo>
                  <a:lnTo>
                    <a:pt x="0" y="25781"/>
                  </a:lnTo>
                  <a:lnTo>
                    <a:pt x="254" y="26924"/>
                  </a:lnTo>
                  <a:lnTo>
                    <a:pt x="762" y="28067"/>
                  </a:lnTo>
                  <a:lnTo>
                    <a:pt x="1016" y="28321"/>
                  </a:lnTo>
                  <a:lnTo>
                    <a:pt x="1016" y="29845"/>
                  </a:lnTo>
                  <a:lnTo>
                    <a:pt x="762" y="31115"/>
                  </a:lnTo>
                  <a:lnTo>
                    <a:pt x="0" y="32258"/>
                  </a:lnTo>
                  <a:lnTo>
                    <a:pt x="0" y="34290"/>
                  </a:lnTo>
                  <a:lnTo>
                    <a:pt x="254" y="36576"/>
                  </a:lnTo>
                  <a:lnTo>
                    <a:pt x="1524" y="38989"/>
                  </a:lnTo>
                  <a:lnTo>
                    <a:pt x="2286" y="41783"/>
                  </a:lnTo>
                  <a:lnTo>
                    <a:pt x="4064" y="45720"/>
                  </a:lnTo>
                  <a:lnTo>
                    <a:pt x="4318" y="46609"/>
                  </a:lnTo>
                  <a:lnTo>
                    <a:pt x="5588" y="48641"/>
                  </a:lnTo>
                  <a:lnTo>
                    <a:pt x="5588" y="49657"/>
                  </a:lnTo>
                  <a:lnTo>
                    <a:pt x="6096" y="50800"/>
                  </a:lnTo>
                  <a:lnTo>
                    <a:pt x="7366" y="52451"/>
                  </a:lnTo>
                  <a:lnTo>
                    <a:pt x="9893" y="53721"/>
                  </a:lnTo>
                  <a:lnTo>
                    <a:pt x="13335" y="53975"/>
                  </a:lnTo>
                  <a:lnTo>
                    <a:pt x="14859" y="58420"/>
                  </a:lnTo>
                  <a:lnTo>
                    <a:pt x="17132" y="63246"/>
                  </a:lnTo>
                  <a:lnTo>
                    <a:pt x="18415" y="65659"/>
                  </a:lnTo>
                  <a:lnTo>
                    <a:pt x="20447" y="67691"/>
                  </a:lnTo>
                  <a:lnTo>
                    <a:pt x="22225" y="69723"/>
                  </a:lnTo>
                  <a:lnTo>
                    <a:pt x="24765" y="70993"/>
                  </a:lnTo>
                  <a:lnTo>
                    <a:pt x="26289" y="71374"/>
                  </a:lnTo>
                  <a:lnTo>
                    <a:pt x="28067" y="71628"/>
                  </a:lnTo>
                  <a:lnTo>
                    <a:pt x="29705" y="71374"/>
                  </a:lnTo>
                  <a:lnTo>
                    <a:pt x="31242" y="70739"/>
                  </a:lnTo>
                  <a:lnTo>
                    <a:pt x="33007" y="69723"/>
                  </a:lnTo>
                  <a:lnTo>
                    <a:pt x="35052" y="66802"/>
                  </a:lnTo>
                  <a:lnTo>
                    <a:pt x="35560" y="64643"/>
                  </a:lnTo>
                  <a:lnTo>
                    <a:pt x="34531" y="55626"/>
                  </a:lnTo>
                  <a:lnTo>
                    <a:pt x="33274" y="51181"/>
                  </a:lnTo>
                  <a:lnTo>
                    <a:pt x="33274" y="47244"/>
                  </a:lnTo>
                  <a:lnTo>
                    <a:pt x="34798" y="42418"/>
                  </a:lnTo>
                  <a:lnTo>
                    <a:pt x="38354" y="32258"/>
                  </a:lnTo>
                  <a:lnTo>
                    <a:pt x="39624" y="26416"/>
                  </a:lnTo>
                  <a:lnTo>
                    <a:pt x="39624" y="1993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253739" y="4389119"/>
              <a:ext cx="9525" cy="1905"/>
            </a:xfrm>
            <a:custGeom>
              <a:avLst/>
              <a:gdLst/>
              <a:ahLst/>
              <a:cxnLst/>
              <a:rect l="l" t="t" r="r" b="b"/>
              <a:pathLst>
                <a:path w="9525" h="1904">
                  <a:moveTo>
                    <a:pt x="9144" y="0"/>
                  </a:moveTo>
                  <a:lnTo>
                    <a:pt x="8509" y="0"/>
                  </a:lnTo>
                  <a:lnTo>
                    <a:pt x="8127" y="253"/>
                  </a:lnTo>
                  <a:lnTo>
                    <a:pt x="6476" y="507"/>
                  </a:lnTo>
                  <a:lnTo>
                    <a:pt x="4952" y="888"/>
                  </a:lnTo>
                  <a:lnTo>
                    <a:pt x="1905" y="1269"/>
                  </a:lnTo>
                  <a:lnTo>
                    <a:pt x="0" y="1396"/>
                  </a:lnTo>
                  <a:lnTo>
                    <a:pt x="635" y="1523"/>
                  </a:lnTo>
                  <a:lnTo>
                    <a:pt x="2286" y="1396"/>
                  </a:lnTo>
                  <a:lnTo>
                    <a:pt x="5207" y="888"/>
                  </a:lnTo>
                  <a:lnTo>
                    <a:pt x="7238" y="507"/>
                  </a:lnTo>
                  <a:lnTo>
                    <a:pt x="8509" y="25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246119" y="437540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>
                  <a:moveTo>
                    <a:pt x="2793" y="0"/>
                  </a:moveTo>
                  <a:lnTo>
                    <a:pt x="1016" y="0"/>
                  </a:lnTo>
                  <a:lnTo>
                    <a:pt x="888" y="508"/>
                  </a:lnTo>
                  <a:lnTo>
                    <a:pt x="254" y="508"/>
                  </a:lnTo>
                  <a:lnTo>
                    <a:pt x="0" y="889"/>
                  </a:lnTo>
                  <a:lnTo>
                    <a:pt x="0" y="1397"/>
                  </a:lnTo>
                  <a:lnTo>
                    <a:pt x="254" y="1651"/>
                  </a:lnTo>
                  <a:lnTo>
                    <a:pt x="635" y="2159"/>
                  </a:lnTo>
                  <a:lnTo>
                    <a:pt x="635" y="3556"/>
                  </a:lnTo>
                  <a:lnTo>
                    <a:pt x="888" y="4572"/>
                  </a:lnTo>
                  <a:lnTo>
                    <a:pt x="1524" y="5969"/>
                  </a:lnTo>
                  <a:lnTo>
                    <a:pt x="2159" y="7112"/>
                  </a:lnTo>
                  <a:lnTo>
                    <a:pt x="3429" y="7620"/>
                  </a:lnTo>
                  <a:lnTo>
                    <a:pt x="4444" y="7620"/>
                  </a:lnTo>
                  <a:lnTo>
                    <a:pt x="5715" y="6858"/>
                  </a:lnTo>
                  <a:lnTo>
                    <a:pt x="6604" y="5969"/>
                  </a:lnTo>
                  <a:lnTo>
                    <a:pt x="7239" y="5207"/>
                  </a:lnTo>
                  <a:lnTo>
                    <a:pt x="7619" y="4572"/>
                  </a:lnTo>
                  <a:lnTo>
                    <a:pt x="8255" y="3810"/>
                  </a:lnTo>
                  <a:lnTo>
                    <a:pt x="8508" y="3556"/>
                  </a:lnTo>
                  <a:lnTo>
                    <a:pt x="8763" y="3048"/>
                  </a:lnTo>
                  <a:lnTo>
                    <a:pt x="9143" y="2794"/>
                  </a:lnTo>
                  <a:lnTo>
                    <a:pt x="9143" y="2159"/>
                  </a:lnTo>
                  <a:lnTo>
                    <a:pt x="8508" y="2159"/>
                  </a:lnTo>
                  <a:lnTo>
                    <a:pt x="7239" y="1651"/>
                  </a:lnTo>
                  <a:lnTo>
                    <a:pt x="5968" y="889"/>
                  </a:lnTo>
                  <a:lnTo>
                    <a:pt x="5080" y="762"/>
                  </a:lnTo>
                  <a:lnTo>
                    <a:pt x="3810" y="508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B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240024" y="435863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6096" y="1524"/>
                  </a:moveTo>
                  <a:lnTo>
                    <a:pt x="5461" y="1270"/>
                  </a:lnTo>
                  <a:lnTo>
                    <a:pt x="4572" y="508"/>
                  </a:lnTo>
                  <a:lnTo>
                    <a:pt x="3048" y="127"/>
                  </a:lnTo>
                  <a:lnTo>
                    <a:pt x="1524" y="0"/>
                  </a:lnTo>
                  <a:lnTo>
                    <a:pt x="254" y="0"/>
                  </a:lnTo>
                  <a:lnTo>
                    <a:pt x="0" y="508"/>
                  </a:lnTo>
                  <a:lnTo>
                    <a:pt x="0" y="1270"/>
                  </a:lnTo>
                  <a:lnTo>
                    <a:pt x="254" y="1524"/>
                  </a:lnTo>
                  <a:lnTo>
                    <a:pt x="635" y="1270"/>
                  </a:lnTo>
                  <a:lnTo>
                    <a:pt x="1524" y="762"/>
                  </a:lnTo>
                  <a:lnTo>
                    <a:pt x="3937" y="762"/>
                  </a:lnTo>
                  <a:lnTo>
                    <a:pt x="4318" y="889"/>
                  </a:lnTo>
                  <a:lnTo>
                    <a:pt x="4572" y="889"/>
                  </a:lnTo>
                  <a:lnTo>
                    <a:pt x="5207" y="1270"/>
                  </a:lnTo>
                  <a:lnTo>
                    <a:pt x="5461" y="1524"/>
                  </a:lnTo>
                  <a:lnTo>
                    <a:pt x="6096" y="1524"/>
                  </a:lnTo>
                  <a:close/>
                </a:path>
                <a:path w="21589" h="15239">
                  <a:moveTo>
                    <a:pt x="8001" y="14859"/>
                  </a:moveTo>
                  <a:lnTo>
                    <a:pt x="6985" y="14859"/>
                  </a:lnTo>
                  <a:lnTo>
                    <a:pt x="6223" y="14605"/>
                  </a:lnTo>
                  <a:lnTo>
                    <a:pt x="5842" y="14224"/>
                  </a:lnTo>
                  <a:lnTo>
                    <a:pt x="5334" y="14097"/>
                  </a:lnTo>
                  <a:lnTo>
                    <a:pt x="5080" y="13716"/>
                  </a:lnTo>
                  <a:lnTo>
                    <a:pt x="4572" y="13716"/>
                  </a:lnTo>
                  <a:lnTo>
                    <a:pt x="4953" y="14097"/>
                  </a:lnTo>
                  <a:lnTo>
                    <a:pt x="5080" y="14605"/>
                  </a:lnTo>
                  <a:lnTo>
                    <a:pt x="5334" y="14859"/>
                  </a:lnTo>
                  <a:lnTo>
                    <a:pt x="6223" y="15240"/>
                  </a:lnTo>
                  <a:lnTo>
                    <a:pt x="7239" y="15240"/>
                  </a:lnTo>
                  <a:lnTo>
                    <a:pt x="8001" y="14859"/>
                  </a:lnTo>
                  <a:close/>
                </a:path>
                <a:path w="21589" h="15239">
                  <a:moveTo>
                    <a:pt x="10668" y="14605"/>
                  </a:moveTo>
                  <a:lnTo>
                    <a:pt x="9398" y="14605"/>
                  </a:lnTo>
                  <a:lnTo>
                    <a:pt x="8509" y="14859"/>
                  </a:lnTo>
                  <a:lnTo>
                    <a:pt x="9906" y="14859"/>
                  </a:lnTo>
                  <a:lnTo>
                    <a:pt x="9906" y="15240"/>
                  </a:lnTo>
                  <a:lnTo>
                    <a:pt x="10414" y="15240"/>
                  </a:lnTo>
                  <a:lnTo>
                    <a:pt x="10414" y="14859"/>
                  </a:lnTo>
                  <a:lnTo>
                    <a:pt x="10668" y="14859"/>
                  </a:lnTo>
                  <a:lnTo>
                    <a:pt x="10668" y="14605"/>
                  </a:lnTo>
                  <a:close/>
                </a:path>
                <a:path w="21589" h="15239">
                  <a:moveTo>
                    <a:pt x="21336" y="6096"/>
                  </a:moveTo>
                  <a:lnTo>
                    <a:pt x="21069" y="4826"/>
                  </a:lnTo>
                  <a:lnTo>
                    <a:pt x="20320" y="4064"/>
                  </a:lnTo>
                  <a:lnTo>
                    <a:pt x="19418" y="2413"/>
                  </a:lnTo>
                  <a:lnTo>
                    <a:pt x="18415" y="1270"/>
                  </a:lnTo>
                  <a:lnTo>
                    <a:pt x="16510" y="0"/>
                  </a:lnTo>
                  <a:lnTo>
                    <a:pt x="12573" y="0"/>
                  </a:lnTo>
                  <a:lnTo>
                    <a:pt x="11417" y="1270"/>
                  </a:lnTo>
                  <a:lnTo>
                    <a:pt x="11176" y="2032"/>
                  </a:lnTo>
                  <a:lnTo>
                    <a:pt x="10668" y="2413"/>
                  </a:lnTo>
                  <a:lnTo>
                    <a:pt x="10668" y="2794"/>
                  </a:lnTo>
                  <a:lnTo>
                    <a:pt x="11417" y="2794"/>
                  </a:lnTo>
                  <a:lnTo>
                    <a:pt x="11684" y="2413"/>
                  </a:lnTo>
                  <a:lnTo>
                    <a:pt x="13335" y="2032"/>
                  </a:lnTo>
                  <a:lnTo>
                    <a:pt x="15240" y="2032"/>
                  </a:lnTo>
                  <a:lnTo>
                    <a:pt x="17653" y="2413"/>
                  </a:lnTo>
                  <a:lnTo>
                    <a:pt x="19939" y="4064"/>
                  </a:lnTo>
                  <a:lnTo>
                    <a:pt x="21069" y="5334"/>
                  </a:lnTo>
                  <a:lnTo>
                    <a:pt x="213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235452" y="433273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53327" y="24511"/>
                  </a:moveTo>
                  <a:lnTo>
                    <a:pt x="52565" y="21336"/>
                  </a:lnTo>
                  <a:lnTo>
                    <a:pt x="51562" y="18923"/>
                  </a:lnTo>
                  <a:lnTo>
                    <a:pt x="49911" y="16764"/>
                  </a:lnTo>
                  <a:lnTo>
                    <a:pt x="48895" y="14478"/>
                  </a:lnTo>
                  <a:lnTo>
                    <a:pt x="47244" y="11811"/>
                  </a:lnTo>
                  <a:lnTo>
                    <a:pt x="46215" y="8255"/>
                  </a:lnTo>
                  <a:lnTo>
                    <a:pt x="44958" y="5842"/>
                  </a:lnTo>
                  <a:lnTo>
                    <a:pt x="41516" y="2667"/>
                  </a:lnTo>
                  <a:lnTo>
                    <a:pt x="37846" y="1651"/>
                  </a:lnTo>
                  <a:lnTo>
                    <a:pt x="35928" y="1397"/>
                  </a:lnTo>
                  <a:lnTo>
                    <a:pt x="34163" y="1397"/>
                  </a:lnTo>
                  <a:lnTo>
                    <a:pt x="32626" y="1016"/>
                  </a:lnTo>
                  <a:lnTo>
                    <a:pt x="30988" y="762"/>
                  </a:lnTo>
                  <a:lnTo>
                    <a:pt x="29210" y="762"/>
                  </a:lnTo>
                  <a:lnTo>
                    <a:pt x="27305" y="254"/>
                  </a:lnTo>
                  <a:lnTo>
                    <a:pt x="25019" y="254"/>
                  </a:lnTo>
                  <a:lnTo>
                    <a:pt x="23101" y="0"/>
                  </a:lnTo>
                  <a:lnTo>
                    <a:pt x="21577" y="254"/>
                  </a:lnTo>
                  <a:lnTo>
                    <a:pt x="20193" y="254"/>
                  </a:lnTo>
                  <a:lnTo>
                    <a:pt x="18923" y="762"/>
                  </a:lnTo>
                  <a:lnTo>
                    <a:pt x="17907" y="1397"/>
                  </a:lnTo>
                  <a:lnTo>
                    <a:pt x="15989" y="2159"/>
                  </a:lnTo>
                  <a:lnTo>
                    <a:pt x="13716" y="2667"/>
                  </a:lnTo>
                  <a:lnTo>
                    <a:pt x="11049" y="3937"/>
                  </a:lnTo>
                  <a:lnTo>
                    <a:pt x="8636" y="4826"/>
                  </a:lnTo>
                  <a:lnTo>
                    <a:pt x="6858" y="5842"/>
                  </a:lnTo>
                  <a:lnTo>
                    <a:pt x="5207" y="6477"/>
                  </a:lnTo>
                  <a:lnTo>
                    <a:pt x="4699" y="7239"/>
                  </a:lnTo>
                  <a:lnTo>
                    <a:pt x="4191" y="8763"/>
                  </a:lnTo>
                  <a:lnTo>
                    <a:pt x="3937" y="10160"/>
                  </a:lnTo>
                  <a:lnTo>
                    <a:pt x="3175" y="11811"/>
                  </a:lnTo>
                  <a:lnTo>
                    <a:pt x="2159" y="13589"/>
                  </a:lnTo>
                  <a:lnTo>
                    <a:pt x="762" y="15748"/>
                  </a:lnTo>
                  <a:lnTo>
                    <a:pt x="0" y="17653"/>
                  </a:lnTo>
                  <a:lnTo>
                    <a:pt x="0" y="19812"/>
                  </a:lnTo>
                  <a:lnTo>
                    <a:pt x="508" y="21336"/>
                  </a:lnTo>
                  <a:lnTo>
                    <a:pt x="1270" y="22479"/>
                  </a:lnTo>
                  <a:lnTo>
                    <a:pt x="2413" y="24511"/>
                  </a:lnTo>
                  <a:lnTo>
                    <a:pt x="4953" y="27178"/>
                  </a:lnTo>
                  <a:lnTo>
                    <a:pt x="5842" y="27813"/>
                  </a:lnTo>
                  <a:lnTo>
                    <a:pt x="6096" y="27813"/>
                  </a:lnTo>
                  <a:lnTo>
                    <a:pt x="6096" y="27559"/>
                  </a:lnTo>
                  <a:lnTo>
                    <a:pt x="5207" y="26416"/>
                  </a:lnTo>
                  <a:lnTo>
                    <a:pt x="4699" y="24003"/>
                  </a:lnTo>
                  <a:lnTo>
                    <a:pt x="4191" y="22479"/>
                  </a:lnTo>
                  <a:lnTo>
                    <a:pt x="5842" y="23749"/>
                  </a:lnTo>
                  <a:lnTo>
                    <a:pt x="8128" y="24511"/>
                  </a:lnTo>
                  <a:lnTo>
                    <a:pt x="10287" y="24892"/>
                  </a:lnTo>
                  <a:lnTo>
                    <a:pt x="12573" y="25654"/>
                  </a:lnTo>
                  <a:lnTo>
                    <a:pt x="15240" y="26162"/>
                  </a:lnTo>
                  <a:lnTo>
                    <a:pt x="18161" y="25654"/>
                  </a:lnTo>
                  <a:lnTo>
                    <a:pt x="20701" y="24892"/>
                  </a:lnTo>
                  <a:lnTo>
                    <a:pt x="22860" y="24638"/>
                  </a:lnTo>
                  <a:lnTo>
                    <a:pt x="23368" y="24511"/>
                  </a:lnTo>
                  <a:lnTo>
                    <a:pt x="23876" y="24003"/>
                  </a:lnTo>
                  <a:lnTo>
                    <a:pt x="22860" y="23749"/>
                  </a:lnTo>
                  <a:lnTo>
                    <a:pt x="21577" y="23241"/>
                  </a:lnTo>
                  <a:lnTo>
                    <a:pt x="20193" y="22479"/>
                  </a:lnTo>
                  <a:lnTo>
                    <a:pt x="18923" y="21971"/>
                  </a:lnTo>
                  <a:lnTo>
                    <a:pt x="17399" y="20828"/>
                  </a:lnTo>
                  <a:lnTo>
                    <a:pt x="16751" y="20574"/>
                  </a:lnTo>
                  <a:lnTo>
                    <a:pt x="16256" y="19812"/>
                  </a:lnTo>
                  <a:lnTo>
                    <a:pt x="16751" y="19812"/>
                  </a:lnTo>
                  <a:lnTo>
                    <a:pt x="17399" y="20066"/>
                  </a:lnTo>
                  <a:lnTo>
                    <a:pt x="18669" y="20828"/>
                  </a:lnTo>
                  <a:lnTo>
                    <a:pt x="20193" y="21336"/>
                  </a:lnTo>
                  <a:lnTo>
                    <a:pt x="22860" y="21971"/>
                  </a:lnTo>
                  <a:lnTo>
                    <a:pt x="26276" y="22479"/>
                  </a:lnTo>
                  <a:lnTo>
                    <a:pt x="29972" y="24003"/>
                  </a:lnTo>
                  <a:lnTo>
                    <a:pt x="37846" y="32639"/>
                  </a:lnTo>
                  <a:lnTo>
                    <a:pt x="38341" y="33147"/>
                  </a:lnTo>
                  <a:lnTo>
                    <a:pt x="39370" y="32004"/>
                  </a:lnTo>
                  <a:lnTo>
                    <a:pt x="40259" y="31242"/>
                  </a:lnTo>
                  <a:lnTo>
                    <a:pt x="41516" y="31750"/>
                  </a:lnTo>
                  <a:lnTo>
                    <a:pt x="43040" y="32639"/>
                  </a:lnTo>
                  <a:lnTo>
                    <a:pt x="43942" y="34925"/>
                  </a:lnTo>
                  <a:lnTo>
                    <a:pt x="43561" y="37973"/>
                  </a:lnTo>
                  <a:lnTo>
                    <a:pt x="42799" y="40640"/>
                  </a:lnTo>
                  <a:lnTo>
                    <a:pt x="41021" y="43815"/>
                  </a:lnTo>
                  <a:lnTo>
                    <a:pt x="40259" y="44577"/>
                  </a:lnTo>
                  <a:lnTo>
                    <a:pt x="39624" y="45466"/>
                  </a:lnTo>
                  <a:lnTo>
                    <a:pt x="39624" y="47498"/>
                  </a:lnTo>
                  <a:lnTo>
                    <a:pt x="40259" y="49911"/>
                  </a:lnTo>
                  <a:lnTo>
                    <a:pt x="41021" y="51562"/>
                  </a:lnTo>
                  <a:lnTo>
                    <a:pt x="41516" y="51816"/>
                  </a:lnTo>
                  <a:lnTo>
                    <a:pt x="42037" y="51562"/>
                  </a:lnTo>
                  <a:lnTo>
                    <a:pt x="42278" y="50419"/>
                  </a:lnTo>
                  <a:lnTo>
                    <a:pt x="42799" y="49149"/>
                  </a:lnTo>
                  <a:lnTo>
                    <a:pt x="43040" y="47498"/>
                  </a:lnTo>
                  <a:lnTo>
                    <a:pt x="44450" y="45466"/>
                  </a:lnTo>
                  <a:lnTo>
                    <a:pt x="45453" y="44577"/>
                  </a:lnTo>
                  <a:lnTo>
                    <a:pt x="46482" y="43053"/>
                  </a:lnTo>
                  <a:lnTo>
                    <a:pt x="47244" y="41402"/>
                  </a:lnTo>
                  <a:lnTo>
                    <a:pt x="48133" y="38989"/>
                  </a:lnTo>
                  <a:lnTo>
                    <a:pt x="48895" y="36068"/>
                  </a:lnTo>
                  <a:lnTo>
                    <a:pt x="49657" y="33655"/>
                  </a:lnTo>
                  <a:lnTo>
                    <a:pt x="50419" y="32004"/>
                  </a:lnTo>
                  <a:lnTo>
                    <a:pt x="51562" y="30480"/>
                  </a:lnTo>
                  <a:lnTo>
                    <a:pt x="52565" y="29337"/>
                  </a:lnTo>
                  <a:lnTo>
                    <a:pt x="53327" y="27178"/>
                  </a:lnTo>
                  <a:lnTo>
                    <a:pt x="53327" y="24511"/>
                  </a:lnTo>
                  <a:close/>
                </a:path>
              </a:pathLst>
            </a:custGeom>
            <a:solidFill>
              <a:srgbClr val="C1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30880" y="4515611"/>
              <a:ext cx="79375" cy="226060"/>
            </a:xfrm>
            <a:custGeom>
              <a:avLst/>
              <a:gdLst/>
              <a:ahLst/>
              <a:cxnLst/>
              <a:rect l="l" t="t" r="r" b="b"/>
              <a:pathLst>
                <a:path w="79375" h="226060">
                  <a:moveTo>
                    <a:pt x="79248" y="20193"/>
                  </a:moveTo>
                  <a:lnTo>
                    <a:pt x="62103" y="0"/>
                  </a:lnTo>
                  <a:lnTo>
                    <a:pt x="57899" y="508"/>
                  </a:lnTo>
                  <a:lnTo>
                    <a:pt x="33528" y="30988"/>
                  </a:lnTo>
                  <a:lnTo>
                    <a:pt x="23241" y="93218"/>
                  </a:lnTo>
                  <a:lnTo>
                    <a:pt x="22479" y="98171"/>
                  </a:lnTo>
                  <a:lnTo>
                    <a:pt x="21323" y="102489"/>
                  </a:lnTo>
                  <a:lnTo>
                    <a:pt x="19812" y="109601"/>
                  </a:lnTo>
                  <a:lnTo>
                    <a:pt x="19812" y="113411"/>
                  </a:lnTo>
                  <a:lnTo>
                    <a:pt x="21082" y="117221"/>
                  </a:lnTo>
                  <a:lnTo>
                    <a:pt x="23241" y="121285"/>
                  </a:lnTo>
                  <a:lnTo>
                    <a:pt x="25908" y="125095"/>
                  </a:lnTo>
                  <a:lnTo>
                    <a:pt x="27178" y="130302"/>
                  </a:lnTo>
                  <a:lnTo>
                    <a:pt x="32766" y="160147"/>
                  </a:lnTo>
                  <a:lnTo>
                    <a:pt x="36195" y="184912"/>
                  </a:lnTo>
                  <a:lnTo>
                    <a:pt x="37465" y="206121"/>
                  </a:lnTo>
                  <a:lnTo>
                    <a:pt x="36703" y="206502"/>
                  </a:lnTo>
                  <a:lnTo>
                    <a:pt x="34150" y="208026"/>
                  </a:lnTo>
                  <a:lnTo>
                    <a:pt x="32004" y="209042"/>
                  </a:lnTo>
                  <a:lnTo>
                    <a:pt x="29972" y="210439"/>
                  </a:lnTo>
                  <a:lnTo>
                    <a:pt x="28321" y="211201"/>
                  </a:lnTo>
                  <a:lnTo>
                    <a:pt x="26670" y="211709"/>
                  </a:lnTo>
                  <a:lnTo>
                    <a:pt x="24384" y="212979"/>
                  </a:lnTo>
                  <a:lnTo>
                    <a:pt x="21323" y="213995"/>
                  </a:lnTo>
                  <a:lnTo>
                    <a:pt x="15875" y="217043"/>
                  </a:lnTo>
                  <a:lnTo>
                    <a:pt x="11049" y="218821"/>
                  </a:lnTo>
                  <a:lnTo>
                    <a:pt x="6604" y="219583"/>
                  </a:lnTo>
                  <a:lnTo>
                    <a:pt x="3556" y="219837"/>
                  </a:lnTo>
                  <a:lnTo>
                    <a:pt x="1143" y="220472"/>
                  </a:lnTo>
                  <a:lnTo>
                    <a:pt x="0" y="221488"/>
                  </a:lnTo>
                  <a:lnTo>
                    <a:pt x="254" y="222758"/>
                  </a:lnTo>
                  <a:lnTo>
                    <a:pt x="2794" y="223774"/>
                  </a:lnTo>
                  <a:lnTo>
                    <a:pt x="5842" y="224790"/>
                  </a:lnTo>
                  <a:lnTo>
                    <a:pt x="9398" y="225552"/>
                  </a:lnTo>
                  <a:lnTo>
                    <a:pt x="15875" y="225552"/>
                  </a:lnTo>
                  <a:lnTo>
                    <a:pt x="19939" y="225298"/>
                  </a:lnTo>
                  <a:lnTo>
                    <a:pt x="24384" y="224790"/>
                  </a:lnTo>
                  <a:lnTo>
                    <a:pt x="28562" y="224536"/>
                  </a:lnTo>
                  <a:lnTo>
                    <a:pt x="37465" y="224536"/>
                  </a:lnTo>
                  <a:lnTo>
                    <a:pt x="41402" y="224790"/>
                  </a:lnTo>
                  <a:lnTo>
                    <a:pt x="44704" y="225298"/>
                  </a:lnTo>
                  <a:lnTo>
                    <a:pt x="46990" y="224790"/>
                  </a:lnTo>
                  <a:lnTo>
                    <a:pt x="53073" y="220472"/>
                  </a:lnTo>
                  <a:lnTo>
                    <a:pt x="53340" y="219583"/>
                  </a:lnTo>
                  <a:lnTo>
                    <a:pt x="53073" y="215773"/>
                  </a:lnTo>
                  <a:lnTo>
                    <a:pt x="51435" y="210693"/>
                  </a:lnTo>
                  <a:lnTo>
                    <a:pt x="49898" y="207899"/>
                  </a:lnTo>
                  <a:lnTo>
                    <a:pt x="49898" y="202565"/>
                  </a:lnTo>
                  <a:lnTo>
                    <a:pt x="48895" y="197104"/>
                  </a:lnTo>
                  <a:lnTo>
                    <a:pt x="48895" y="190627"/>
                  </a:lnTo>
                  <a:lnTo>
                    <a:pt x="49898" y="179705"/>
                  </a:lnTo>
                  <a:lnTo>
                    <a:pt x="54102" y="153035"/>
                  </a:lnTo>
                  <a:lnTo>
                    <a:pt x="54102" y="149352"/>
                  </a:lnTo>
                  <a:lnTo>
                    <a:pt x="43815" y="116459"/>
                  </a:lnTo>
                  <a:lnTo>
                    <a:pt x="42291" y="112649"/>
                  </a:lnTo>
                  <a:lnTo>
                    <a:pt x="47498" y="100838"/>
                  </a:lnTo>
                  <a:lnTo>
                    <a:pt x="64770" y="67945"/>
                  </a:lnTo>
                  <a:lnTo>
                    <a:pt x="70485" y="56007"/>
                  </a:lnTo>
                  <a:lnTo>
                    <a:pt x="77711" y="36449"/>
                  </a:lnTo>
                  <a:lnTo>
                    <a:pt x="78740" y="31242"/>
                  </a:lnTo>
                  <a:lnTo>
                    <a:pt x="79248" y="25781"/>
                  </a:lnTo>
                  <a:lnTo>
                    <a:pt x="79248" y="20193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230879" y="4725923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5" h="17145">
                  <a:moveTo>
                    <a:pt x="30098" y="0"/>
                  </a:moveTo>
                  <a:lnTo>
                    <a:pt x="27940" y="1143"/>
                  </a:lnTo>
                  <a:lnTo>
                    <a:pt x="25781" y="2158"/>
                  </a:lnTo>
                  <a:lnTo>
                    <a:pt x="23114" y="3048"/>
                  </a:lnTo>
                  <a:lnTo>
                    <a:pt x="18033" y="5461"/>
                  </a:lnTo>
                  <a:lnTo>
                    <a:pt x="15620" y="6095"/>
                  </a:lnTo>
                  <a:lnTo>
                    <a:pt x="11556" y="7493"/>
                  </a:lnTo>
                  <a:lnTo>
                    <a:pt x="9397" y="8000"/>
                  </a:lnTo>
                  <a:lnTo>
                    <a:pt x="0" y="12953"/>
                  </a:lnTo>
                  <a:lnTo>
                    <a:pt x="253" y="14350"/>
                  </a:lnTo>
                  <a:lnTo>
                    <a:pt x="1015" y="15112"/>
                  </a:lnTo>
                  <a:lnTo>
                    <a:pt x="2158" y="15875"/>
                  </a:lnTo>
                  <a:lnTo>
                    <a:pt x="3809" y="16256"/>
                  </a:lnTo>
                  <a:lnTo>
                    <a:pt x="5587" y="16256"/>
                  </a:lnTo>
                  <a:lnTo>
                    <a:pt x="8127" y="16763"/>
                  </a:lnTo>
                  <a:lnTo>
                    <a:pt x="14477" y="16763"/>
                  </a:lnTo>
                  <a:lnTo>
                    <a:pt x="17780" y="16256"/>
                  </a:lnTo>
                  <a:lnTo>
                    <a:pt x="20700" y="16256"/>
                  </a:lnTo>
                  <a:lnTo>
                    <a:pt x="24256" y="16001"/>
                  </a:lnTo>
                  <a:lnTo>
                    <a:pt x="27685" y="15875"/>
                  </a:lnTo>
                  <a:lnTo>
                    <a:pt x="31495" y="15875"/>
                  </a:lnTo>
                  <a:lnTo>
                    <a:pt x="34670" y="15367"/>
                  </a:lnTo>
                  <a:lnTo>
                    <a:pt x="47370" y="15367"/>
                  </a:lnTo>
                  <a:lnTo>
                    <a:pt x="49783" y="15112"/>
                  </a:lnTo>
                  <a:lnTo>
                    <a:pt x="51307" y="14605"/>
                  </a:lnTo>
                  <a:lnTo>
                    <a:pt x="52705" y="13969"/>
                  </a:lnTo>
                  <a:lnTo>
                    <a:pt x="54102" y="13462"/>
                  </a:lnTo>
                  <a:lnTo>
                    <a:pt x="54864" y="10668"/>
                  </a:lnTo>
                  <a:lnTo>
                    <a:pt x="54356" y="6603"/>
                  </a:lnTo>
                  <a:lnTo>
                    <a:pt x="53467" y="3048"/>
                  </a:lnTo>
                  <a:lnTo>
                    <a:pt x="52705" y="1143"/>
                  </a:lnTo>
                  <a:lnTo>
                    <a:pt x="50037" y="1905"/>
                  </a:lnTo>
                  <a:lnTo>
                    <a:pt x="47370" y="2412"/>
                  </a:lnTo>
                  <a:lnTo>
                    <a:pt x="45211" y="3556"/>
                  </a:lnTo>
                  <a:lnTo>
                    <a:pt x="42544" y="4190"/>
                  </a:lnTo>
                  <a:lnTo>
                    <a:pt x="40131" y="4952"/>
                  </a:lnTo>
                  <a:lnTo>
                    <a:pt x="37337" y="5206"/>
                  </a:lnTo>
                  <a:lnTo>
                    <a:pt x="34924" y="5842"/>
                  </a:lnTo>
                  <a:lnTo>
                    <a:pt x="33019" y="6095"/>
                  </a:lnTo>
                  <a:lnTo>
                    <a:pt x="31242" y="1905"/>
                  </a:lnTo>
                  <a:lnTo>
                    <a:pt x="30098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30879" y="4738116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54864" y="0"/>
                  </a:moveTo>
                  <a:lnTo>
                    <a:pt x="53467" y="634"/>
                  </a:lnTo>
                  <a:lnTo>
                    <a:pt x="52069" y="1396"/>
                  </a:lnTo>
                  <a:lnTo>
                    <a:pt x="50418" y="2031"/>
                  </a:lnTo>
                  <a:lnTo>
                    <a:pt x="47879" y="2285"/>
                  </a:lnTo>
                  <a:lnTo>
                    <a:pt x="34670" y="2285"/>
                  </a:lnTo>
                  <a:lnTo>
                    <a:pt x="31368" y="2920"/>
                  </a:lnTo>
                  <a:lnTo>
                    <a:pt x="27431" y="2920"/>
                  </a:lnTo>
                  <a:lnTo>
                    <a:pt x="20193" y="3428"/>
                  </a:lnTo>
                  <a:lnTo>
                    <a:pt x="17018" y="3428"/>
                  </a:lnTo>
                  <a:lnTo>
                    <a:pt x="13715" y="4063"/>
                  </a:lnTo>
                  <a:lnTo>
                    <a:pt x="5333" y="4063"/>
                  </a:lnTo>
                  <a:lnTo>
                    <a:pt x="507" y="2920"/>
                  </a:lnTo>
                  <a:lnTo>
                    <a:pt x="0" y="3174"/>
                  </a:lnTo>
                  <a:lnTo>
                    <a:pt x="0" y="4063"/>
                  </a:lnTo>
                  <a:lnTo>
                    <a:pt x="507" y="4317"/>
                  </a:lnTo>
                  <a:lnTo>
                    <a:pt x="888" y="4317"/>
                  </a:lnTo>
                  <a:lnTo>
                    <a:pt x="2539" y="4952"/>
                  </a:lnTo>
                  <a:lnTo>
                    <a:pt x="4444" y="5206"/>
                  </a:lnTo>
                  <a:lnTo>
                    <a:pt x="17906" y="5206"/>
                  </a:lnTo>
                  <a:lnTo>
                    <a:pt x="21335" y="4952"/>
                  </a:lnTo>
                  <a:lnTo>
                    <a:pt x="25527" y="4952"/>
                  </a:lnTo>
                  <a:lnTo>
                    <a:pt x="29082" y="4317"/>
                  </a:lnTo>
                  <a:lnTo>
                    <a:pt x="32766" y="4063"/>
                  </a:lnTo>
                  <a:lnTo>
                    <a:pt x="35559" y="4063"/>
                  </a:lnTo>
                  <a:lnTo>
                    <a:pt x="37465" y="3428"/>
                  </a:lnTo>
                  <a:lnTo>
                    <a:pt x="37845" y="4063"/>
                  </a:lnTo>
                  <a:lnTo>
                    <a:pt x="37845" y="4952"/>
                  </a:lnTo>
                  <a:lnTo>
                    <a:pt x="38354" y="6095"/>
                  </a:lnTo>
                  <a:lnTo>
                    <a:pt x="45593" y="6095"/>
                  </a:lnTo>
                  <a:lnTo>
                    <a:pt x="47879" y="5841"/>
                  </a:lnTo>
                  <a:lnTo>
                    <a:pt x="50418" y="5841"/>
                  </a:lnTo>
                  <a:lnTo>
                    <a:pt x="52323" y="5206"/>
                  </a:lnTo>
                  <a:lnTo>
                    <a:pt x="53974" y="5206"/>
                  </a:lnTo>
                  <a:lnTo>
                    <a:pt x="54356" y="4952"/>
                  </a:lnTo>
                  <a:lnTo>
                    <a:pt x="54356" y="3174"/>
                  </a:lnTo>
                  <a:lnTo>
                    <a:pt x="54864" y="13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49167" y="4514088"/>
              <a:ext cx="64135" cy="219710"/>
            </a:xfrm>
            <a:custGeom>
              <a:avLst/>
              <a:gdLst/>
              <a:ahLst/>
              <a:cxnLst/>
              <a:rect l="l" t="t" r="r" b="b"/>
              <a:pathLst>
                <a:path w="64135" h="219710">
                  <a:moveTo>
                    <a:pt x="46355" y="0"/>
                  </a:moveTo>
                  <a:lnTo>
                    <a:pt x="19431" y="19685"/>
                  </a:lnTo>
                  <a:lnTo>
                    <a:pt x="18415" y="20955"/>
                  </a:lnTo>
                  <a:lnTo>
                    <a:pt x="17271" y="21843"/>
                  </a:lnTo>
                  <a:lnTo>
                    <a:pt x="16509" y="22860"/>
                  </a:lnTo>
                  <a:lnTo>
                    <a:pt x="16509" y="25781"/>
                  </a:lnTo>
                  <a:lnTo>
                    <a:pt x="15493" y="29844"/>
                  </a:lnTo>
                  <a:lnTo>
                    <a:pt x="5080" y="74549"/>
                  </a:lnTo>
                  <a:lnTo>
                    <a:pt x="3682" y="82550"/>
                  </a:lnTo>
                  <a:lnTo>
                    <a:pt x="2667" y="92837"/>
                  </a:lnTo>
                  <a:lnTo>
                    <a:pt x="2412" y="97917"/>
                  </a:lnTo>
                  <a:lnTo>
                    <a:pt x="1015" y="105410"/>
                  </a:lnTo>
                  <a:lnTo>
                    <a:pt x="0" y="112649"/>
                  </a:lnTo>
                  <a:lnTo>
                    <a:pt x="0" y="115316"/>
                  </a:lnTo>
                  <a:lnTo>
                    <a:pt x="3174" y="132334"/>
                  </a:lnTo>
                  <a:lnTo>
                    <a:pt x="6604" y="159257"/>
                  </a:lnTo>
                  <a:lnTo>
                    <a:pt x="9906" y="189864"/>
                  </a:lnTo>
                  <a:lnTo>
                    <a:pt x="10668" y="214375"/>
                  </a:lnTo>
                  <a:lnTo>
                    <a:pt x="11430" y="215137"/>
                  </a:lnTo>
                  <a:lnTo>
                    <a:pt x="12827" y="215900"/>
                  </a:lnTo>
                  <a:lnTo>
                    <a:pt x="13843" y="216788"/>
                  </a:lnTo>
                  <a:lnTo>
                    <a:pt x="16764" y="218312"/>
                  </a:lnTo>
                  <a:lnTo>
                    <a:pt x="20828" y="219456"/>
                  </a:lnTo>
                  <a:lnTo>
                    <a:pt x="28320" y="218948"/>
                  </a:lnTo>
                  <a:lnTo>
                    <a:pt x="35179" y="217550"/>
                  </a:lnTo>
                  <a:lnTo>
                    <a:pt x="38607" y="216281"/>
                  </a:lnTo>
                  <a:lnTo>
                    <a:pt x="41274" y="215900"/>
                  </a:lnTo>
                  <a:lnTo>
                    <a:pt x="45339" y="214630"/>
                  </a:lnTo>
                  <a:lnTo>
                    <a:pt x="43687" y="195453"/>
                  </a:lnTo>
                  <a:lnTo>
                    <a:pt x="41274" y="171323"/>
                  </a:lnTo>
                  <a:lnTo>
                    <a:pt x="36576" y="137922"/>
                  </a:lnTo>
                  <a:lnTo>
                    <a:pt x="34924" y="133095"/>
                  </a:lnTo>
                  <a:lnTo>
                    <a:pt x="34162" y="129159"/>
                  </a:lnTo>
                  <a:lnTo>
                    <a:pt x="33273" y="126364"/>
                  </a:lnTo>
                  <a:lnTo>
                    <a:pt x="33019" y="124587"/>
                  </a:lnTo>
                  <a:lnTo>
                    <a:pt x="32511" y="123698"/>
                  </a:lnTo>
                  <a:lnTo>
                    <a:pt x="32257" y="122681"/>
                  </a:lnTo>
                  <a:lnTo>
                    <a:pt x="30353" y="122047"/>
                  </a:lnTo>
                  <a:lnTo>
                    <a:pt x="29591" y="121538"/>
                  </a:lnTo>
                  <a:lnTo>
                    <a:pt x="29082" y="120523"/>
                  </a:lnTo>
                  <a:lnTo>
                    <a:pt x="29082" y="119634"/>
                  </a:lnTo>
                  <a:lnTo>
                    <a:pt x="29591" y="118363"/>
                  </a:lnTo>
                  <a:lnTo>
                    <a:pt x="31495" y="116459"/>
                  </a:lnTo>
                  <a:lnTo>
                    <a:pt x="32511" y="115062"/>
                  </a:lnTo>
                  <a:lnTo>
                    <a:pt x="34417" y="109474"/>
                  </a:lnTo>
                  <a:lnTo>
                    <a:pt x="39243" y="96774"/>
                  </a:lnTo>
                  <a:lnTo>
                    <a:pt x="42164" y="88011"/>
                  </a:lnTo>
                  <a:lnTo>
                    <a:pt x="49021" y="70231"/>
                  </a:lnTo>
                  <a:lnTo>
                    <a:pt x="54991" y="56768"/>
                  </a:lnTo>
                  <a:lnTo>
                    <a:pt x="59690" y="44323"/>
                  </a:lnTo>
                  <a:lnTo>
                    <a:pt x="62992" y="33147"/>
                  </a:lnTo>
                  <a:lnTo>
                    <a:pt x="64007" y="23622"/>
                  </a:lnTo>
                  <a:lnTo>
                    <a:pt x="63245" y="15367"/>
                  </a:lnTo>
                  <a:lnTo>
                    <a:pt x="61341" y="8636"/>
                  </a:lnTo>
                  <a:lnTo>
                    <a:pt x="57657" y="3810"/>
                  </a:lnTo>
                  <a:lnTo>
                    <a:pt x="52578" y="1143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43072" y="4517135"/>
              <a:ext cx="131445" cy="218440"/>
            </a:xfrm>
            <a:custGeom>
              <a:avLst/>
              <a:gdLst/>
              <a:ahLst/>
              <a:cxnLst/>
              <a:rect l="l" t="t" r="r" b="b"/>
              <a:pathLst>
                <a:path w="131445" h="218439">
                  <a:moveTo>
                    <a:pt x="51816" y="18415"/>
                  </a:moveTo>
                  <a:lnTo>
                    <a:pt x="51562" y="17399"/>
                  </a:lnTo>
                  <a:lnTo>
                    <a:pt x="51054" y="16256"/>
                  </a:lnTo>
                  <a:lnTo>
                    <a:pt x="49022" y="15240"/>
                  </a:lnTo>
                  <a:lnTo>
                    <a:pt x="47498" y="15240"/>
                  </a:lnTo>
                  <a:lnTo>
                    <a:pt x="46469" y="16002"/>
                  </a:lnTo>
                  <a:lnTo>
                    <a:pt x="45974" y="16891"/>
                  </a:lnTo>
                  <a:lnTo>
                    <a:pt x="45707" y="18161"/>
                  </a:lnTo>
                  <a:lnTo>
                    <a:pt x="45707" y="19177"/>
                  </a:lnTo>
                  <a:lnTo>
                    <a:pt x="46469" y="20066"/>
                  </a:lnTo>
                  <a:lnTo>
                    <a:pt x="47498" y="20828"/>
                  </a:lnTo>
                  <a:lnTo>
                    <a:pt x="48514" y="21336"/>
                  </a:lnTo>
                  <a:lnTo>
                    <a:pt x="49771" y="20828"/>
                  </a:lnTo>
                  <a:lnTo>
                    <a:pt x="50800" y="20574"/>
                  </a:lnTo>
                  <a:lnTo>
                    <a:pt x="51562" y="19431"/>
                  </a:lnTo>
                  <a:lnTo>
                    <a:pt x="51816" y="18415"/>
                  </a:lnTo>
                  <a:close/>
                </a:path>
                <a:path w="131445" h="218439">
                  <a:moveTo>
                    <a:pt x="131064" y="194437"/>
                  </a:moveTo>
                  <a:lnTo>
                    <a:pt x="130302" y="192024"/>
                  </a:lnTo>
                  <a:lnTo>
                    <a:pt x="129540" y="190627"/>
                  </a:lnTo>
                  <a:lnTo>
                    <a:pt x="127889" y="189230"/>
                  </a:lnTo>
                  <a:lnTo>
                    <a:pt x="126365" y="187579"/>
                  </a:lnTo>
                  <a:lnTo>
                    <a:pt x="122174" y="184785"/>
                  </a:lnTo>
                  <a:lnTo>
                    <a:pt x="120015" y="183642"/>
                  </a:lnTo>
                  <a:lnTo>
                    <a:pt x="118859" y="183159"/>
                  </a:lnTo>
                  <a:lnTo>
                    <a:pt x="116840" y="180594"/>
                  </a:lnTo>
                  <a:lnTo>
                    <a:pt x="112522" y="176276"/>
                  </a:lnTo>
                  <a:lnTo>
                    <a:pt x="108839" y="170561"/>
                  </a:lnTo>
                  <a:lnTo>
                    <a:pt x="106553" y="165862"/>
                  </a:lnTo>
                  <a:lnTo>
                    <a:pt x="103632" y="160655"/>
                  </a:lnTo>
                  <a:lnTo>
                    <a:pt x="98552" y="150114"/>
                  </a:lnTo>
                  <a:lnTo>
                    <a:pt x="93980" y="139446"/>
                  </a:lnTo>
                  <a:lnTo>
                    <a:pt x="89789" y="132969"/>
                  </a:lnTo>
                  <a:lnTo>
                    <a:pt x="87630" y="130175"/>
                  </a:lnTo>
                  <a:lnTo>
                    <a:pt x="79502" y="122047"/>
                  </a:lnTo>
                  <a:lnTo>
                    <a:pt x="69977" y="115189"/>
                  </a:lnTo>
                  <a:lnTo>
                    <a:pt x="59296" y="108458"/>
                  </a:lnTo>
                  <a:lnTo>
                    <a:pt x="58293" y="107569"/>
                  </a:lnTo>
                  <a:lnTo>
                    <a:pt x="49530" y="45974"/>
                  </a:lnTo>
                  <a:lnTo>
                    <a:pt x="32004" y="6858"/>
                  </a:lnTo>
                  <a:lnTo>
                    <a:pt x="18288" y="0"/>
                  </a:lnTo>
                  <a:lnTo>
                    <a:pt x="13195" y="762"/>
                  </a:lnTo>
                  <a:lnTo>
                    <a:pt x="0" y="19939"/>
                  </a:lnTo>
                  <a:lnTo>
                    <a:pt x="762" y="29464"/>
                  </a:lnTo>
                  <a:lnTo>
                    <a:pt x="2921" y="41910"/>
                  </a:lnTo>
                  <a:lnTo>
                    <a:pt x="10541" y="62865"/>
                  </a:lnTo>
                  <a:lnTo>
                    <a:pt x="16637" y="74930"/>
                  </a:lnTo>
                  <a:lnTo>
                    <a:pt x="26797" y="92583"/>
                  </a:lnTo>
                  <a:lnTo>
                    <a:pt x="28829" y="96647"/>
                  </a:lnTo>
                  <a:lnTo>
                    <a:pt x="30721" y="99695"/>
                  </a:lnTo>
                  <a:lnTo>
                    <a:pt x="33147" y="104267"/>
                  </a:lnTo>
                  <a:lnTo>
                    <a:pt x="38100" y="117094"/>
                  </a:lnTo>
                  <a:lnTo>
                    <a:pt x="42926" y="121412"/>
                  </a:lnTo>
                  <a:lnTo>
                    <a:pt x="49022" y="124714"/>
                  </a:lnTo>
                  <a:lnTo>
                    <a:pt x="51435" y="125603"/>
                  </a:lnTo>
                  <a:lnTo>
                    <a:pt x="61214" y="135382"/>
                  </a:lnTo>
                  <a:lnTo>
                    <a:pt x="68821" y="143256"/>
                  </a:lnTo>
                  <a:lnTo>
                    <a:pt x="86360" y="162052"/>
                  </a:lnTo>
                  <a:lnTo>
                    <a:pt x="102489" y="181102"/>
                  </a:lnTo>
                  <a:lnTo>
                    <a:pt x="108077" y="189357"/>
                  </a:lnTo>
                  <a:lnTo>
                    <a:pt x="108966" y="190576"/>
                  </a:lnTo>
                  <a:lnTo>
                    <a:pt x="107442" y="193294"/>
                  </a:lnTo>
                  <a:lnTo>
                    <a:pt x="103632" y="199771"/>
                  </a:lnTo>
                  <a:lnTo>
                    <a:pt x="100457" y="204089"/>
                  </a:lnTo>
                  <a:lnTo>
                    <a:pt x="97028" y="209042"/>
                  </a:lnTo>
                  <a:lnTo>
                    <a:pt x="94996" y="211328"/>
                  </a:lnTo>
                  <a:lnTo>
                    <a:pt x="92837" y="212471"/>
                  </a:lnTo>
                  <a:lnTo>
                    <a:pt x="90805" y="214376"/>
                  </a:lnTo>
                  <a:lnTo>
                    <a:pt x="88900" y="216027"/>
                  </a:lnTo>
                  <a:lnTo>
                    <a:pt x="88392" y="217424"/>
                  </a:lnTo>
                  <a:lnTo>
                    <a:pt x="89408" y="217932"/>
                  </a:lnTo>
                  <a:lnTo>
                    <a:pt x="92075" y="217932"/>
                  </a:lnTo>
                  <a:lnTo>
                    <a:pt x="95250" y="217424"/>
                  </a:lnTo>
                  <a:lnTo>
                    <a:pt x="98044" y="216281"/>
                  </a:lnTo>
                  <a:lnTo>
                    <a:pt x="100457" y="215392"/>
                  </a:lnTo>
                  <a:lnTo>
                    <a:pt x="103632" y="213741"/>
                  </a:lnTo>
                  <a:lnTo>
                    <a:pt x="106426" y="211582"/>
                  </a:lnTo>
                  <a:lnTo>
                    <a:pt x="109855" y="209169"/>
                  </a:lnTo>
                  <a:lnTo>
                    <a:pt x="113284" y="206883"/>
                  </a:lnTo>
                  <a:lnTo>
                    <a:pt x="116713" y="204724"/>
                  </a:lnTo>
                  <a:lnTo>
                    <a:pt x="120269" y="202819"/>
                  </a:lnTo>
                  <a:lnTo>
                    <a:pt x="123698" y="201422"/>
                  </a:lnTo>
                  <a:lnTo>
                    <a:pt x="128143" y="199136"/>
                  </a:lnTo>
                  <a:lnTo>
                    <a:pt x="130302" y="196723"/>
                  </a:lnTo>
                  <a:lnTo>
                    <a:pt x="131064" y="194437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326891" y="4703063"/>
              <a:ext cx="48895" cy="35560"/>
            </a:xfrm>
            <a:custGeom>
              <a:avLst/>
              <a:gdLst/>
              <a:ahLst/>
              <a:cxnLst/>
              <a:rect l="l" t="t" r="r" b="b"/>
              <a:pathLst>
                <a:path w="48895" h="35560">
                  <a:moveTo>
                    <a:pt x="40512" y="0"/>
                  </a:moveTo>
                  <a:lnTo>
                    <a:pt x="38608" y="1650"/>
                  </a:lnTo>
                  <a:lnTo>
                    <a:pt x="36957" y="3810"/>
                  </a:lnTo>
                  <a:lnTo>
                    <a:pt x="33147" y="7238"/>
                  </a:lnTo>
                  <a:lnTo>
                    <a:pt x="31242" y="8762"/>
                  </a:lnTo>
                  <a:lnTo>
                    <a:pt x="29591" y="10413"/>
                  </a:lnTo>
                  <a:lnTo>
                    <a:pt x="27686" y="11811"/>
                  </a:lnTo>
                  <a:lnTo>
                    <a:pt x="26035" y="12827"/>
                  </a:lnTo>
                  <a:lnTo>
                    <a:pt x="23622" y="11175"/>
                  </a:lnTo>
                  <a:lnTo>
                    <a:pt x="20574" y="8890"/>
                  </a:lnTo>
                  <a:lnTo>
                    <a:pt x="19938" y="8762"/>
                  </a:lnTo>
                  <a:lnTo>
                    <a:pt x="18923" y="10413"/>
                  </a:lnTo>
                  <a:lnTo>
                    <a:pt x="15875" y="14478"/>
                  </a:lnTo>
                  <a:lnTo>
                    <a:pt x="13716" y="16637"/>
                  </a:lnTo>
                  <a:lnTo>
                    <a:pt x="12319" y="18668"/>
                  </a:lnTo>
                  <a:lnTo>
                    <a:pt x="10668" y="20828"/>
                  </a:lnTo>
                  <a:lnTo>
                    <a:pt x="4699" y="26162"/>
                  </a:lnTo>
                  <a:lnTo>
                    <a:pt x="1650" y="28575"/>
                  </a:lnTo>
                  <a:lnTo>
                    <a:pt x="0" y="31242"/>
                  </a:lnTo>
                  <a:lnTo>
                    <a:pt x="0" y="33655"/>
                  </a:lnTo>
                  <a:lnTo>
                    <a:pt x="762" y="34798"/>
                  </a:lnTo>
                  <a:lnTo>
                    <a:pt x="2412" y="35052"/>
                  </a:lnTo>
                  <a:lnTo>
                    <a:pt x="3810" y="35052"/>
                  </a:lnTo>
                  <a:lnTo>
                    <a:pt x="5461" y="34798"/>
                  </a:lnTo>
                  <a:lnTo>
                    <a:pt x="7366" y="34036"/>
                  </a:lnTo>
                  <a:lnTo>
                    <a:pt x="9652" y="33400"/>
                  </a:lnTo>
                  <a:lnTo>
                    <a:pt x="11557" y="32638"/>
                  </a:lnTo>
                  <a:lnTo>
                    <a:pt x="13462" y="31623"/>
                  </a:lnTo>
                  <a:lnTo>
                    <a:pt x="15367" y="30480"/>
                  </a:lnTo>
                  <a:lnTo>
                    <a:pt x="17780" y="29210"/>
                  </a:lnTo>
                  <a:lnTo>
                    <a:pt x="20574" y="27305"/>
                  </a:lnTo>
                  <a:lnTo>
                    <a:pt x="26797" y="23875"/>
                  </a:lnTo>
                  <a:lnTo>
                    <a:pt x="29591" y="22225"/>
                  </a:lnTo>
                  <a:lnTo>
                    <a:pt x="32638" y="20828"/>
                  </a:lnTo>
                  <a:lnTo>
                    <a:pt x="35052" y="19304"/>
                  </a:lnTo>
                  <a:lnTo>
                    <a:pt x="37592" y="18415"/>
                  </a:lnTo>
                  <a:lnTo>
                    <a:pt x="39750" y="16891"/>
                  </a:lnTo>
                  <a:lnTo>
                    <a:pt x="42163" y="16002"/>
                  </a:lnTo>
                  <a:lnTo>
                    <a:pt x="44069" y="14986"/>
                  </a:lnTo>
                  <a:lnTo>
                    <a:pt x="45720" y="13716"/>
                  </a:lnTo>
                  <a:lnTo>
                    <a:pt x="47371" y="12827"/>
                  </a:lnTo>
                  <a:lnTo>
                    <a:pt x="48513" y="11303"/>
                  </a:lnTo>
                  <a:lnTo>
                    <a:pt x="48768" y="10413"/>
                  </a:lnTo>
                  <a:lnTo>
                    <a:pt x="48006" y="7238"/>
                  </a:lnTo>
                  <a:lnTo>
                    <a:pt x="45212" y="4063"/>
                  </a:lnTo>
                  <a:lnTo>
                    <a:pt x="42418" y="1397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31463" y="4713732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20" h="27939">
                  <a:moveTo>
                    <a:pt x="44069" y="0"/>
                  </a:moveTo>
                  <a:lnTo>
                    <a:pt x="43814" y="1016"/>
                  </a:lnTo>
                  <a:lnTo>
                    <a:pt x="42799" y="2540"/>
                  </a:lnTo>
                  <a:lnTo>
                    <a:pt x="41148" y="3556"/>
                  </a:lnTo>
                  <a:lnTo>
                    <a:pt x="39624" y="4826"/>
                  </a:lnTo>
                  <a:lnTo>
                    <a:pt x="37719" y="5842"/>
                  </a:lnTo>
                  <a:lnTo>
                    <a:pt x="35306" y="6858"/>
                  </a:lnTo>
                  <a:lnTo>
                    <a:pt x="33274" y="8382"/>
                  </a:lnTo>
                  <a:lnTo>
                    <a:pt x="30861" y="9398"/>
                  </a:lnTo>
                  <a:lnTo>
                    <a:pt x="28448" y="10922"/>
                  </a:lnTo>
                  <a:lnTo>
                    <a:pt x="25526" y="12446"/>
                  </a:lnTo>
                  <a:lnTo>
                    <a:pt x="22860" y="14224"/>
                  </a:lnTo>
                  <a:lnTo>
                    <a:pt x="19685" y="16002"/>
                  </a:lnTo>
                  <a:lnTo>
                    <a:pt x="16763" y="17780"/>
                  </a:lnTo>
                  <a:lnTo>
                    <a:pt x="14097" y="19812"/>
                  </a:lnTo>
                  <a:lnTo>
                    <a:pt x="11684" y="21082"/>
                  </a:lnTo>
                  <a:lnTo>
                    <a:pt x="9778" y="22352"/>
                  </a:lnTo>
                  <a:lnTo>
                    <a:pt x="4572" y="24892"/>
                  </a:lnTo>
                  <a:lnTo>
                    <a:pt x="2159" y="25654"/>
                  </a:lnTo>
                  <a:lnTo>
                    <a:pt x="0" y="25908"/>
                  </a:lnTo>
                  <a:lnTo>
                    <a:pt x="253" y="26924"/>
                  </a:lnTo>
                  <a:lnTo>
                    <a:pt x="1270" y="27432"/>
                  </a:lnTo>
                  <a:lnTo>
                    <a:pt x="4572" y="26416"/>
                  </a:lnTo>
                  <a:lnTo>
                    <a:pt x="10160" y="23368"/>
                  </a:lnTo>
                  <a:lnTo>
                    <a:pt x="12446" y="21844"/>
                  </a:lnTo>
                  <a:lnTo>
                    <a:pt x="15366" y="20574"/>
                  </a:lnTo>
                  <a:lnTo>
                    <a:pt x="21589" y="16764"/>
                  </a:lnTo>
                  <a:lnTo>
                    <a:pt x="24764" y="14986"/>
                  </a:lnTo>
                  <a:lnTo>
                    <a:pt x="27432" y="13208"/>
                  </a:lnTo>
                  <a:lnTo>
                    <a:pt x="29718" y="11430"/>
                  </a:lnTo>
                  <a:lnTo>
                    <a:pt x="31114" y="10160"/>
                  </a:lnTo>
                  <a:lnTo>
                    <a:pt x="32385" y="11430"/>
                  </a:lnTo>
                  <a:lnTo>
                    <a:pt x="33274" y="11938"/>
                  </a:lnTo>
                  <a:lnTo>
                    <a:pt x="36957" y="9906"/>
                  </a:lnTo>
                  <a:lnTo>
                    <a:pt x="39370" y="8382"/>
                  </a:lnTo>
                  <a:lnTo>
                    <a:pt x="41148" y="7366"/>
                  </a:lnTo>
                  <a:lnTo>
                    <a:pt x="44703" y="5080"/>
                  </a:lnTo>
                  <a:lnTo>
                    <a:pt x="45720" y="4064"/>
                  </a:lnTo>
                  <a:lnTo>
                    <a:pt x="45720" y="3556"/>
                  </a:lnTo>
                  <a:lnTo>
                    <a:pt x="45465" y="2540"/>
                  </a:lnTo>
                  <a:lnTo>
                    <a:pt x="44703" y="1524"/>
                  </a:lnTo>
                  <a:lnTo>
                    <a:pt x="44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241547" y="4515611"/>
              <a:ext cx="125095" cy="203200"/>
            </a:xfrm>
            <a:custGeom>
              <a:avLst/>
              <a:gdLst/>
              <a:ahLst/>
              <a:cxnLst/>
              <a:rect l="l" t="t" r="r" b="b"/>
              <a:pathLst>
                <a:path w="125095" h="203200">
                  <a:moveTo>
                    <a:pt x="22987" y="0"/>
                  </a:moveTo>
                  <a:lnTo>
                    <a:pt x="507" y="19557"/>
                  </a:lnTo>
                  <a:lnTo>
                    <a:pt x="0" y="22860"/>
                  </a:lnTo>
                  <a:lnTo>
                    <a:pt x="507" y="26162"/>
                  </a:lnTo>
                  <a:lnTo>
                    <a:pt x="762" y="29971"/>
                  </a:lnTo>
                  <a:lnTo>
                    <a:pt x="2666" y="41656"/>
                  </a:lnTo>
                  <a:lnTo>
                    <a:pt x="4190" y="49530"/>
                  </a:lnTo>
                  <a:lnTo>
                    <a:pt x="10922" y="69087"/>
                  </a:lnTo>
                  <a:lnTo>
                    <a:pt x="16128" y="81280"/>
                  </a:lnTo>
                  <a:lnTo>
                    <a:pt x="24511" y="97155"/>
                  </a:lnTo>
                  <a:lnTo>
                    <a:pt x="28193" y="105537"/>
                  </a:lnTo>
                  <a:lnTo>
                    <a:pt x="34671" y="118871"/>
                  </a:lnTo>
                  <a:lnTo>
                    <a:pt x="37591" y="123570"/>
                  </a:lnTo>
                  <a:lnTo>
                    <a:pt x="46736" y="133604"/>
                  </a:lnTo>
                  <a:lnTo>
                    <a:pt x="72516" y="162687"/>
                  </a:lnTo>
                  <a:lnTo>
                    <a:pt x="85598" y="178435"/>
                  </a:lnTo>
                  <a:lnTo>
                    <a:pt x="87884" y="181990"/>
                  </a:lnTo>
                  <a:lnTo>
                    <a:pt x="89788" y="186308"/>
                  </a:lnTo>
                  <a:lnTo>
                    <a:pt x="93344" y="192405"/>
                  </a:lnTo>
                  <a:lnTo>
                    <a:pt x="99187" y="201040"/>
                  </a:lnTo>
                  <a:lnTo>
                    <a:pt x="100711" y="202692"/>
                  </a:lnTo>
                  <a:lnTo>
                    <a:pt x="102742" y="202692"/>
                  </a:lnTo>
                  <a:lnTo>
                    <a:pt x="124967" y="189102"/>
                  </a:lnTo>
                  <a:lnTo>
                    <a:pt x="117348" y="178815"/>
                  </a:lnTo>
                  <a:lnTo>
                    <a:pt x="109600" y="167386"/>
                  </a:lnTo>
                  <a:lnTo>
                    <a:pt x="91312" y="132842"/>
                  </a:lnTo>
                  <a:lnTo>
                    <a:pt x="73532" y="117220"/>
                  </a:lnTo>
                  <a:lnTo>
                    <a:pt x="69087" y="113664"/>
                  </a:lnTo>
                  <a:lnTo>
                    <a:pt x="66801" y="110236"/>
                  </a:lnTo>
                  <a:lnTo>
                    <a:pt x="66039" y="109855"/>
                  </a:lnTo>
                  <a:lnTo>
                    <a:pt x="64135" y="110489"/>
                  </a:lnTo>
                  <a:lnTo>
                    <a:pt x="63373" y="110236"/>
                  </a:lnTo>
                  <a:lnTo>
                    <a:pt x="63373" y="106171"/>
                  </a:lnTo>
                  <a:lnTo>
                    <a:pt x="63118" y="104775"/>
                  </a:lnTo>
                  <a:lnTo>
                    <a:pt x="60832" y="100330"/>
                  </a:lnTo>
                  <a:lnTo>
                    <a:pt x="59943" y="96900"/>
                  </a:lnTo>
                  <a:lnTo>
                    <a:pt x="59689" y="92837"/>
                  </a:lnTo>
                  <a:lnTo>
                    <a:pt x="59689" y="88645"/>
                  </a:lnTo>
                  <a:lnTo>
                    <a:pt x="58674" y="78105"/>
                  </a:lnTo>
                  <a:lnTo>
                    <a:pt x="52704" y="40258"/>
                  </a:lnTo>
                  <a:lnTo>
                    <a:pt x="33909" y="4825"/>
                  </a:lnTo>
                  <a:lnTo>
                    <a:pt x="28701" y="1650"/>
                  </a:lnTo>
                  <a:lnTo>
                    <a:pt x="22987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241548" y="4393691"/>
              <a:ext cx="78105" cy="155575"/>
            </a:xfrm>
            <a:custGeom>
              <a:avLst/>
              <a:gdLst/>
              <a:ahLst/>
              <a:cxnLst/>
              <a:rect l="l" t="t" r="r" b="b"/>
              <a:pathLst>
                <a:path w="78104" h="155575">
                  <a:moveTo>
                    <a:pt x="77724" y="129159"/>
                  </a:moveTo>
                  <a:lnTo>
                    <a:pt x="76962" y="123444"/>
                  </a:lnTo>
                  <a:lnTo>
                    <a:pt x="75311" y="119634"/>
                  </a:lnTo>
                  <a:lnTo>
                    <a:pt x="73152" y="115697"/>
                  </a:lnTo>
                  <a:lnTo>
                    <a:pt x="66281" y="105664"/>
                  </a:lnTo>
                  <a:lnTo>
                    <a:pt x="59563" y="95504"/>
                  </a:lnTo>
                  <a:lnTo>
                    <a:pt x="55880" y="86995"/>
                  </a:lnTo>
                  <a:lnTo>
                    <a:pt x="55880" y="78486"/>
                  </a:lnTo>
                  <a:lnTo>
                    <a:pt x="57518" y="64008"/>
                  </a:lnTo>
                  <a:lnTo>
                    <a:pt x="58547" y="48133"/>
                  </a:lnTo>
                  <a:lnTo>
                    <a:pt x="42532" y="7874"/>
                  </a:lnTo>
                  <a:lnTo>
                    <a:pt x="28448" y="0"/>
                  </a:lnTo>
                  <a:lnTo>
                    <a:pt x="24244" y="0"/>
                  </a:lnTo>
                  <a:lnTo>
                    <a:pt x="11176" y="27051"/>
                  </a:lnTo>
                  <a:lnTo>
                    <a:pt x="9271" y="36068"/>
                  </a:lnTo>
                  <a:lnTo>
                    <a:pt x="6604" y="42672"/>
                  </a:lnTo>
                  <a:lnTo>
                    <a:pt x="3429" y="47371"/>
                  </a:lnTo>
                  <a:lnTo>
                    <a:pt x="1270" y="51181"/>
                  </a:lnTo>
                  <a:lnTo>
                    <a:pt x="0" y="54229"/>
                  </a:lnTo>
                  <a:lnTo>
                    <a:pt x="762" y="56642"/>
                  </a:lnTo>
                  <a:lnTo>
                    <a:pt x="3175" y="59690"/>
                  </a:lnTo>
                  <a:lnTo>
                    <a:pt x="6096" y="62738"/>
                  </a:lnTo>
                  <a:lnTo>
                    <a:pt x="9271" y="65151"/>
                  </a:lnTo>
                  <a:lnTo>
                    <a:pt x="9525" y="65913"/>
                  </a:lnTo>
                  <a:lnTo>
                    <a:pt x="9525" y="67818"/>
                  </a:lnTo>
                  <a:lnTo>
                    <a:pt x="10160" y="70104"/>
                  </a:lnTo>
                  <a:lnTo>
                    <a:pt x="10655" y="73025"/>
                  </a:lnTo>
                  <a:lnTo>
                    <a:pt x="13068" y="80391"/>
                  </a:lnTo>
                  <a:lnTo>
                    <a:pt x="16243" y="96901"/>
                  </a:lnTo>
                  <a:lnTo>
                    <a:pt x="16510" y="104267"/>
                  </a:lnTo>
                  <a:lnTo>
                    <a:pt x="17526" y="110871"/>
                  </a:lnTo>
                  <a:lnTo>
                    <a:pt x="19177" y="117475"/>
                  </a:lnTo>
                  <a:lnTo>
                    <a:pt x="21590" y="123698"/>
                  </a:lnTo>
                  <a:lnTo>
                    <a:pt x="22860" y="128143"/>
                  </a:lnTo>
                  <a:lnTo>
                    <a:pt x="24244" y="130302"/>
                  </a:lnTo>
                  <a:lnTo>
                    <a:pt x="25273" y="133223"/>
                  </a:lnTo>
                  <a:lnTo>
                    <a:pt x="31115" y="143891"/>
                  </a:lnTo>
                  <a:lnTo>
                    <a:pt x="50800" y="155448"/>
                  </a:lnTo>
                  <a:lnTo>
                    <a:pt x="54343" y="155194"/>
                  </a:lnTo>
                  <a:lnTo>
                    <a:pt x="77724" y="134620"/>
                  </a:lnTo>
                  <a:lnTo>
                    <a:pt x="77724" y="12915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58311" y="4486655"/>
              <a:ext cx="68580" cy="66040"/>
            </a:xfrm>
            <a:custGeom>
              <a:avLst/>
              <a:gdLst/>
              <a:ahLst/>
              <a:cxnLst/>
              <a:rect l="l" t="t" r="r" b="b"/>
              <a:pathLst>
                <a:path w="68579" h="66039">
                  <a:moveTo>
                    <a:pt x="45847" y="0"/>
                  </a:moveTo>
                  <a:lnTo>
                    <a:pt x="43941" y="0"/>
                  </a:lnTo>
                  <a:lnTo>
                    <a:pt x="42037" y="254"/>
                  </a:lnTo>
                  <a:lnTo>
                    <a:pt x="40386" y="762"/>
                  </a:lnTo>
                  <a:lnTo>
                    <a:pt x="38480" y="1016"/>
                  </a:lnTo>
                  <a:lnTo>
                    <a:pt x="36829" y="1397"/>
                  </a:lnTo>
                  <a:lnTo>
                    <a:pt x="35305" y="1905"/>
                  </a:lnTo>
                  <a:lnTo>
                    <a:pt x="34162" y="2667"/>
                  </a:lnTo>
                  <a:lnTo>
                    <a:pt x="32512" y="3429"/>
                  </a:lnTo>
                  <a:lnTo>
                    <a:pt x="30861" y="4572"/>
                  </a:lnTo>
                  <a:lnTo>
                    <a:pt x="28955" y="5080"/>
                  </a:lnTo>
                  <a:lnTo>
                    <a:pt x="27050" y="6223"/>
                  </a:lnTo>
                  <a:lnTo>
                    <a:pt x="22351" y="8128"/>
                  </a:lnTo>
                  <a:lnTo>
                    <a:pt x="19938" y="8890"/>
                  </a:lnTo>
                  <a:lnTo>
                    <a:pt x="18034" y="9652"/>
                  </a:lnTo>
                  <a:lnTo>
                    <a:pt x="16383" y="10160"/>
                  </a:lnTo>
                  <a:lnTo>
                    <a:pt x="13335" y="10541"/>
                  </a:lnTo>
                  <a:lnTo>
                    <a:pt x="11175" y="11049"/>
                  </a:lnTo>
                  <a:lnTo>
                    <a:pt x="9271" y="11049"/>
                  </a:lnTo>
                  <a:lnTo>
                    <a:pt x="7365" y="11303"/>
                  </a:lnTo>
                  <a:lnTo>
                    <a:pt x="5461" y="11811"/>
                  </a:lnTo>
                  <a:lnTo>
                    <a:pt x="3810" y="12065"/>
                  </a:lnTo>
                  <a:lnTo>
                    <a:pt x="1397" y="12827"/>
                  </a:lnTo>
                  <a:lnTo>
                    <a:pt x="253" y="13462"/>
                  </a:lnTo>
                  <a:lnTo>
                    <a:pt x="0" y="13716"/>
                  </a:lnTo>
                  <a:lnTo>
                    <a:pt x="0" y="14478"/>
                  </a:lnTo>
                  <a:lnTo>
                    <a:pt x="253" y="15240"/>
                  </a:lnTo>
                  <a:lnTo>
                    <a:pt x="762" y="16129"/>
                  </a:lnTo>
                  <a:lnTo>
                    <a:pt x="1142" y="17526"/>
                  </a:lnTo>
                  <a:lnTo>
                    <a:pt x="1397" y="21463"/>
                  </a:lnTo>
                  <a:lnTo>
                    <a:pt x="3048" y="27940"/>
                  </a:lnTo>
                  <a:lnTo>
                    <a:pt x="5461" y="34925"/>
                  </a:lnTo>
                  <a:lnTo>
                    <a:pt x="7365" y="39497"/>
                  </a:lnTo>
                  <a:lnTo>
                    <a:pt x="7620" y="40894"/>
                  </a:lnTo>
                  <a:lnTo>
                    <a:pt x="8254" y="42672"/>
                  </a:lnTo>
                  <a:lnTo>
                    <a:pt x="8509" y="44323"/>
                  </a:lnTo>
                  <a:lnTo>
                    <a:pt x="9271" y="45339"/>
                  </a:lnTo>
                  <a:lnTo>
                    <a:pt x="10667" y="48133"/>
                  </a:lnTo>
                  <a:lnTo>
                    <a:pt x="12826" y="53213"/>
                  </a:lnTo>
                  <a:lnTo>
                    <a:pt x="16128" y="58801"/>
                  </a:lnTo>
                  <a:lnTo>
                    <a:pt x="20192" y="62357"/>
                  </a:lnTo>
                  <a:lnTo>
                    <a:pt x="23495" y="63373"/>
                  </a:lnTo>
                  <a:lnTo>
                    <a:pt x="32258" y="65024"/>
                  </a:lnTo>
                  <a:lnTo>
                    <a:pt x="37211" y="65532"/>
                  </a:lnTo>
                  <a:lnTo>
                    <a:pt x="42290" y="65532"/>
                  </a:lnTo>
                  <a:lnTo>
                    <a:pt x="68579" y="44069"/>
                  </a:lnTo>
                  <a:lnTo>
                    <a:pt x="68579" y="39751"/>
                  </a:lnTo>
                  <a:lnTo>
                    <a:pt x="68325" y="36576"/>
                  </a:lnTo>
                  <a:lnTo>
                    <a:pt x="67437" y="32512"/>
                  </a:lnTo>
                  <a:lnTo>
                    <a:pt x="67183" y="30861"/>
                  </a:lnTo>
                  <a:lnTo>
                    <a:pt x="66675" y="29337"/>
                  </a:lnTo>
                  <a:lnTo>
                    <a:pt x="65532" y="27178"/>
                  </a:lnTo>
                  <a:lnTo>
                    <a:pt x="63626" y="25527"/>
                  </a:lnTo>
                  <a:lnTo>
                    <a:pt x="61467" y="23114"/>
                  </a:lnTo>
                  <a:lnTo>
                    <a:pt x="56768" y="16129"/>
                  </a:lnTo>
                  <a:lnTo>
                    <a:pt x="54610" y="12065"/>
                  </a:lnTo>
                  <a:lnTo>
                    <a:pt x="53339" y="9398"/>
                  </a:lnTo>
                  <a:lnTo>
                    <a:pt x="52959" y="7239"/>
                  </a:lnTo>
                  <a:lnTo>
                    <a:pt x="52450" y="5588"/>
                  </a:lnTo>
                  <a:lnTo>
                    <a:pt x="51053" y="4064"/>
                  </a:lnTo>
                  <a:lnTo>
                    <a:pt x="48640" y="3810"/>
                  </a:lnTo>
                  <a:lnTo>
                    <a:pt x="47751" y="3175"/>
                  </a:lnTo>
                  <a:lnTo>
                    <a:pt x="46989" y="1905"/>
                  </a:lnTo>
                  <a:lnTo>
                    <a:pt x="46227" y="1016"/>
                  </a:lnTo>
                  <a:lnTo>
                    <a:pt x="45847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258312" y="4486655"/>
              <a:ext cx="47625" cy="17145"/>
            </a:xfrm>
            <a:custGeom>
              <a:avLst/>
              <a:gdLst/>
              <a:ahLst/>
              <a:cxnLst/>
              <a:rect l="l" t="t" r="r" b="b"/>
              <a:pathLst>
                <a:path w="47625" h="17145">
                  <a:moveTo>
                    <a:pt x="9131" y="14478"/>
                  </a:moveTo>
                  <a:lnTo>
                    <a:pt x="8890" y="13462"/>
                  </a:lnTo>
                  <a:lnTo>
                    <a:pt x="8890" y="11811"/>
                  </a:lnTo>
                  <a:lnTo>
                    <a:pt x="8242" y="10668"/>
                  </a:lnTo>
                  <a:lnTo>
                    <a:pt x="6718" y="11176"/>
                  </a:lnTo>
                  <a:lnTo>
                    <a:pt x="5334" y="11176"/>
                  </a:lnTo>
                  <a:lnTo>
                    <a:pt x="3810" y="11430"/>
                  </a:lnTo>
                  <a:lnTo>
                    <a:pt x="1524" y="12065"/>
                  </a:lnTo>
                  <a:lnTo>
                    <a:pt x="241" y="12827"/>
                  </a:lnTo>
                  <a:lnTo>
                    <a:pt x="0" y="12954"/>
                  </a:lnTo>
                  <a:lnTo>
                    <a:pt x="0" y="13716"/>
                  </a:lnTo>
                  <a:lnTo>
                    <a:pt x="241" y="14478"/>
                  </a:lnTo>
                  <a:lnTo>
                    <a:pt x="889" y="15367"/>
                  </a:lnTo>
                  <a:lnTo>
                    <a:pt x="1130" y="16510"/>
                  </a:lnTo>
                  <a:lnTo>
                    <a:pt x="1130" y="16764"/>
                  </a:lnTo>
                  <a:lnTo>
                    <a:pt x="2413" y="16002"/>
                  </a:lnTo>
                  <a:lnTo>
                    <a:pt x="4699" y="15367"/>
                  </a:lnTo>
                  <a:lnTo>
                    <a:pt x="6718" y="14859"/>
                  </a:lnTo>
                  <a:lnTo>
                    <a:pt x="9131" y="14478"/>
                  </a:lnTo>
                  <a:close/>
                </a:path>
                <a:path w="47625" h="17145">
                  <a:moveTo>
                    <a:pt x="33528" y="7112"/>
                  </a:moveTo>
                  <a:lnTo>
                    <a:pt x="33020" y="6604"/>
                  </a:lnTo>
                  <a:lnTo>
                    <a:pt x="32766" y="5461"/>
                  </a:lnTo>
                  <a:lnTo>
                    <a:pt x="31991" y="4191"/>
                  </a:lnTo>
                  <a:lnTo>
                    <a:pt x="31115" y="3048"/>
                  </a:lnTo>
                  <a:lnTo>
                    <a:pt x="29591" y="4191"/>
                  </a:lnTo>
                  <a:lnTo>
                    <a:pt x="27686" y="4699"/>
                  </a:lnTo>
                  <a:lnTo>
                    <a:pt x="25908" y="5842"/>
                  </a:lnTo>
                  <a:lnTo>
                    <a:pt x="21463" y="7747"/>
                  </a:lnTo>
                  <a:lnTo>
                    <a:pt x="19050" y="8509"/>
                  </a:lnTo>
                  <a:lnTo>
                    <a:pt x="17272" y="9271"/>
                  </a:lnTo>
                  <a:lnTo>
                    <a:pt x="14592" y="9906"/>
                  </a:lnTo>
                  <a:lnTo>
                    <a:pt x="13335" y="9906"/>
                  </a:lnTo>
                  <a:lnTo>
                    <a:pt x="12179" y="10160"/>
                  </a:lnTo>
                  <a:lnTo>
                    <a:pt x="10655" y="10668"/>
                  </a:lnTo>
                  <a:lnTo>
                    <a:pt x="11417" y="13716"/>
                  </a:lnTo>
                  <a:lnTo>
                    <a:pt x="14592" y="13208"/>
                  </a:lnTo>
                  <a:lnTo>
                    <a:pt x="17526" y="12573"/>
                  </a:lnTo>
                  <a:lnTo>
                    <a:pt x="20701" y="12065"/>
                  </a:lnTo>
                  <a:lnTo>
                    <a:pt x="23495" y="10922"/>
                  </a:lnTo>
                  <a:lnTo>
                    <a:pt x="29337" y="9017"/>
                  </a:lnTo>
                  <a:lnTo>
                    <a:pt x="31356" y="7747"/>
                  </a:lnTo>
                  <a:lnTo>
                    <a:pt x="33528" y="7112"/>
                  </a:lnTo>
                  <a:close/>
                </a:path>
                <a:path w="47625" h="17145">
                  <a:moveTo>
                    <a:pt x="47231" y="2794"/>
                  </a:moveTo>
                  <a:lnTo>
                    <a:pt x="46482" y="2286"/>
                  </a:lnTo>
                  <a:lnTo>
                    <a:pt x="45580" y="1397"/>
                  </a:lnTo>
                  <a:lnTo>
                    <a:pt x="44818" y="762"/>
                  </a:lnTo>
                  <a:lnTo>
                    <a:pt x="44577" y="0"/>
                  </a:lnTo>
                  <a:lnTo>
                    <a:pt x="42037" y="0"/>
                  </a:lnTo>
                  <a:lnTo>
                    <a:pt x="39878" y="127"/>
                  </a:lnTo>
                  <a:lnTo>
                    <a:pt x="37465" y="762"/>
                  </a:lnTo>
                  <a:lnTo>
                    <a:pt x="35052" y="1270"/>
                  </a:lnTo>
                  <a:lnTo>
                    <a:pt x="35814" y="2286"/>
                  </a:lnTo>
                  <a:lnTo>
                    <a:pt x="36703" y="3302"/>
                  </a:lnTo>
                  <a:lnTo>
                    <a:pt x="37211" y="4191"/>
                  </a:lnTo>
                  <a:lnTo>
                    <a:pt x="37465" y="4572"/>
                  </a:lnTo>
                  <a:lnTo>
                    <a:pt x="40259" y="3683"/>
                  </a:lnTo>
                  <a:lnTo>
                    <a:pt x="42926" y="3302"/>
                  </a:lnTo>
                  <a:lnTo>
                    <a:pt x="45339" y="3048"/>
                  </a:lnTo>
                  <a:lnTo>
                    <a:pt x="47231" y="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240023" y="4389119"/>
              <a:ext cx="68580" cy="111760"/>
            </a:xfrm>
            <a:custGeom>
              <a:avLst/>
              <a:gdLst/>
              <a:ahLst/>
              <a:cxnLst/>
              <a:rect l="l" t="t" r="r" b="b"/>
              <a:pathLst>
                <a:path w="68579" h="111760">
                  <a:moveTo>
                    <a:pt x="38480" y="0"/>
                  </a:moveTo>
                  <a:lnTo>
                    <a:pt x="37211" y="0"/>
                  </a:lnTo>
                  <a:lnTo>
                    <a:pt x="35813" y="507"/>
                  </a:lnTo>
                  <a:lnTo>
                    <a:pt x="31114" y="1396"/>
                  </a:lnTo>
                  <a:lnTo>
                    <a:pt x="29083" y="2158"/>
                  </a:lnTo>
                  <a:lnTo>
                    <a:pt x="26415" y="2793"/>
                  </a:lnTo>
                  <a:lnTo>
                    <a:pt x="24129" y="3809"/>
                  </a:lnTo>
                  <a:lnTo>
                    <a:pt x="18034" y="8254"/>
                  </a:lnTo>
                  <a:lnTo>
                    <a:pt x="16255" y="9905"/>
                  </a:lnTo>
                  <a:lnTo>
                    <a:pt x="10413" y="14477"/>
                  </a:lnTo>
                  <a:lnTo>
                    <a:pt x="9906" y="15239"/>
                  </a:lnTo>
                  <a:lnTo>
                    <a:pt x="9398" y="15366"/>
                  </a:lnTo>
                  <a:lnTo>
                    <a:pt x="11302" y="18541"/>
                  </a:lnTo>
                  <a:lnTo>
                    <a:pt x="12064" y="19430"/>
                  </a:lnTo>
                  <a:lnTo>
                    <a:pt x="12064" y="19938"/>
                  </a:lnTo>
                  <a:lnTo>
                    <a:pt x="10413" y="20827"/>
                  </a:lnTo>
                  <a:lnTo>
                    <a:pt x="9398" y="22351"/>
                  </a:lnTo>
                  <a:lnTo>
                    <a:pt x="9143" y="23748"/>
                  </a:lnTo>
                  <a:lnTo>
                    <a:pt x="10159" y="29590"/>
                  </a:lnTo>
                  <a:lnTo>
                    <a:pt x="9398" y="37464"/>
                  </a:lnTo>
                  <a:lnTo>
                    <a:pt x="6857" y="47243"/>
                  </a:lnTo>
                  <a:lnTo>
                    <a:pt x="1777" y="56641"/>
                  </a:lnTo>
                  <a:lnTo>
                    <a:pt x="762" y="59054"/>
                  </a:lnTo>
                  <a:lnTo>
                    <a:pt x="0" y="62102"/>
                  </a:lnTo>
                  <a:lnTo>
                    <a:pt x="507" y="65912"/>
                  </a:lnTo>
                  <a:lnTo>
                    <a:pt x="4190" y="73024"/>
                  </a:lnTo>
                  <a:lnTo>
                    <a:pt x="9143" y="83692"/>
                  </a:lnTo>
                  <a:lnTo>
                    <a:pt x="11049" y="86867"/>
                  </a:lnTo>
                  <a:lnTo>
                    <a:pt x="12064" y="87756"/>
                  </a:lnTo>
                  <a:lnTo>
                    <a:pt x="12826" y="89915"/>
                  </a:lnTo>
                  <a:lnTo>
                    <a:pt x="12826" y="97916"/>
                  </a:lnTo>
                  <a:lnTo>
                    <a:pt x="13588" y="104139"/>
                  </a:lnTo>
                  <a:lnTo>
                    <a:pt x="15239" y="109346"/>
                  </a:lnTo>
                  <a:lnTo>
                    <a:pt x="17779" y="111251"/>
                  </a:lnTo>
                  <a:lnTo>
                    <a:pt x="17779" y="110489"/>
                  </a:lnTo>
                  <a:lnTo>
                    <a:pt x="19050" y="109600"/>
                  </a:lnTo>
                  <a:lnTo>
                    <a:pt x="21462" y="108838"/>
                  </a:lnTo>
                  <a:lnTo>
                    <a:pt x="26670" y="107949"/>
                  </a:lnTo>
                  <a:lnTo>
                    <a:pt x="28575" y="107949"/>
                  </a:lnTo>
                  <a:lnTo>
                    <a:pt x="35051" y="106552"/>
                  </a:lnTo>
                  <a:lnTo>
                    <a:pt x="43687" y="103123"/>
                  </a:lnTo>
                  <a:lnTo>
                    <a:pt x="45592" y="101980"/>
                  </a:lnTo>
                  <a:lnTo>
                    <a:pt x="47371" y="101472"/>
                  </a:lnTo>
                  <a:lnTo>
                    <a:pt x="48895" y="100329"/>
                  </a:lnTo>
                  <a:lnTo>
                    <a:pt x="51562" y="98932"/>
                  </a:lnTo>
                  <a:lnTo>
                    <a:pt x="54737" y="97916"/>
                  </a:lnTo>
                  <a:lnTo>
                    <a:pt x="56514" y="97789"/>
                  </a:lnTo>
                  <a:lnTo>
                    <a:pt x="58165" y="97281"/>
                  </a:lnTo>
                  <a:lnTo>
                    <a:pt x="59943" y="97027"/>
                  </a:lnTo>
                  <a:lnTo>
                    <a:pt x="61722" y="97027"/>
                  </a:lnTo>
                  <a:lnTo>
                    <a:pt x="62864" y="96519"/>
                  </a:lnTo>
                  <a:lnTo>
                    <a:pt x="64135" y="95630"/>
                  </a:lnTo>
                  <a:lnTo>
                    <a:pt x="65912" y="93217"/>
                  </a:lnTo>
                  <a:lnTo>
                    <a:pt x="66801" y="92328"/>
                  </a:lnTo>
                  <a:lnTo>
                    <a:pt x="68579" y="89915"/>
                  </a:lnTo>
                  <a:lnTo>
                    <a:pt x="68579" y="88772"/>
                  </a:lnTo>
                  <a:lnTo>
                    <a:pt x="66801" y="83311"/>
                  </a:lnTo>
                  <a:lnTo>
                    <a:pt x="65404" y="79882"/>
                  </a:lnTo>
                  <a:lnTo>
                    <a:pt x="64642" y="76834"/>
                  </a:lnTo>
                  <a:lnTo>
                    <a:pt x="64642" y="48640"/>
                  </a:lnTo>
                  <a:lnTo>
                    <a:pt x="64388" y="43179"/>
                  </a:lnTo>
                  <a:lnTo>
                    <a:pt x="59436" y="33908"/>
                  </a:lnTo>
                  <a:lnTo>
                    <a:pt x="55245" y="24256"/>
                  </a:lnTo>
                  <a:lnTo>
                    <a:pt x="46354" y="13080"/>
                  </a:lnTo>
                  <a:lnTo>
                    <a:pt x="44450" y="11429"/>
                  </a:lnTo>
                  <a:lnTo>
                    <a:pt x="43179" y="9905"/>
                  </a:lnTo>
                  <a:lnTo>
                    <a:pt x="42163" y="7619"/>
                  </a:lnTo>
                  <a:lnTo>
                    <a:pt x="41401" y="6857"/>
                  </a:lnTo>
                  <a:lnTo>
                    <a:pt x="40259" y="6603"/>
                  </a:lnTo>
                  <a:lnTo>
                    <a:pt x="40004" y="4444"/>
                  </a:lnTo>
                  <a:lnTo>
                    <a:pt x="40004" y="2412"/>
                  </a:lnTo>
                  <a:lnTo>
                    <a:pt x="39497" y="761"/>
                  </a:lnTo>
                  <a:lnTo>
                    <a:pt x="38480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211068" y="4407407"/>
              <a:ext cx="74930" cy="131445"/>
            </a:xfrm>
            <a:custGeom>
              <a:avLst/>
              <a:gdLst/>
              <a:ahLst/>
              <a:cxnLst/>
              <a:rect l="l" t="t" r="r" b="b"/>
              <a:pathLst>
                <a:path w="74929" h="131445">
                  <a:moveTo>
                    <a:pt x="74676" y="45339"/>
                  </a:moveTo>
                  <a:lnTo>
                    <a:pt x="74168" y="38735"/>
                  </a:lnTo>
                  <a:lnTo>
                    <a:pt x="72517" y="27813"/>
                  </a:lnTo>
                  <a:lnTo>
                    <a:pt x="71501" y="17018"/>
                  </a:lnTo>
                  <a:lnTo>
                    <a:pt x="58420" y="0"/>
                  </a:lnTo>
                  <a:lnTo>
                    <a:pt x="54229" y="889"/>
                  </a:lnTo>
                  <a:lnTo>
                    <a:pt x="50419" y="3302"/>
                  </a:lnTo>
                  <a:lnTo>
                    <a:pt x="47752" y="7112"/>
                  </a:lnTo>
                  <a:lnTo>
                    <a:pt x="46990" y="12065"/>
                  </a:lnTo>
                  <a:lnTo>
                    <a:pt x="47244" y="17272"/>
                  </a:lnTo>
                  <a:lnTo>
                    <a:pt x="48895" y="22479"/>
                  </a:lnTo>
                  <a:lnTo>
                    <a:pt x="50165" y="28067"/>
                  </a:lnTo>
                  <a:lnTo>
                    <a:pt x="52311" y="42799"/>
                  </a:lnTo>
                  <a:lnTo>
                    <a:pt x="53835" y="51308"/>
                  </a:lnTo>
                  <a:lnTo>
                    <a:pt x="56515" y="62992"/>
                  </a:lnTo>
                  <a:lnTo>
                    <a:pt x="56248" y="64516"/>
                  </a:lnTo>
                  <a:lnTo>
                    <a:pt x="55753" y="65405"/>
                  </a:lnTo>
                  <a:lnTo>
                    <a:pt x="50660" y="70104"/>
                  </a:lnTo>
                  <a:lnTo>
                    <a:pt x="47752" y="73914"/>
                  </a:lnTo>
                  <a:lnTo>
                    <a:pt x="44310" y="79121"/>
                  </a:lnTo>
                  <a:lnTo>
                    <a:pt x="42418" y="81661"/>
                  </a:lnTo>
                  <a:lnTo>
                    <a:pt x="40640" y="84836"/>
                  </a:lnTo>
                  <a:lnTo>
                    <a:pt x="38227" y="88265"/>
                  </a:lnTo>
                  <a:lnTo>
                    <a:pt x="28321" y="100330"/>
                  </a:lnTo>
                  <a:lnTo>
                    <a:pt x="22733" y="106299"/>
                  </a:lnTo>
                  <a:lnTo>
                    <a:pt x="21463" y="107950"/>
                  </a:lnTo>
                  <a:lnTo>
                    <a:pt x="20066" y="108839"/>
                  </a:lnTo>
                  <a:lnTo>
                    <a:pt x="19888" y="110464"/>
                  </a:lnTo>
                  <a:lnTo>
                    <a:pt x="17272" y="111125"/>
                  </a:lnTo>
                  <a:lnTo>
                    <a:pt x="14732" y="112141"/>
                  </a:lnTo>
                  <a:lnTo>
                    <a:pt x="12192" y="113030"/>
                  </a:lnTo>
                  <a:lnTo>
                    <a:pt x="10668" y="113792"/>
                  </a:lnTo>
                  <a:lnTo>
                    <a:pt x="8890" y="114554"/>
                  </a:lnTo>
                  <a:lnTo>
                    <a:pt x="5080" y="115951"/>
                  </a:lnTo>
                  <a:lnTo>
                    <a:pt x="3302" y="116713"/>
                  </a:lnTo>
                  <a:lnTo>
                    <a:pt x="2032" y="116967"/>
                  </a:lnTo>
                  <a:lnTo>
                    <a:pt x="762" y="117602"/>
                  </a:lnTo>
                  <a:lnTo>
                    <a:pt x="0" y="119126"/>
                  </a:lnTo>
                  <a:lnTo>
                    <a:pt x="0" y="120523"/>
                  </a:lnTo>
                  <a:lnTo>
                    <a:pt x="2032" y="122936"/>
                  </a:lnTo>
                  <a:lnTo>
                    <a:pt x="3302" y="124841"/>
                  </a:lnTo>
                  <a:lnTo>
                    <a:pt x="5080" y="127000"/>
                  </a:lnTo>
                  <a:lnTo>
                    <a:pt x="7366" y="130048"/>
                  </a:lnTo>
                  <a:lnTo>
                    <a:pt x="8382" y="130810"/>
                  </a:lnTo>
                  <a:lnTo>
                    <a:pt x="9906" y="131064"/>
                  </a:lnTo>
                  <a:lnTo>
                    <a:pt x="11430" y="130810"/>
                  </a:lnTo>
                  <a:lnTo>
                    <a:pt x="13716" y="129413"/>
                  </a:lnTo>
                  <a:lnTo>
                    <a:pt x="19050" y="126492"/>
                  </a:lnTo>
                  <a:lnTo>
                    <a:pt x="20828" y="125984"/>
                  </a:lnTo>
                  <a:lnTo>
                    <a:pt x="21336" y="125349"/>
                  </a:lnTo>
                  <a:lnTo>
                    <a:pt x="20574" y="124079"/>
                  </a:lnTo>
                  <a:lnTo>
                    <a:pt x="18796" y="123571"/>
                  </a:lnTo>
                  <a:lnTo>
                    <a:pt x="16510" y="123825"/>
                  </a:lnTo>
                  <a:lnTo>
                    <a:pt x="22098" y="119126"/>
                  </a:lnTo>
                  <a:lnTo>
                    <a:pt x="23368" y="116967"/>
                  </a:lnTo>
                  <a:lnTo>
                    <a:pt x="24638" y="115443"/>
                  </a:lnTo>
                  <a:lnTo>
                    <a:pt x="24892" y="115189"/>
                  </a:lnTo>
                  <a:lnTo>
                    <a:pt x="25400" y="114554"/>
                  </a:lnTo>
                  <a:lnTo>
                    <a:pt x="25654" y="114300"/>
                  </a:lnTo>
                  <a:lnTo>
                    <a:pt x="25908" y="113538"/>
                  </a:lnTo>
                  <a:lnTo>
                    <a:pt x="25908" y="112928"/>
                  </a:lnTo>
                  <a:lnTo>
                    <a:pt x="41656" y="102997"/>
                  </a:lnTo>
                  <a:lnTo>
                    <a:pt x="69075" y="75057"/>
                  </a:lnTo>
                  <a:lnTo>
                    <a:pt x="70358" y="73152"/>
                  </a:lnTo>
                  <a:lnTo>
                    <a:pt x="74168" y="69723"/>
                  </a:lnTo>
                  <a:lnTo>
                    <a:pt x="74676" y="68199"/>
                  </a:lnTo>
                  <a:lnTo>
                    <a:pt x="74676" y="4533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258311" y="4407407"/>
              <a:ext cx="29209" cy="58419"/>
            </a:xfrm>
            <a:custGeom>
              <a:avLst/>
              <a:gdLst/>
              <a:ahLst/>
              <a:cxnLst/>
              <a:rect l="l" t="t" r="r" b="b"/>
              <a:pathLst>
                <a:path w="29210" h="58420">
                  <a:moveTo>
                    <a:pt x="16383" y="0"/>
                  </a:moveTo>
                  <a:lnTo>
                    <a:pt x="12826" y="0"/>
                  </a:lnTo>
                  <a:lnTo>
                    <a:pt x="10540" y="254"/>
                  </a:lnTo>
                  <a:lnTo>
                    <a:pt x="0" y="13081"/>
                  </a:lnTo>
                  <a:lnTo>
                    <a:pt x="508" y="18034"/>
                  </a:lnTo>
                  <a:lnTo>
                    <a:pt x="2539" y="29845"/>
                  </a:lnTo>
                  <a:lnTo>
                    <a:pt x="4063" y="40640"/>
                  </a:lnTo>
                  <a:lnTo>
                    <a:pt x="5079" y="50165"/>
                  </a:lnTo>
                  <a:lnTo>
                    <a:pt x="5587" y="56134"/>
                  </a:lnTo>
                  <a:lnTo>
                    <a:pt x="8000" y="56896"/>
                  </a:lnTo>
                  <a:lnTo>
                    <a:pt x="11302" y="57150"/>
                  </a:lnTo>
                  <a:lnTo>
                    <a:pt x="14604" y="57658"/>
                  </a:lnTo>
                  <a:lnTo>
                    <a:pt x="17907" y="57912"/>
                  </a:lnTo>
                  <a:lnTo>
                    <a:pt x="21462" y="57658"/>
                  </a:lnTo>
                  <a:lnTo>
                    <a:pt x="24384" y="57658"/>
                  </a:lnTo>
                  <a:lnTo>
                    <a:pt x="28955" y="56642"/>
                  </a:lnTo>
                  <a:lnTo>
                    <a:pt x="28193" y="42926"/>
                  </a:lnTo>
                  <a:lnTo>
                    <a:pt x="27686" y="28829"/>
                  </a:lnTo>
                  <a:lnTo>
                    <a:pt x="26924" y="17272"/>
                  </a:lnTo>
                  <a:lnTo>
                    <a:pt x="19176" y="254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2787142" y="4873244"/>
            <a:ext cx="483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NC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NG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869694" y="4720716"/>
            <a:ext cx="810895" cy="85725"/>
          </a:xfrm>
          <a:custGeom>
            <a:avLst/>
            <a:gdLst/>
            <a:ahLst/>
            <a:cxnLst/>
            <a:rect l="l" t="t" r="r" b="b"/>
            <a:pathLst>
              <a:path w="810894" h="85725">
                <a:moveTo>
                  <a:pt x="85343" y="0"/>
                </a:moveTo>
                <a:lnTo>
                  <a:pt x="0" y="43560"/>
                </a:lnTo>
                <a:lnTo>
                  <a:pt x="86106" y="85724"/>
                </a:lnTo>
                <a:lnTo>
                  <a:pt x="85853" y="57276"/>
                </a:lnTo>
                <a:lnTo>
                  <a:pt x="71628" y="57276"/>
                </a:lnTo>
                <a:lnTo>
                  <a:pt x="71374" y="28701"/>
                </a:lnTo>
                <a:lnTo>
                  <a:pt x="85598" y="28584"/>
                </a:lnTo>
                <a:lnTo>
                  <a:pt x="85343" y="0"/>
                </a:lnTo>
                <a:close/>
              </a:path>
              <a:path w="810894" h="85725">
                <a:moveTo>
                  <a:pt x="85598" y="28584"/>
                </a:moveTo>
                <a:lnTo>
                  <a:pt x="71374" y="28701"/>
                </a:lnTo>
                <a:lnTo>
                  <a:pt x="71628" y="57276"/>
                </a:lnTo>
                <a:lnTo>
                  <a:pt x="85852" y="57159"/>
                </a:lnTo>
                <a:lnTo>
                  <a:pt x="85598" y="28584"/>
                </a:lnTo>
                <a:close/>
              </a:path>
              <a:path w="810894" h="85725">
                <a:moveTo>
                  <a:pt x="85852" y="57159"/>
                </a:moveTo>
                <a:lnTo>
                  <a:pt x="71628" y="57276"/>
                </a:lnTo>
                <a:lnTo>
                  <a:pt x="85853" y="57276"/>
                </a:lnTo>
                <a:close/>
              </a:path>
              <a:path w="810894" h="85725">
                <a:moveTo>
                  <a:pt x="810260" y="22605"/>
                </a:moveTo>
                <a:lnTo>
                  <a:pt x="85598" y="28584"/>
                </a:lnTo>
                <a:lnTo>
                  <a:pt x="85852" y="57159"/>
                </a:lnTo>
                <a:lnTo>
                  <a:pt x="810513" y="51180"/>
                </a:lnTo>
                <a:lnTo>
                  <a:pt x="810260" y="2260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075814" y="4458715"/>
            <a:ext cx="4883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Report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SGMW</a:t>
            </a:r>
            <a:endParaRPr sz="800">
              <a:latin typeface="Microsoft YaHei"/>
              <a:cs typeface="Microsoft YaHei"/>
            </a:endParaRPr>
          </a:p>
        </p:txBody>
      </p:sp>
      <p:graphicFrame>
        <p:nvGraphicFramePr>
          <p:cNvPr id="150" name="object 150"/>
          <p:cNvGraphicFramePr>
            <a:graphicFrameLocks noGrp="1"/>
          </p:cNvGraphicFramePr>
          <p:nvPr/>
        </p:nvGraphicFramePr>
        <p:xfrm>
          <a:off x="563689" y="4417885"/>
          <a:ext cx="1329690" cy="578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6360" marR="80010" indent="116839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Suspicious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material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analysis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object 151"/>
          <p:cNvSpPr/>
          <p:nvPr/>
        </p:nvSpPr>
        <p:spPr>
          <a:xfrm>
            <a:off x="5638038" y="4680711"/>
            <a:ext cx="835660" cy="85725"/>
          </a:xfrm>
          <a:custGeom>
            <a:avLst/>
            <a:gdLst/>
            <a:ahLst/>
            <a:cxnLst/>
            <a:rect l="l" t="t" r="r" b="b"/>
            <a:pathLst>
              <a:path w="835660" h="85725">
                <a:moveTo>
                  <a:pt x="749426" y="0"/>
                </a:moveTo>
                <a:lnTo>
                  <a:pt x="749426" y="85725"/>
                </a:lnTo>
                <a:lnTo>
                  <a:pt x="806661" y="57150"/>
                </a:lnTo>
                <a:lnTo>
                  <a:pt x="763777" y="57150"/>
                </a:lnTo>
                <a:lnTo>
                  <a:pt x="763777" y="28575"/>
                </a:lnTo>
                <a:lnTo>
                  <a:pt x="806492" y="28575"/>
                </a:lnTo>
                <a:lnTo>
                  <a:pt x="749426" y="0"/>
                </a:lnTo>
                <a:close/>
              </a:path>
              <a:path w="835660" h="85725">
                <a:moveTo>
                  <a:pt x="74942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49426" y="57150"/>
                </a:lnTo>
                <a:lnTo>
                  <a:pt x="749426" y="28575"/>
                </a:lnTo>
                <a:close/>
              </a:path>
              <a:path w="835660" h="85725">
                <a:moveTo>
                  <a:pt x="806492" y="28575"/>
                </a:moveTo>
                <a:lnTo>
                  <a:pt x="763777" y="28575"/>
                </a:lnTo>
                <a:lnTo>
                  <a:pt x="763777" y="57150"/>
                </a:lnTo>
                <a:lnTo>
                  <a:pt x="806661" y="57150"/>
                </a:lnTo>
                <a:lnTo>
                  <a:pt x="835151" y="42925"/>
                </a:lnTo>
                <a:lnTo>
                  <a:pt x="806492" y="2857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4620259" y="4852542"/>
            <a:ext cx="751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Unpack</a:t>
            </a:r>
            <a:r>
              <a:rPr sz="800" spc="-4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Carton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Box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Process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3105721" y="2244598"/>
            <a:ext cx="5942965" cy="2972435"/>
            <a:chOff x="3105721" y="2244598"/>
            <a:chExt cx="5942965" cy="2972435"/>
          </a:xfrm>
        </p:grpSpPr>
        <p:sp>
          <p:nvSpPr>
            <p:cNvPr id="154" name="object 154"/>
            <p:cNvSpPr/>
            <p:nvPr/>
          </p:nvSpPr>
          <p:spPr>
            <a:xfrm>
              <a:off x="6662038" y="2244598"/>
              <a:ext cx="905510" cy="85725"/>
            </a:xfrm>
            <a:custGeom>
              <a:avLst/>
              <a:gdLst/>
              <a:ahLst/>
              <a:cxnLst/>
              <a:rect l="l" t="t" r="r" b="b"/>
              <a:pathLst>
                <a:path w="905509" h="85725">
                  <a:moveTo>
                    <a:pt x="877372" y="28448"/>
                  </a:moveTo>
                  <a:lnTo>
                    <a:pt x="833881" y="28448"/>
                  </a:lnTo>
                  <a:lnTo>
                    <a:pt x="834008" y="57023"/>
                  </a:lnTo>
                  <a:lnTo>
                    <a:pt x="819784" y="57142"/>
                  </a:lnTo>
                  <a:lnTo>
                    <a:pt x="820038" y="85725"/>
                  </a:lnTo>
                  <a:lnTo>
                    <a:pt x="905382" y="42163"/>
                  </a:lnTo>
                  <a:lnTo>
                    <a:pt x="877372" y="28448"/>
                  </a:lnTo>
                  <a:close/>
                </a:path>
                <a:path w="905509" h="85725">
                  <a:moveTo>
                    <a:pt x="819530" y="28568"/>
                  </a:moveTo>
                  <a:lnTo>
                    <a:pt x="0" y="35432"/>
                  </a:lnTo>
                  <a:lnTo>
                    <a:pt x="253" y="64007"/>
                  </a:lnTo>
                  <a:lnTo>
                    <a:pt x="819784" y="57142"/>
                  </a:lnTo>
                  <a:lnTo>
                    <a:pt x="819530" y="28568"/>
                  </a:lnTo>
                  <a:close/>
                </a:path>
                <a:path w="905509" h="85725">
                  <a:moveTo>
                    <a:pt x="833881" y="28448"/>
                  </a:moveTo>
                  <a:lnTo>
                    <a:pt x="819530" y="28568"/>
                  </a:lnTo>
                  <a:lnTo>
                    <a:pt x="819784" y="57142"/>
                  </a:lnTo>
                  <a:lnTo>
                    <a:pt x="834008" y="57023"/>
                  </a:lnTo>
                  <a:lnTo>
                    <a:pt x="833881" y="28448"/>
                  </a:lnTo>
                  <a:close/>
                </a:path>
                <a:path w="905509" h="85725">
                  <a:moveTo>
                    <a:pt x="819276" y="0"/>
                  </a:moveTo>
                  <a:lnTo>
                    <a:pt x="819530" y="28568"/>
                  </a:lnTo>
                  <a:lnTo>
                    <a:pt x="877372" y="28448"/>
                  </a:lnTo>
                  <a:lnTo>
                    <a:pt x="819276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110483" y="3653028"/>
              <a:ext cx="5933440" cy="1559560"/>
            </a:xfrm>
            <a:custGeom>
              <a:avLst/>
              <a:gdLst/>
              <a:ahLst/>
              <a:cxnLst/>
              <a:rect l="l" t="t" r="r" b="b"/>
              <a:pathLst>
                <a:path w="5933440" h="1559560">
                  <a:moveTo>
                    <a:pt x="0" y="1559052"/>
                  </a:moveTo>
                  <a:lnTo>
                    <a:pt x="1358011" y="0"/>
                  </a:lnTo>
                  <a:lnTo>
                    <a:pt x="5932932" y="0"/>
                  </a:lnTo>
                  <a:lnTo>
                    <a:pt x="4574921" y="1559052"/>
                  </a:lnTo>
                  <a:lnTo>
                    <a:pt x="0" y="1559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216400" y="3377310"/>
            <a:ext cx="40068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Unpack process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4490973" y="2022030"/>
            <a:ext cx="4557395" cy="2898140"/>
            <a:chOff x="4490973" y="2022030"/>
            <a:chExt cx="4557395" cy="2898140"/>
          </a:xfrm>
        </p:grpSpPr>
        <p:sp>
          <p:nvSpPr>
            <p:cNvPr id="158" name="object 158"/>
            <p:cNvSpPr/>
            <p:nvPr/>
          </p:nvSpPr>
          <p:spPr>
            <a:xfrm>
              <a:off x="7806689" y="2154173"/>
              <a:ext cx="290830" cy="133350"/>
            </a:xfrm>
            <a:custGeom>
              <a:avLst/>
              <a:gdLst/>
              <a:ahLst/>
              <a:cxnLst/>
              <a:rect l="l" t="t" r="r" b="b"/>
              <a:pathLst>
                <a:path w="290829" h="133350">
                  <a:moveTo>
                    <a:pt x="290449" y="0"/>
                  </a:moveTo>
                  <a:lnTo>
                    <a:pt x="145923" y="0"/>
                  </a:lnTo>
                  <a:lnTo>
                    <a:pt x="0" y="133350"/>
                  </a:lnTo>
                  <a:lnTo>
                    <a:pt x="181355" y="133350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806689" y="2154173"/>
              <a:ext cx="290830" cy="133350"/>
            </a:xfrm>
            <a:custGeom>
              <a:avLst/>
              <a:gdLst/>
              <a:ahLst/>
              <a:cxnLst/>
              <a:rect l="l" t="t" r="r" b="b"/>
              <a:pathLst>
                <a:path w="290829" h="133350">
                  <a:moveTo>
                    <a:pt x="0" y="133350"/>
                  </a:moveTo>
                  <a:lnTo>
                    <a:pt x="145923" y="0"/>
                  </a:lnTo>
                  <a:lnTo>
                    <a:pt x="290449" y="0"/>
                  </a:lnTo>
                  <a:lnTo>
                    <a:pt x="181355" y="133350"/>
                  </a:lnTo>
                  <a:lnTo>
                    <a:pt x="36829" y="133350"/>
                  </a:lnTo>
                  <a:lnTo>
                    <a:pt x="0" y="133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7452" y="2156459"/>
              <a:ext cx="176783" cy="126491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7807452" y="2156459"/>
              <a:ext cx="177165" cy="127000"/>
            </a:xfrm>
            <a:custGeom>
              <a:avLst/>
              <a:gdLst/>
              <a:ahLst/>
              <a:cxnLst/>
              <a:rect l="l" t="t" r="r" b="b"/>
              <a:pathLst>
                <a:path w="177165" h="127000">
                  <a:moveTo>
                    <a:pt x="0" y="126491"/>
                  </a:moveTo>
                  <a:lnTo>
                    <a:pt x="176783" y="126491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7283" y="2063495"/>
              <a:ext cx="109093" cy="223265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7805927" y="2063495"/>
              <a:ext cx="290830" cy="223520"/>
            </a:xfrm>
            <a:custGeom>
              <a:avLst/>
              <a:gdLst/>
              <a:ahLst/>
              <a:cxnLst/>
              <a:rect l="l" t="t" r="r" b="b"/>
              <a:pathLst>
                <a:path w="290829" h="223519">
                  <a:moveTo>
                    <a:pt x="0" y="89026"/>
                  </a:moveTo>
                  <a:lnTo>
                    <a:pt x="109093" y="0"/>
                  </a:lnTo>
                  <a:lnTo>
                    <a:pt x="109093" y="89026"/>
                  </a:lnTo>
                  <a:lnTo>
                    <a:pt x="109093" y="0"/>
                  </a:lnTo>
                  <a:lnTo>
                    <a:pt x="290449" y="0"/>
                  </a:lnTo>
                  <a:lnTo>
                    <a:pt x="181355" y="89026"/>
                  </a:lnTo>
                  <a:lnTo>
                    <a:pt x="181355" y="223265"/>
                  </a:lnTo>
                  <a:lnTo>
                    <a:pt x="290449" y="89026"/>
                  </a:lnTo>
                  <a:lnTo>
                    <a:pt x="290449" y="0"/>
                  </a:lnTo>
                  <a:lnTo>
                    <a:pt x="109093" y="0"/>
                  </a:lnTo>
                  <a:lnTo>
                    <a:pt x="0" y="890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805927" y="2063495"/>
              <a:ext cx="290830" cy="90805"/>
            </a:xfrm>
            <a:custGeom>
              <a:avLst/>
              <a:gdLst/>
              <a:ahLst/>
              <a:cxnLst/>
              <a:rect l="l" t="t" r="r" b="b"/>
              <a:pathLst>
                <a:path w="290829" h="90805">
                  <a:moveTo>
                    <a:pt x="290449" y="0"/>
                  </a:moveTo>
                  <a:lnTo>
                    <a:pt x="109093" y="0"/>
                  </a:lnTo>
                  <a:lnTo>
                    <a:pt x="0" y="90677"/>
                  </a:lnTo>
                  <a:lnTo>
                    <a:pt x="181355" y="90677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805927" y="2063495"/>
              <a:ext cx="290830" cy="90805"/>
            </a:xfrm>
            <a:custGeom>
              <a:avLst/>
              <a:gdLst/>
              <a:ahLst/>
              <a:cxnLst/>
              <a:rect l="l" t="t" r="r" b="b"/>
              <a:pathLst>
                <a:path w="290829" h="90805">
                  <a:moveTo>
                    <a:pt x="0" y="90677"/>
                  </a:moveTo>
                  <a:lnTo>
                    <a:pt x="109093" y="0"/>
                  </a:lnTo>
                  <a:lnTo>
                    <a:pt x="290449" y="0"/>
                  </a:lnTo>
                  <a:lnTo>
                    <a:pt x="181355" y="90677"/>
                  </a:lnTo>
                  <a:lnTo>
                    <a:pt x="0" y="906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914132" y="206349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578851" y="2026919"/>
              <a:ext cx="1464945" cy="299085"/>
            </a:xfrm>
            <a:custGeom>
              <a:avLst/>
              <a:gdLst/>
              <a:ahLst/>
              <a:cxnLst/>
              <a:rect l="l" t="t" r="r" b="b"/>
              <a:pathLst>
                <a:path w="1464945" h="299085">
                  <a:moveTo>
                    <a:pt x="0" y="298703"/>
                  </a:moveTo>
                  <a:lnTo>
                    <a:pt x="208533" y="0"/>
                  </a:lnTo>
                  <a:lnTo>
                    <a:pt x="1464564" y="0"/>
                  </a:lnTo>
                  <a:lnTo>
                    <a:pt x="1256029" y="298703"/>
                  </a:lnTo>
                  <a:lnTo>
                    <a:pt x="0" y="2987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062721" y="2158745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291973" y="0"/>
                  </a:moveTo>
                  <a:lnTo>
                    <a:pt x="146684" y="0"/>
                  </a:lnTo>
                  <a:lnTo>
                    <a:pt x="0" y="134874"/>
                  </a:lnTo>
                  <a:lnTo>
                    <a:pt x="182245" y="134874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062721" y="2158745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0" y="134874"/>
                  </a:moveTo>
                  <a:lnTo>
                    <a:pt x="146684" y="0"/>
                  </a:lnTo>
                  <a:lnTo>
                    <a:pt x="291973" y="0"/>
                  </a:lnTo>
                  <a:lnTo>
                    <a:pt x="182245" y="134874"/>
                  </a:lnTo>
                  <a:lnTo>
                    <a:pt x="36956" y="134874"/>
                  </a:lnTo>
                  <a:lnTo>
                    <a:pt x="0" y="1348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5008" y="2162555"/>
              <a:ext cx="176783" cy="124967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8065008" y="2162555"/>
              <a:ext cx="177165" cy="125095"/>
            </a:xfrm>
            <a:custGeom>
              <a:avLst/>
              <a:gdLst/>
              <a:ahLst/>
              <a:cxnLst/>
              <a:rect l="l" t="t" r="r" b="b"/>
              <a:pathLst>
                <a:path w="177165" h="125094">
                  <a:moveTo>
                    <a:pt x="0" y="124967"/>
                  </a:moveTo>
                  <a:lnTo>
                    <a:pt x="176783" y="124967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4204" y="2069591"/>
              <a:ext cx="109727" cy="223266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8061959" y="2069591"/>
              <a:ext cx="292100" cy="223520"/>
            </a:xfrm>
            <a:custGeom>
              <a:avLst/>
              <a:gdLst/>
              <a:ahLst/>
              <a:cxnLst/>
              <a:rect l="l" t="t" r="r" b="b"/>
              <a:pathLst>
                <a:path w="292100" h="223519">
                  <a:moveTo>
                    <a:pt x="0" y="89027"/>
                  </a:moveTo>
                  <a:lnTo>
                    <a:pt x="109600" y="0"/>
                  </a:lnTo>
                  <a:lnTo>
                    <a:pt x="109600" y="89027"/>
                  </a:lnTo>
                  <a:lnTo>
                    <a:pt x="109600" y="0"/>
                  </a:lnTo>
                  <a:lnTo>
                    <a:pt x="291973" y="0"/>
                  </a:lnTo>
                  <a:lnTo>
                    <a:pt x="182245" y="89027"/>
                  </a:lnTo>
                  <a:lnTo>
                    <a:pt x="182245" y="223266"/>
                  </a:lnTo>
                  <a:lnTo>
                    <a:pt x="291973" y="89027"/>
                  </a:lnTo>
                  <a:lnTo>
                    <a:pt x="291973" y="0"/>
                  </a:lnTo>
                  <a:lnTo>
                    <a:pt x="109600" y="0"/>
                  </a:lnTo>
                  <a:lnTo>
                    <a:pt x="0" y="890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061959" y="2069591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291973" y="0"/>
                  </a:moveTo>
                  <a:lnTo>
                    <a:pt x="109600" y="0"/>
                  </a:lnTo>
                  <a:lnTo>
                    <a:pt x="0" y="89154"/>
                  </a:lnTo>
                  <a:lnTo>
                    <a:pt x="182245" y="89154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061959" y="2069591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0" y="89154"/>
                  </a:moveTo>
                  <a:lnTo>
                    <a:pt x="109600" y="0"/>
                  </a:lnTo>
                  <a:lnTo>
                    <a:pt x="291973" y="0"/>
                  </a:lnTo>
                  <a:lnTo>
                    <a:pt x="182245" y="89154"/>
                  </a:lnTo>
                  <a:lnTo>
                    <a:pt x="0" y="8915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171688" y="206959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3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312658" y="2158745"/>
              <a:ext cx="290830" cy="135255"/>
            </a:xfrm>
            <a:custGeom>
              <a:avLst/>
              <a:gdLst/>
              <a:ahLst/>
              <a:cxnLst/>
              <a:rect l="l" t="t" r="r" b="b"/>
              <a:pathLst>
                <a:path w="290829" h="135255">
                  <a:moveTo>
                    <a:pt x="290449" y="0"/>
                  </a:moveTo>
                  <a:lnTo>
                    <a:pt x="145923" y="0"/>
                  </a:lnTo>
                  <a:lnTo>
                    <a:pt x="0" y="134874"/>
                  </a:lnTo>
                  <a:lnTo>
                    <a:pt x="181356" y="134874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312658" y="2158745"/>
              <a:ext cx="290830" cy="135255"/>
            </a:xfrm>
            <a:custGeom>
              <a:avLst/>
              <a:gdLst/>
              <a:ahLst/>
              <a:cxnLst/>
              <a:rect l="l" t="t" r="r" b="b"/>
              <a:pathLst>
                <a:path w="290829" h="135255">
                  <a:moveTo>
                    <a:pt x="0" y="134874"/>
                  </a:moveTo>
                  <a:lnTo>
                    <a:pt x="145923" y="0"/>
                  </a:lnTo>
                  <a:lnTo>
                    <a:pt x="290449" y="0"/>
                  </a:lnTo>
                  <a:lnTo>
                    <a:pt x="181356" y="134874"/>
                  </a:lnTo>
                  <a:lnTo>
                    <a:pt x="36830" y="134874"/>
                  </a:lnTo>
                  <a:lnTo>
                    <a:pt x="0" y="1348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3420" y="2162555"/>
              <a:ext cx="176783" cy="12496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8313420" y="2162555"/>
              <a:ext cx="177165" cy="125095"/>
            </a:xfrm>
            <a:custGeom>
              <a:avLst/>
              <a:gdLst/>
              <a:ahLst/>
              <a:cxnLst/>
              <a:rect l="l" t="t" r="r" b="b"/>
              <a:pathLst>
                <a:path w="177165" h="125094">
                  <a:moveTo>
                    <a:pt x="0" y="124967"/>
                  </a:moveTo>
                  <a:lnTo>
                    <a:pt x="176783" y="124967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93252" y="2069591"/>
              <a:ext cx="109093" cy="223266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8311895" y="2069591"/>
              <a:ext cx="290830" cy="223520"/>
            </a:xfrm>
            <a:custGeom>
              <a:avLst/>
              <a:gdLst/>
              <a:ahLst/>
              <a:cxnLst/>
              <a:rect l="l" t="t" r="r" b="b"/>
              <a:pathLst>
                <a:path w="290829" h="223519">
                  <a:moveTo>
                    <a:pt x="0" y="89027"/>
                  </a:moveTo>
                  <a:lnTo>
                    <a:pt x="109093" y="0"/>
                  </a:lnTo>
                  <a:lnTo>
                    <a:pt x="109093" y="89027"/>
                  </a:lnTo>
                  <a:lnTo>
                    <a:pt x="109093" y="0"/>
                  </a:lnTo>
                  <a:lnTo>
                    <a:pt x="290449" y="0"/>
                  </a:lnTo>
                  <a:lnTo>
                    <a:pt x="181355" y="89027"/>
                  </a:lnTo>
                  <a:lnTo>
                    <a:pt x="181355" y="223266"/>
                  </a:lnTo>
                  <a:lnTo>
                    <a:pt x="290449" y="89027"/>
                  </a:lnTo>
                  <a:lnTo>
                    <a:pt x="290449" y="0"/>
                  </a:lnTo>
                  <a:lnTo>
                    <a:pt x="109093" y="0"/>
                  </a:lnTo>
                  <a:lnTo>
                    <a:pt x="0" y="890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311895" y="2069591"/>
              <a:ext cx="290830" cy="89535"/>
            </a:xfrm>
            <a:custGeom>
              <a:avLst/>
              <a:gdLst/>
              <a:ahLst/>
              <a:cxnLst/>
              <a:rect l="l" t="t" r="r" b="b"/>
              <a:pathLst>
                <a:path w="290829" h="89535">
                  <a:moveTo>
                    <a:pt x="290449" y="0"/>
                  </a:moveTo>
                  <a:lnTo>
                    <a:pt x="109093" y="0"/>
                  </a:lnTo>
                  <a:lnTo>
                    <a:pt x="0" y="89154"/>
                  </a:lnTo>
                  <a:lnTo>
                    <a:pt x="181355" y="89154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11895" y="2069591"/>
              <a:ext cx="290830" cy="89535"/>
            </a:xfrm>
            <a:custGeom>
              <a:avLst/>
              <a:gdLst/>
              <a:ahLst/>
              <a:cxnLst/>
              <a:rect l="l" t="t" r="r" b="b"/>
              <a:pathLst>
                <a:path w="290829" h="89535">
                  <a:moveTo>
                    <a:pt x="0" y="89154"/>
                  </a:moveTo>
                  <a:lnTo>
                    <a:pt x="109093" y="0"/>
                  </a:lnTo>
                  <a:lnTo>
                    <a:pt x="290449" y="0"/>
                  </a:lnTo>
                  <a:lnTo>
                    <a:pt x="181355" y="89154"/>
                  </a:lnTo>
                  <a:lnTo>
                    <a:pt x="0" y="8915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421623" y="206959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3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580882" y="2154173"/>
              <a:ext cx="292100" cy="133350"/>
            </a:xfrm>
            <a:custGeom>
              <a:avLst/>
              <a:gdLst/>
              <a:ahLst/>
              <a:cxnLst/>
              <a:rect l="l" t="t" r="r" b="b"/>
              <a:pathLst>
                <a:path w="292100" h="133350">
                  <a:moveTo>
                    <a:pt x="291973" y="0"/>
                  </a:moveTo>
                  <a:lnTo>
                    <a:pt x="146685" y="0"/>
                  </a:lnTo>
                  <a:lnTo>
                    <a:pt x="0" y="133350"/>
                  </a:lnTo>
                  <a:lnTo>
                    <a:pt x="182245" y="133350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580882" y="2154173"/>
              <a:ext cx="292100" cy="133350"/>
            </a:xfrm>
            <a:custGeom>
              <a:avLst/>
              <a:gdLst/>
              <a:ahLst/>
              <a:cxnLst/>
              <a:rect l="l" t="t" r="r" b="b"/>
              <a:pathLst>
                <a:path w="292100" h="133350">
                  <a:moveTo>
                    <a:pt x="0" y="133350"/>
                  </a:moveTo>
                  <a:lnTo>
                    <a:pt x="146685" y="0"/>
                  </a:lnTo>
                  <a:lnTo>
                    <a:pt x="291973" y="0"/>
                  </a:lnTo>
                  <a:lnTo>
                    <a:pt x="182245" y="133350"/>
                  </a:lnTo>
                  <a:lnTo>
                    <a:pt x="36957" y="133350"/>
                  </a:lnTo>
                  <a:lnTo>
                    <a:pt x="0" y="133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3167" y="2156459"/>
              <a:ext cx="176783" cy="126491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8583167" y="2156459"/>
              <a:ext cx="177165" cy="127000"/>
            </a:xfrm>
            <a:custGeom>
              <a:avLst/>
              <a:gdLst/>
              <a:ahLst/>
              <a:cxnLst/>
              <a:rect l="l" t="t" r="r" b="b"/>
              <a:pathLst>
                <a:path w="177165" h="127000">
                  <a:moveTo>
                    <a:pt x="0" y="126491"/>
                  </a:moveTo>
                  <a:lnTo>
                    <a:pt x="176783" y="126491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62364" y="2063495"/>
              <a:ext cx="109727" cy="223265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8580120" y="2063495"/>
              <a:ext cx="292100" cy="223520"/>
            </a:xfrm>
            <a:custGeom>
              <a:avLst/>
              <a:gdLst/>
              <a:ahLst/>
              <a:cxnLst/>
              <a:rect l="l" t="t" r="r" b="b"/>
              <a:pathLst>
                <a:path w="292100" h="223519">
                  <a:moveTo>
                    <a:pt x="0" y="89026"/>
                  </a:moveTo>
                  <a:lnTo>
                    <a:pt x="109600" y="0"/>
                  </a:lnTo>
                  <a:lnTo>
                    <a:pt x="109600" y="89026"/>
                  </a:lnTo>
                  <a:lnTo>
                    <a:pt x="109600" y="0"/>
                  </a:lnTo>
                  <a:lnTo>
                    <a:pt x="291973" y="0"/>
                  </a:lnTo>
                  <a:lnTo>
                    <a:pt x="182245" y="89026"/>
                  </a:lnTo>
                  <a:lnTo>
                    <a:pt x="182245" y="223265"/>
                  </a:lnTo>
                  <a:lnTo>
                    <a:pt x="291973" y="89026"/>
                  </a:lnTo>
                  <a:lnTo>
                    <a:pt x="291973" y="0"/>
                  </a:lnTo>
                  <a:lnTo>
                    <a:pt x="109600" y="0"/>
                  </a:lnTo>
                  <a:lnTo>
                    <a:pt x="0" y="8902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580120" y="2063495"/>
              <a:ext cx="292100" cy="90805"/>
            </a:xfrm>
            <a:custGeom>
              <a:avLst/>
              <a:gdLst/>
              <a:ahLst/>
              <a:cxnLst/>
              <a:rect l="l" t="t" r="r" b="b"/>
              <a:pathLst>
                <a:path w="292100" h="90805">
                  <a:moveTo>
                    <a:pt x="291973" y="0"/>
                  </a:moveTo>
                  <a:lnTo>
                    <a:pt x="109600" y="0"/>
                  </a:lnTo>
                  <a:lnTo>
                    <a:pt x="0" y="90677"/>
                  </a:lnTo>
                  <a:lnTo>
                    <a:pt x="182245" y="90677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580120" y="2063495"/>
              <a:ext cx="292100" cy="90805"/>
            </a:xfrm>
            <a:custGeom>
              <a:avLst/>
              <a:gdLst/>
              <a:ahLst/>
              <a:cxnLst/>
              <a:rect l="l" t="t" r="r" b="b"/>
              <a:pathLst>
                <a:path w="292100" h="90805">
                  <a:moveTo>
                    <a:pt x="0" y="90677"/>
                  </a:moveTo>
                  <a:lnTo>
                    <a:pt x="109600" y="0"/>
                  </a:lnTo>
                  <a:lnTo>
                    <a:pt x="291973" y="0"/>
                  </a:lnTo>
                  <a:lnTo>
                    <a:pt x="182245" y="90677"/>
                  </a:lnTo>
                  <a:lnTo>
                    <a:pt x="0" y="906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89847" y="206349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616703" y="3398392"/>
              <a:ext cx="85725" cy="385445"/>
            </a:xfrm>
            <a:custGeom>
              <a:avLst/>
              <a:gdLst/>
              <a:ahLst/>
              <a:cxnLst/>
              <a:rect l="l" t="t" r="r" b="b"/>
              <a:pathLst>
                <a:path w="85725" h="385445">
                  <a:moveTo>
                    <a:pt x="0" y="298704"/>
                  </a:moveTo>
                  <a:lnTo>
                    <a:pt x="41910" y="384937"/>
                  </a:lnTo>
                  <a:lnTo>
                    <a:pt x="78542" y="313690"/>
                  </a:lnTo>
                  <a:lnTo>
                    <a:pt x="57023" y="313690"/>
                  </a:lnTo>
                  <a:lnTo>
                    <a:pt x="28448" y="313309"/>
                  </a:lnTo>
                  <a:lnTo>
                    <a:pt x="28621" y="299043"/>
                  </a:lnTo>
                  <a:lnTo>
                    <a:pt x="0" y="298704"/>
                  </a:lnTo>
                  <a:close/>
                </a:path>
                <a:path w="85725" h="385445">
                  <a:moveTo>
                    <a:pt x="28621" y="299043"/>
                  </a:moveTo>
                  <a:lnTo>
                    <a:pt x="28448" y="313309"/>
                  </a:lnTo>
                  <a:lnTo>
                    <a:pt x="57023" y="313690"/>
                  </a:lnTo>
                  <a:lnTo>
                    <a:pt x="57196" y="299381"/>
                  </a:lnTo>
                  <a:lnTo>
                    <a:pt x="28621" y="299043"/>
                  </a:lnTo>
                  <a:close/>
                </a:path>
                <a:path w="85725" h="385445">
                  <a:moveTo>
                    <a:pt x="57196" y="299381"/>
                  </a:moveTo>
                  <a:lnTo>
                    <a:pt x="57023" y="313690"/>
                  </a:lnTo>
                  <a:lnTo>
                    <a:pt x="78542" y="313690"/>
                  </a:lnTo>
                  <a:lnTo>
                    <a:pt x="85725" y="299720"/>
                  </a:lnTo>
                  <a:lnTo>
                    <a:pt x="57196" y="299381"/>
                  </a:lnTo>
                  <a:close/>
                </a:path>
                <a:path w="85725" h="385445">
                  <a:moveTo>
                    <a:pt x="32258" y="0"/>
                  </a:moveTo>
                  <a:lnTo>
                    <a:pt x="28621" y="299043"/>
                  </a:lnTo>
                  <a:lnTo>
                    <a:pt x="57196" y="299381"/>
                  </a:lnTo>
                  <a:lnTo>
                    <a:pt x="60833" y="254"/>
                  </a:lnTo>
                  <a:lnTo>
                    <a:pt x="3225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329933" y="2539745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64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81317" y="4443983"/>
              <a:ext cx="930783" cy="47574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32775" y="4485132"/>
              <a:ext cx="243840" cy="411480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2038" y="4139564"/>
              <a:ext cx="85725" cy="225044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45148" y="2022030"/>
              <a:ext cx="437324" cy="416686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4497323" y="2991611"/>
              <a:ext cx="373380" cy="303530"/>
            </a:xfrm>
            <a:custGeom>
              <a:avLst/>
              <a:gdLst/>
              <a:ahLst/>
              <a:cxnLst/>
              <a:rect l="l" t="t" r="r" b="b"/>
              <a:pathLst>
                <a:path w="373379" h="303529">
                  <a:moveTo>
                    <a:pt x="37337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73379" y="303275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97323" y="2991611"/>
              <a:ext cx="373380" cy="303530"/>
            </a:xfrm>
            <a:custGeom>
              <a:avLst/>
              <a:gdLst/>
              <a:ahLst/>
              <a:cxnLst/>
              <a:rect l="l" t="t" r="r" b="b"/>
              <a:pathLst>
                <a:path w="373379" h="303529">
                  <a:moveTo>
                    <a:pt x="0" y="303275"/>
                  </a:moveTo>
                  <a:lnTo>
                    <a:pt x="373379" y="303275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98847" y="3256787"/>
              <a:ext cx="368935" cy="3175"/>
            </a:xfrm>
            <a:custGeom>
              <a:avLst/>
              <a:gdLst/>
              <a:ahLst/>
              <a:cxnLst/>
              <a:rect l="l" t="t" r="r" b="b"/>
              <a:pathLst>
                <a:path w="368935" h="3175">
                  <a:moveTo>
                    <a:pt x="0" y="0"/>
                  </a:moveTo>
                  <a:lnTo>
                    <a:pt x="368807" y="30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97323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518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51815" y="3352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497323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0" y="33527"/>
                  </a:moveTo>
                  <a:lnTo>
                    <a:pt x="51815" y="33527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654295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518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51815" y="3352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54295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0" y="33527"/>
                  </a:moveTo>
                  <a:lnTo>
                    <a:pt x="51815" y="33527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18887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518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51815" y="33527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18887" y="3307079"/>
              <a:ext cx="52069" cy="33655"/>
            </a:xfrm>
            <a:custGeom>
              <a:avLst/>
              <a:gdLst/>
              <a:ahLst/>
              <a:cxnLst/>
              <a:rect l="l" t="t" r="r" b="b"/>
              <a:pathLst>
                <a:path w="52070" h="33654">
                  <a:moveTo>
                    <a:pt x="0" y="33527"/>
                  </a:moveTo>
                  <a:lnTo>
                    <a:pt x="51815" y="33527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7951089" y="2419857"/>
            <a:ext cx="5835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Waste</a:t>
            </a:r>
            <a:r>
              <a:rPr sz="800" spc="-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765163" y="2091055"/>
            <a:ext cx="66294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After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Unpack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6798691" y="2335149"/>
            <a:ext cx="59372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Empty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Case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Move</a:t>
            </a:r>
            <a:r>
              <a:rPr sz="800" spc="-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4230370" y="2013331"/>
            <a:ext cx="611505" cy="61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" marR="5080" algn="ctr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use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FIFO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rules</a:t>
            </a:r>
            <a:endParaRPr sz="800">
              <a:latin typeface="Microsoft YaHei"/>
              <a:cs typeface="Microsoft YaHei"/>
            </a:endParaRPr>
          </a:p>
          <a:p>
            <a:pPr marL="12065" marR="19050" algn="ctr">
              <a:lnSpc>
                <a:spcPct val="100000"/>
              </a:lnSpc>
              <a:spcBef>
                <a:spcPts val="82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Material preparation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297426" y="2815208"/>
            <a:ext cx="759460" cy="381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Small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case</a:t>
            </a:r>
            <a:endParaRPr sz="800">
              <a:latin typeface="Microsoft YaHei"/>
              <a:cs typeface="Microsoft YaHei"/>
            </a:endParaRPr>
          </a:p>
          <a:p>
            <a:pPr marL="30480" algn="ctr">
              <a:lnSpc>
                <a:spcPct val="100000"/>
              </a:lnSpc>
              <a:spcBef>
                <a:spcPts val="1110"/>
              </a:spcBef>
            </a:pPr>
            <a:r>
              <a:rPr sz="600" spc="-10" dirty="0">
                <a:solidFill>
                  <a:srgbClr val="FF0000"/>
                </a:solidFill>
                <a:latin typeface="Microsoft YaHei"/>
                <a:cs typeface="Microsoft YaHei"/>
              </a:rPr>
              <a:t>ALSCO</a:t>
            </a:r>
            <a:endParaRPr sz="600">
              <a:latin typeface="Microsoft YaHei"/>
              <a:cs typeface="Microsoft YaHei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7194613" y="4480369"/>
            <a:ext cx="568325" cy="403860"/>
            <a:chOff x="7194613" y="4480369"/>
            <a:chExt cx="568325" cy="403860"/>
          </a:xfrm>
        </p:grpSpPr>
        <p:pic>
          <p:nvPicPr>
            <p:cNvPr id="216" name="object 21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22236" y="4587240"/>
              <a:ext cx="108203" cy="64007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7222236" y="4587240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31837" y="4539996"/>
              <a:ext cx="66802" cy="112395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7220712" y="4539996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0"/>
                  </a:moveTo>
                  <a:lnTo>
                    <a:pt x="66802" y="0"/>
                  </a:lnTo>
                  <a:lnTo>
                    <a:pt x="66802" y="44830"/>
                  </a:lnTo>
                  <a:lnTo>
                    <a:pt x="66802" y="0"/>
                  </a:lnTo>
                  <a:lnTo>
                    <a:pt x="177927" y="0"/>
                  </a:lnTo>
                  <a:lnTo>
                    <a:pt x="111125" y="44830"/>
                  </a:lnTo>
                  <a:lnTo>
                    <a:pt x="111125" y="112394"/>
                  </a:lnTo>
                  <a:lnTo>
                    <a:pt x="177927" y="44830"/>
                  </a:lnTo>
                  <a:lnTo>
                    <a:pt x="177927" y="0"/>
                  </a:lnTo>
                  <a:lnTo>
                    <a:pt x="66802" y="0"/>
                  </a:lnTo>
                  <a:lnTo>
                    <a:pt x="0" y="448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22071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7" y="0"/>
                  </a:moveTo>
                  <a:lnTo>
                    <a:pt x="66802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22071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2" y="0"/>
                  </a:lnTo>
                  <a:lnTo>
                    <a:pt x="177927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287768" y="4539996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66254" y="4584954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177926" y="0"/>
                  </a:moveTo>
                  <a:lnTo>
                    <a:pt x="89407" y="0"/>
                  </a:lnTo>
                  <a:lnTo>
                    <a:pt x="0" y="68199"/>
                  </a:lnTo>
                  <a:lnTo>
                    <a:pt x="111125" y="68199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66254" y="4584954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0" y="68199"/>
                  </a:moveTo>
                  <a:lnTo>
                    <a:pt x="89407" y="0"/>
                  </a:lnTo>
                  <a:lnTo>
                    <a:pt x="177926" y="0"/>
                  </a:lnTo>
                  <a:lnTo>
                    <a:pt x="111125" y="68199"/>
                  </a:lnTo>
                  <a:lnTo>
                    <a:pt x="22478" y="68199"/>
                  </a:lnTo>
                  <a:lnTo>
                    <a:pt x="0" y="681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7016" y="4587240"/>
              <a:ext cx="108203" cy="64007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7367016" y="4587240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76617" y="4539996"/>
              <a:ext cx="66801" cy="112395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7365492" y="4539996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0"/>
                  </a:moveTo>
                  <a:lnTo>
                    <a:pt x="66801" y="0"/>
                  </a:lnTo>
                  <a:lnTo>
                    <a:pt x="66801" y="44830"/>
                  </a:lnTo>
                  <a:lnTo>
                    <a:pt x="66801" y="0"/>
                  </a:lnTo>
                  <a:lnTo>
                    <a:pt x="177926" y="0"/>
                  </a:lnTo>
                  <a:lnTo>
                    <a:pt x="111125" y="44830"/>
                  </a:lnTo>
                  <a:lnTo>
                    <a:pt x="111125" y="112394"/>
                  </a:lnTo>
                  <a:lnTo>
                    <a:pt x="177926" y="44830"/>
                  </a:lnTo>
                  <a:lnTo>
                    <a:pt x="177926" y="0"/>
                  </a:lnTo>
                  <a:lnTo>
                    <a:pt x="66801" y="0"/>
                  </a:lnTo>
                  <a:lnTo>
                    <a:pt x="0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6549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6" y="0"/>
                  </a:moveTo>
                  <a:lnTo>
                    <a:pt x="66801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6549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1" y="0"/>
                  </a:lnTo>
                  <a:lnTo>
                    <a:pt x="177926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432548" y="4539996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511034" y="4584954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177926" y="0"/>
                  </a:moveTo>
                  <a:lnTo>
                    <a:pt x="89408" y="0"/>
                  </a:lnTo>
                  <a:lnTo>
                    <a:pt x="0" y="68199"/>
                  </a:lnTo>
                  <a:lnTo>
                    <a:pt x="111125" y="68199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511034" y="4584954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0" y="68199"/>
                  </a:moveTo>
                  <a:lnTo>
                    <a:pt x="89408" y="0"/>
                  </a:lnTo>
                  <a:lnTo>
                    <a:pt x="177926" y="0"/>
                  </a:lnTo>
                  <a:lnTo>
                    <a:pt x="111125" y="68199"/>
                  </a:lnTo>
                  <a:lnTo>
                    <a:pt x="22479" y="68199"/>
                  </a:lnTo>
                  <a:lnTo>
                    <a:pt x="0" y="681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11796" y="4587240"/>
              <a:ext cx="108203" cy="64007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7511796" y="4587240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21397" y="4539996"/>
              <a:ext cx="66801" cy="112395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7510272" y="4539996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0"/>
                  </a:moveTo>
                  <a:lnTo>
                    <a:pt x="66801" y="0"/>
                  </a:lnTo>
                  <a:lnTo>
                    <a:pt x="66801" y="44830"/>
                  </a:lnTo>
                  <a:lnTo>
                    <a:pt x="66801" y="0"/>
                  </a:lnTo>
                  <a:lnTo>
                    <a:pt x="177926" y="0"/>
                  </a:lnTo>
                  <a:lnTo>
                    <a:pt x="111125" y="44830"/>
                  </a:lnTo>
                  <a:lnTo>
                    <a:pt x="111125" y="112394"/>
                  </a:lnTo>
                  <a:lnTo>
                    <a:pt x="177926" y="44830"/>
                  </a:lnTo>
                  <a:lnTo>
                    <a:pt x="177926" y="0"/>
                  </a:lnTo>
                  <a:lnTo>
                    <a:pt x="66801" y="0"/>
                  </a:lnTo>
                  <a:lnTo>
                    <a:pt x="0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51027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6" y="0"/>
                  </a:moveTo>
                  <a:lnTo>
                    <a:pt x="66801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510272" y="4539996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1" y="0"/>
                  </a:lnTo>
                  <a:lnTo>
                    <a:pt x="177926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577328" y="4539996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199376" y="4485132"/>
              <a:ext cx="509905" cy="187960"/>
            </a:xfrm>
            <a:custGeom>
              <a:avLst/>
              <a:gdLst/>
              <a:ahLst/>
              <a:cxnLst/>
              <a:rect l="l" t="t" r="r" b="b"/>
              <a:pathLst>
                <a:path w="509904" h="187960">
                  <a:moveTo>
                    <a:pt x="0" y="187579"/>
                  </a:moveTo>
                  <a:lnTo>
                    <a:pt x="509524" y="185928"/>
                  </a:lnTo>
                </a:path>
                <a:path w="509904" h="187960">
                  <a:moveTo>
                    <a:pt x="0" y="166624"/>
                  </a:moveTo>
                  <a:lnTo>
                    <a:pt x="0" y="0"/>
                  </a:lnTo>
                </a:path>
                <a:path w="509904" h="187960">
                  <a:moveTo>
                    <a:pt x="509016" y="166624"/>
                  </a:moveTo>
                  <a:lnTo>
                    <a:pt x="509016" y="0"/>
                  </a:lnTo>
                </a:path>
                <a:path w="509904" h="187960">
                  <a:moveTo>
                    <a:pt x="0" y="39624"/>
                  </a:moveTo>
                  <a:lnTo>
                    <a:pt x="509524" y="396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218426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177926" y="0"/>
                  </a:moveTo>
                  <a:lnTo>
                    <a:pt x="89407" y="0"/>
                  </a:lnTo>
                  <a:lnTo>
                    <a:pt x="0" y="68199"/>
                  </a:lnTo>
                  <a:lnTo>
                    <a:pt x="111125" y="68199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218426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0" y="68199"/>
                  </a:moveTo>
                  <a:lnTo>
                    <a:pt x="89407" y="0"/>
                  </a:lnTo>
                  <a:lnTo>
                    <a:pt x="177926" y="0"/>
                  </a:lnTo>
                  <a:lnTo>
                    <a:pt x="111125" y="68199"/>
                  </a:lnTo>
                  <a:lnTo>
                    <a:pt x="22478" y="68199"/>
                  </a:lnTo>
                  <a:lnTo>
                    <a:pt x="0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19188" y="4736592"/>
              <a:ext cx="108203" cy="64007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7219188" y="4736592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28789" y="4689348"/>
              <a:ext cx="66801" cy="112394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7217664" y="4689348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1"/>
                  </a:moveTo>
                  <a:lnTo>
                    <a:pt x="66801" y="0"/>
                  </a:lnTo>
                  <a:lnTo>
                    <a:pt x="66801" y="44831"/>
                  </a:lnTo>
                  <a:lnTo>
                    <a:pt x="66801" y="0"/>
                  </a:lnTo>
                  <a:lnTo>
                    <a:pt x="177926" y="0"/>
                  </a:lnTo>
                  <a:lnTo>
                    <a:pt x="111125" y="44831"/>
                  </a:lnTo>
                  <a:lnTo>
                    <a:pt x="111125" y="112394"/>
                  </a:lnTo>
                  <a:lnTo>
                    <a:pt x="177926" y="44831"/>
                  </a:lnTo>
                  <a:lnTo>
                    <a:pt x="177926" y="0"/>
                  </a:lnTo>
                  <a:lnTo>
                    <a:pt x="66801" y="0"/>
                  </a:lnTo>
                  <a:lnTo>
                    <a:pt x="0" y="44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217664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6" y="0"/>
                  </a:moveTo>
                  <a:lnTo>
                    <a:pt x="66801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217664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1" y="0"/>
                  </a:lnTo>
                  <a:lnTo>
                    <a:pt x="177926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84720" y="46893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363206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177926" y="0"/>
                  </a:moveTo>
                  <a:lnTo>
                    <a:pt x="89408" y="0"/>
                  </a:lnTo>
                  <a:lnTo>
                    <a:pt x="0" y="68199"/>
                  </a:lnTo>
                  <a:lnTo>
                    <a:pt x="111125" y="68199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363206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0" y="68199"/>
                  </a:moveTo>
                  <a:lnTo>
                    <a:pt x="89408" y="0"/>
                  </a:lnTo>
                  <a:lnTo>
                    <a:pt x="177926" y="0"/>
                  </a:lnTo>
                  <a:lnTo>
                    <a:pt x="111125" y="68199"/>
                  </a:lnTo>
                  <a:lnTo>
                    <a:pt x="22478" y="68199"/>
                  </a:lnTo>
                  <a:lnTo>
                    <a:pt x="0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63968" y="4736592"/>
              <a:ext cx="108203" cy="64007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7363968" y="4736592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73569" y="4689348"/>
              <a:ext cx="66801" cy="11239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7362444" y="4689348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1"/>
                  </a:moveTo>
                  <a:lnTo>
                    <a:pt x="66801" y="0"/>
                  </a:lnTo>
                  <a:lnTo>
                    <a:pt x="66801" y="44831"/>
                  </a:lnTo>
                  <a:lnTo>
                    <a:pt x="66801" y="0"/>
                  </a:lnTo>
                  <a:lnTo>
                    <a:pt x="177926" y="0"/>
                  </a:lnTo>
                  <a:lnTo>
                    <a:pt x="111125" y="44831"/>
                  </a:lnTo>
                  <a:lnTo>
                    <a:pt x="111125" y="112394"/>
                  </a:lnTo>
                  <a:lnTo>
                    <a:pt x="177926" y="44831"/>
                  </a:lnTo>
                  <a:lnTo>
                    <a:pt x="177926" y="0"/>
                  </a:lnTo>
                  <a:lnTo>
                    <a:pt x="66801" y="0"/>
                  </a:lnTo>
                  <a:lnTo>
                    <a:pt x="0" y="44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362444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6" y="0"/>
                  </a:moveTo>
                  <a:lnTo>
                    <a:pt x="66801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362444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1" y="0"/>
                  </a:lnTo>
                  <a:lnTo>
                    <a:pt x="177926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429500" y="46893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511034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177926" y="0"/>
                  </a:moveTo>
                  <a:lnTo>
                    <a:pt x="89408" y="0"/>
                  </a:lnTo>
                  <a:lnTo>
                    <a:pt x="0" y="68199"/>
                  </a:lnTo>
                  <a:lnTo>
                    <a:pt x="111125" y="68199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511034" y="4734306"/>
              <a:ext cx="178435" cy="68580"/>
            </a:xfrm>
            <a:custGeom>
              <a:avLst/>
              <a:gdLst/>
              <a:ahLst/>
              <a:cxnLst/>
              <a:rect l="l" t="t" r="r" b="b"/>
              <a:pathLst>
                <a:path w="178434" h="68579">
                  <a:moveTo>
                    <a:pt x="0" y="68199"/>
                  </a:moveTo>
                  <a:lnTo>
                    <a:pt x="89408" y="0"/>
                  </a:lnTo>
                  <a:lnTo>
                    <a:pt x="177926" y="0"/>
                  </a:lnTo>
                  <a:lnTo>
                    <a:pt x="111125" y="68199"/>
                  </a:lnTo>
                  <a:lnTo>
                    <a:pt x="22479" y="68199"/>
                  </a:lnTo>
                  <a:lnTo>
                    <a:pt x="0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11796" y="4736592"/>
              <a:ext cx="108203" cy="64007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7511796" y="4736592"/>
              <a:ext cx="108585" cy="64135"/>
            </a:xfrm>
            <a:custGeom>
              <a:avLst/>
              <a:gdLst/>
              <a:ahLst/>
              <a:cxnLst/>
              <a:rect l="l" t="t" r="r" b="b"/>
              <a:pathLst>
                <a:path w="108584" h="64135">
                  <a:moveTo>
                    <a:pt x="0" y="64007"/>
                  </a:moveTo>
                  <a:lnTo>
                    <a:pt x="108203" y="6400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21397" y="4689348"/>
              <a:ext cx="66801" cy="112394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7510272" y="4689348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44831"/>
                  </a:moveTo>
                  <a:lnTo>
                    <a:pt x="66801" y="0"/>
                  </a:lnTo>
                  <a:lnTo>
                    <a:pt x="66801" y="44831"/>
                  </a:lnTo>
                  <a:lnTo>
                    <a:pt x="66801" y="0"/>
                  </a:lnTo>
                  <a:lnTo>
                    <a:pt x="177926" y="0"/>
                  </a:lnTo>
                  <a:lnTo>
                    <a:pt x="111125" y="44831"/>
                  </a:lnTo>
                  <a:lnTo>
                    <a:pt x="111125" y="112394"/>
                  </a:lnTo>
                  <a:lnTo>
                    <a:pt x="177926" y="44831"/>
                  </a:lnTo>
                  <a:lnTo>
                    <a:pt x="177926" y="0"/>
                  </a:lnTo>
                  <a:lnTo>
                    <a:pt x="66801" y="0"/>
                  </a:lnTo>
                  <a:lnTo>
                    <a:pt x="0" y="4483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510272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177926" y="0"/>
                  </a:moveTo>
                  <a:lnTo>
                    <a:pt x="66801" y="0"/>
                  </a:lnTo>
                  <a:lnTo>
                    <a:pt x="0" y="45338"/>
                  </a:lnTo>
                  <a:lnTo>
                    <a:pt x="111125" y="45338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510272" y="4689348"/>
              <a:ext cx="178435" cy="45720"/>
            </a:xfrm>
            <a:custGeom>
              <a:avLst/>
              <a:gdLst/>
              <a:ahLst/>
              <a:cxnLst/>
              <a:rect l="l" t="t" r="r" b="b"/>
              <a:pathLst>
                <a:path w="178434" h="45720">
                  <a:moveTo>
                    <a:pt x="0" y="45338"/>
                  </a:moveTo>
                  <a:lnTo>
                    <a:pt x="66801" y="0"/>
                  </a:lnTo>
                  <a:lnTo>
                    <a:pt x="177926" y="0"/>
                  </a:lnTo>
                  <a:lnTo>
                    <a:pt x="111125" y="45338"/>
                  </a:lnTo>
                  <a:lnTo>
                    <a:pt x="0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577328" y="46893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199376" y="4504944"/>
              <a:ext cx="509905" cy="332740"/>
            </a:xfrm>
            <a:custGeom>
              <a:avLst/>
              <a:gdLst/>
              <a:ahLst/>
              <a:cxnLst/>
              <a:rect l="l" t="t" r="r" b="b"/>
              <a:pathLst>
                <a:path w="509904" h="332739">
                  <a:moveTo>
                    <a:pt x="0" y="317118"/>
                  </a:moveTo>
                  <a:lnTo>
                    <a:pt x="509524" y="315467"/>
                  </a:lnTo>
                </a:path>
                <a:path w="509904" h="332739">
                  <a:moveTo>
                    <a:pt x="0" y="314451"/>
                  </a:moveTo>
                  <a:lnTo>
                    <a:pt x="0" y="147827"/>
                  </a:lnTo>
                </a:path>
                <a:path w="509904" h="332739">
                  <a:moveTo>
                    <a:pt x="509016" y="314451"/>
                  </a:moveTo>
                  <a:lnTo>
                    <a:pt x="509016" y="147827"/>
                  </a:lnTo>
                </a:path>
                <a:path w="509904" h="332739">
                  <a:moveTo>
                    <a:pt x="0" y="167639"/>
                  </a:moveTo>
                  <a:lnTo>
                    <a:pt x="509524" y="167639"/>
                  </a:lnTo>
                </a:path>
                <a:path w="509904" h="332739">
                  <a:moveTo>
                    <a:pt x="0" y="0"/>
                  </a:moveTo>
                  <a:lnTo>
                    <a:pt x="509524" y="0"/>
                  </a:lnTo>
                </a:path>
                <a:path w="509904" h="332739">
                  <a:moveTo>
                    <a:pt x="0" y="332231"/>
                  </a:moveTo>
                  <a:lnTo>
                    <a:pt x="509524" y="3322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0" name="object 2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69734" y="4813046"/>
              <a:ext cx="71120" cy="71120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65390" y="4813046"/>
              <a:ext cx="71119" cy="71120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7199376" y="4654296"/>
              <a:ext cx="558800" cy="194945"/>
            </a:xfrm>
            <a:custGeom>
              <a:avLst/>
              <a:gdLst/>
              <a:ahLst/>
              <a:cxnLst/>
              <a:rect l="l" t="t" r="r" b="b"/>
              <a:pathLst>
                <a:path w="558800" h="194945">
                  <a:moveTo>
                    <a:pt x="0" y="193547"/>
                  </a:moveTo>
                  <a:lnTo>
                    <a:pt x="509524" y="193547"/>
                  </a:lnTo>
                </a:path>
                <a:path w="558800" h="194945">
                  <a:moveTo>
                    <a:pt x="0" y="166115"/>
                  </a:moveTo>
                  <a:lnTo>
                    <a:pt x="0" y="194690"/>
                  </a:lnTo>
                </a:path>
                <a:path w="558800" h="194945">
                  <a:moveTo>
                    <a:pt x="509016" y="166115"/>
                  </a:moveTo>
                  <a:lnTo>
                    <a:pt x="509016" y="193039"/>
                  </a:lnTo>
                </a:path>
                <a:path w="558800" h="194945">
                  <a:moveTo>
                    <a:pt x="509016" y="172211"/>
                  </a:moveTo>
                  <a:lnTo>
                    <a:pt x="558292" y="172211"/>
                  </a:lnTo>
                </a:path>
                <a:path w="558800" h="194945">
                  <a:moveTo>
                    <a:pt x="0" y="0"/>
                  </a:moveTo>
                  <a:lnTo>
                    <a:pt x="509524" y="0"/>
                  </a:lnTo>
                </a:path>
                <a:path w="558800" h="194945">
                  <a:moveTo>
                    <a:pt x="0" y="150875"/>
                  </a:moveTo>
                  <a:lnTo>
                    <a:pt x="509524" y="150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3" name="object 273"/>
          <p:cNvSpPr txBox="1"/>
          <p:nvPr/>
        </p:nvSpPr>
        <p:spPr>
          <a:xfrm>
            <a:off x="7211059" y="4900040"/>
            <a:ext cx="49910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SPS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Chart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7072883" y="3838955"/>
            <a:ext cx="219710" cy="279400"/>
          </a:xfrm>
          <a:custGeom>
            <a:avLst/>
            <a:gdLst/>
            <a:ahLst/>
            <a:cxnLst/>
            <a:rect l="l" t="t" r="r" b="b"/>
            <a:pathLst>
              <a:path w="219709" h="279400">
                <a:moveTo>
                  <a:pt x="0" y="0"/>
                </a:moveTo>
                <a:lnTo>
                  <a:pt x="219456" y="0"/>
                </a:lnTo>
                <a:lnTo>
                  <a:pt x="219456" y="227330"/>
                </a:lnTo>
                <a:lnTo>
                  <a:pt x="172720" y="233517"/>
                </a:lnTo>
                <a:lnTo>
                  <a:pt x="138175" y="247960"/>
                </a:lnTo>
                <a:lnTo>
                  <a:pt x="109727" y="264477"/>
                </a:lnTo>
                <a:lnTo>
                  <a:pt x="81279" y="276888"/>
                </a:lnTo>
                <a:lnTo>
                  <a:pt x="46735" y="279011"/>
                </a:lnTo>
                <a:lnTo>
                  <a:pt x="0" y="26466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7315961" y="3880865"/>
            <a:ext cx="7308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Give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label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5655055" y="4717516"/>
            <a:ext cx="1192530" cy="487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Qualified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parts</a:t>
            </a:r>
            <a:endParaRPr sz="800">
              <a:latin typeface="Microsoft YaHei"/>
              <a:cs typeface="Microsoft YaHei"/>
            </a:endParaRPr>
          </a:p>
          <a:p>
            <a:pPr marL="808355" marR="5080" indent="-108585">
              <a:lnSpc>
                <a:spcPct val="100000"/>
              </a:lnSpc>
              <a:spcBef>
                <a:spcPts val="38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Fill</a:t>
            </a:r>
            <a:r>
              <a:rPr sz="800" spc="-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SPS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Chart</a:t>
            </a:r>
            <a:endParaRPr sz="800">
              <a:latin typeface="Microsoft YaHei"/>
              <a:cs typeface="Microsoft YaHei"/>
            </a:endParaRPr>
          </a:p>
        </p:txBody>
      </p:sp>
      <p:pic>
        <p:nvPicPr>
          <p:cNvPr id="277" name="object 27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5056" y="3107435"/>
            <a:ext cx="326135" cy="295656"/>
          </a:xfrm>
          <a:prstGeom prst="rect">
            <a:avLst/>
          </a:prstGeom>
        </p:spPr>
      </p:pic>
      <p:sp>
        <p:nvSpPr>
          <p:cNvPr id="278" name="object 278"/>
          <p:cNvSpPr txBox="1"/>
          <p:nvPr/>
        </p:nvSpPr>
        <p:spPr>
          <a:xfrm>
            <a:off x="7011416" y="3434334"/>
            <a:ext cx="2228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04040"/>
                </a:solidFill>
                <a:latin typeface="Microsoft YaHei"/>
                <a:cs typeface="Microsoft YaHei"/>
              </a:rPr>
              <a:t>WMS</a:t>
            </a:r>
            <a:endParaRPr sz="600">
              <a:latin typeface="Microsoft YaHei"/>
              <a:cs typeface="Microsoft YaHei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5087111" y="2122932"/>
            <a:ext cx="1837689" cy="1147445"/>
            <a:chOff x="5087111" y="2122932"/>
            <a:chExt cx="1837689" cy="1147445"/>
          </a:xfrm>
        </p:grpSpPr>
        <p:sp>
          <p:nvSpPr>
            <p:cNvPr id="280" name="object 280"/>
            <p:cNvSpPr/>
            <p:nvPr/>
          </p:nvSpPr>
          <p:spPr>
            <a:xfrm>
              <a:off x="5265419" y="2758313"/>
              <a:ext cx="1659255" cy="511809"/>
            </a:xfrm>
            <a:custGeom>
              <a:avLst/>
              <a:gdLst/>
              <a:ahLst/>
              <a:cxnLst/>
              <a:rect l="l" t="t" r="r" b="b"/>
              <a:pathLst>
                <a:path w="1659254" h="511810">
                  <a:moveTo>
                    <a:pt x="1584023" y="481257"/>
                  </a:moveTo>
                  <a:lnTo>
                    <a:pt x="1575180" y="511810"/>
                  </a:lnTo>
                  <a:lnTo>
                    <a:pt x="1658874" y="496315"/>
                  </a:lnTo>
                  <a:lnTo>
                    <a:pt x="1646377" y="484759"/>
                  </a:lnTo>
                  <a:lnTo>
                    <a:pt x="1596135" y="484759"/>
                  </a:lnTo>
                  <a:lnTo>
                    <a:pt x="1584023" y="481257"/>
                  </a:lnTo>
                  <a:close/>
                </a:path>
                <a:path w="1659254" h="511810">
                  <a:moveTo>
                    <a:pt x="1587554" y="469058"/>
                  </a:moveTo>
                  <a:lnTo>
                    <a:pt x="1584023" y="481257"/>
                  </a:lnTo>
                  <a:lnTo>
                    <a:pt x="1596135" y="484759"/>
                  </a:lnTo>
                  <a:lnTo>
                    <a:pt x="1599691" y="472566"/>
                  </a:lnTo>
                  <a:lnTo>
                    <a:pt x="1587554" y="469058"/>
                  </a:lnTo>
                  <a:close/>
                </a:path>
                <a:path w="1659254" h="511810">
                  <a:moveTo>
                    <a:pt x="1596389" y="438531"/>
                  </a:moveTo>
                  <a:lnTo>
                    <a:pt x="1587554" y="469058"/>
                  </a:lnTo>
                  <a:lnTo>
                    <a:pt x="1599691" y="472566"/>
                  </a:lnTo>
                  <a:lnTo>
                    <a:pt x="1596135" y="484759"/>
                  </a:lnTo>
                  <a:lnTo>
                    <a:pt x="1646377" y="484759"/>
                  </a:lnTo>
                  <a:lnTo>
                    <a:pt x="1596389" y="438531"/>
                  </a:lnTo>
                  <a:close/>
                </a:path>
                <a:path w="1659254" h="511810">
                  <a:moveTo>
                    <a:pt x="1550924" y="458470"/>
                  </a:moveTo>
                  <a:lnTo>
                    <a:pt x="1547368" y="470662"/>
                  </a:lnTo>
                  <a:lnTo>
                    <a:pt x="1584023" y="481257"/>
                  </a:lnTo>
                  <a:lnTo>
                    <a:pt x="1587554" y="469058"/>
                  </a:lnTo>
                  <a:lnTo>
                    <a:pt x="1550924" y="458470"/>
                  </a:lnTo>
                  <a:close/>
                </a:path>
                <a:path w="1659254" h="511810">
                  <a:moveTo>
                    <a:pt x="1465579" y="433704"/>
                  </a:moveTo>
                  <a:lnTo>
                    <a:pt x="1462024" y="445897"/>
                  </a:lnTo>
                  <a:lnTo>
                    <a:pt x="1510791" y="459994"/>
                  </a:lnTo>
                  <a:lnTo>
                    <a:pt x="1514348" y="447801"/>
                  </a:lnTo>
                  <a:lnTo>
                    <a:pt x="1465579" y="433704"/>
                  </a:lnTo>
                  <a:close/>
                </a:path>
                <a:path w="1659254" h="511810">
                  <a:moveTo>
                    <a:pt x="1380108" y="408939"/>
                  </a:moveTo>
                  <a:lnTo>
                    <a:pt x="1376679" y="421132"/>
                  </a:lnTo>
                  <a:lnTo>
                    <a:pt x="1425448" y="435228"/>
                  </a:lnTo>
                  <a:lnTo>
                    <a:pt x="1429003" y="423037"/>
                  </a:lnTo>
                  <a:lnTo>
                    <a:pt x="1380108" y="408939"/>
                  </a:lnTo>
                  <a:close/>
                </a:path>
                <a:path w="1659254" h="511810">
                  <a:moveTo>
                    <a:pt x="1294764" y="384175"/>
                  </a:moveTo>
                  <a:lnTo>
                    <a:pt x="1291208" y="396366"/>
                  </a:lnTo>
                  <a:lnTo>
                    <a:pt x="1339977" y="410463"/>
                  </a:lnTo>
                  <a:lnTo>
                    <a:pt x="1343532" y="398272"/>
                  </a:lnTo>
                  <a:lnTo>
                    <a:pt x="1294764" y="384175"/>
                  </a:lnTo>
                  <a:close/>
                </a:path>
                <a:path w="1659254" h="511810">
                  <a:moveTo>
                    <a:pt x="1209420" y="359410"/>
                  </a:moveTo>
                  <a:lnTo>
                    <a:pt x="1205864" y="371601"/>
                  </a:lnTo>
                  <a:lnTo>
                    <a:pt x="1254632" y="385825"/>
                  </a:lnTo>
                  <a:lnTo>
                    <a:pt x="1258188" y="373507"/>
                  </a:lnTo>
                  <a:lnTo>
                    <a:pt x="1209420" y="359410"/>
                  </a:lnTo>
                  <a:close/>
                </a:path>
                <a:path w="1659254" h="511810">
                  <a:moveTo>
                    <a:pt x="1124077" y="334645"/>
                  </a:moveTo>
                  <a:lnTo>
                    <a:pt x="1120520" y="346837"/>
                  </a:lnTo>
                  <a:lnTo>
                    <a:pt x="1169289" y="361061"/>
                  </a:lnTo>
                  <a:lnTo>
                    <a:pt x="1172844" y="348869"/>
                  </a:lnTo>
                  <a:lnTo>
                    <a:pt x="1124077" y="334645"/>
                  </a:lnTo>
                  <a:close/>
                </a:path>
                <a:path w="1659254" h="511810">
                  <a:moveTo>
                    <a:pt x="1038605" y="309879"/>
                  </a:moveTo>
                  <a:lnTo>
                    <a:pt x="1035050" y="322072"/>
                  </a:lnTo>
                  <a:lnTo>
                    <a:pt x="1083944" y="336296"/>
                  </a:lnTo>
                  <a:lnTo>
                    <a:pt x="1087374" y="324103"/>
                  </a:lnTo>
                  <a:lnTo>
                    <a:pt x="1038605" y="309879"/>
                  </a:lnTo>
                  <a:close/>
                </a:path>
                <a:path w="1659254" h="511810">
                  <a:moveTo>
                    <a:pt x="953262" y="285114"/>
                  </a:moveTo>
                  <a:lnTo>
                    <a:pt x="949705" y="297307"/>
                  </a:lnTo>
                  <a:lnTo>
                    <a:pt x="998474" y="311531"/>
                  </a:lnTo>
                  <a:lnTo>
                    <a:pt x="1002029" y="299338"/>
                  </a:lnTo>
                  <a:lnTo>
                    <a:pt x="953262" y="285114"/>
                  </a:lnTo>
                  <a:close/>
                </a:path>
                <a:path w="1659254" h="511810">
                  <a:moveTo>
                    <a:pt x="867917" y="260350"/>
                  </a:moveTo>
                  <a:lnTo>
                    <a:pt x="864362" y="272541"/>
                  </a:lnTo>
                  <a:lnTo>
                    <a:pt x="913129" y="286765"/>
                  </a:lnTo>
                  <a:lnTo>
                    <a:pt x="916685" y="274574"/>
                  </a:lnTo>
                  <a:lnTo>
                    <a:pt x="867917" y="260350"/>
                  </a:lnTo>
                  <a:close/>
                </a:path>
                <a:path w="1659254" h="511810">
                  <a:moveTo>
                    <a:pt x="782446" y="235585"/>
                  </a:moveTo>
                  <a:lnTo>
                    <a:pt x="778890" y="247776"/>
                  </a:lnTo>
                  <a:lnTo>
                    <a:pt x="827785" y="262000"/>
                  </a:lnTo>
                  <a:lnTo>
                    <a:pt x="831214" y="249809"/>
                  </a:lnTo>
                  <a:lnTo>
                    <a:pt x="782446" y="235585"/>
                  </a:lnTo>
                  <a:close/>
                </a:path>
                <a:path w="1659254" h="511810">
                  <a:moveTo>
                    <a:pt x="697102" y="210820"/>
                  </a:moveTo>
                  <a:lnTo>
                    <a:pt x="693546" y="223138"/>
                  </a:lnTo>
                  <a:lnTo>
                    <a:pt x="742314" y="237236"/>
                  </a:lnTo>
                  <a:lnTo>
                    <a:pt x="745870" y="225044"/>
                  </a:lnTo>
                  <a:lnTo>
                    <a:pt x="697102" y="210820"/>
                  </a:lnTo>
                  <a:close/>
                </a:path>
                <a:path w="1659254" h="511810">
                  <a:moveTo>
                    <a:pt x="611758" y="186182"/>
                  </a:moveTo>
                  <a:lnTo>
                    <a:pt x="608202" y="198374"/>
                  </a:lnTo>
                  <a:lnTo>
                    <a:pt x="656970" y="212471"/>
                  </a:lnTo>
                  <a:lnTo>
                    <a:pt x="660526" y="200278"/>
                  </a:lnTo>
                  <a:lnTo>
                    <a:pt x="611758" y="186182"/>
                  </a:lnTo>
                  <a:close/>
                </a:path>
                <a:path w="1659254" h="511810">
                  <a:moveTo>
                    <a:pt x="526288" y="161416"/>
                  </a:moveTo>
                  <a:lnTo>
                    <a:pt x="522731" y="173609"/>
                  </a:lnTo>
                  <a:lnTo>
                    <a:pt x="571626" y="187706"/>
                  </a:lnTo>
                  <a:lnTo>
                    <a:pt x="575182" y="175513"/>
                  </a:lnTo>
                  <a:lnTo>
                    <a:pt x="526288" y="161416"/>
                  </a:lnTo>
                  <a:close/>
                </a:path>
                <a:path w="1659254" h="511810">
                  <a:moveTo>
                    <a:pt x="440943" y="136651"/>
                  </a:moveTo>
                  <a:lnTo>
                    <a:pt x="437388" y="148844"/>
                  </a:lnTo>
                  <a:lnTo>
                    <a:pt x="486155" y="162940"/>
                  </a:lnTo>
                  <a:lnTo>
                    <a:pt x="489712" y="150749"/>
                  </a:lnTo>
                  <a:lnTo>
                    <a:pt x="440943" y="136651"/>
                  </a:lnTo>
                  <a:close/>
                </a:path>
                <a:path w="1659254" h="511810">
                  <a:moveTo>
                    <a:pt x="355600" y="111887"/>
                  </a:moveTo>
                  <a:lnTo>
                    <a:pt x="352043" y="124078"/>
                  </a:lnTo>
                  <a:lnTo>
                    <a:pt x="400812" y="138175"/>
                  </a:lnTo>
                  <a:lnTo>
                    <a:pt x="404367" y="125984"/>
                  </a:lnTo>
                  <a:lnTo>
                    <a:pt x="355600" y="111887"/>
                  </a:lnTo>
                  <a:close/>
                </a:path>
                <a:path w="1659254" h="511810">
                  <a:moveTo>
                    <a:pt x="270128" y="87122"/>
                  </a:moveTo>
                  <a:lnTo>
                    <a:pt x="266700" y="99313"/>
                  </a:lnTo>
                  <a:lnTo>
                    <a:pt x="315467" y="113411"/>
                  </a:lnTo>
                  <a:lnTo>
                    <a:pt x="319024" y="101219"/>
                  </a:lnTo>
                  <a:lnTo>
                    <a:pt x="270128" y="87122"/>
                  </a:lnTo>
                  <a:close/>
                </a:path>
                <a:path w="1659254" h="511810">
                  <a:moveTo>
                    <a:pt x="184784" y="62357"/>
                  </a:moveTo>
                  <a:lnTo>
                    <a:pt x="181228" y="74549"/>
                  </a:lnTo>
                  <a:lnTo>
                    <a:pt x="229996" y="88646"/>
                  </a:lnTo>
                  <a:lnTo>
                    <a:pt x="233552" y="76453"/>
                  </a:lnTo>
                  <a:lnTo>
                    <a:pt x="184784" y="62357"/>
                  </a:lnTo>
                  <a:close/>
                </a:path>
                <a:path w="1659254" h="511810">
                  <a:moveTo>
                    <a:pt x="99440" y="37591"/>
                  </a:moveTo>
                  <a:lnTo>
                    <a:pt x="95884" y="49784"/>
                  </a:lnTo>
                  <a:lnTo>
                    <a:pt x="144652" y="63881"/>
                  </a:lnTo>
                  <a:lnTo>
                    <a:pt x="148208" y="51688"/>
                  </a:lnTo>
                  <a:lnTo>
                    <a:pt x="99440" y="37591"/>
                  </a:lnTo>
                  <a:close/>
                </a:path>
                <a:path w="1659254" h="511810">
                  <a:moveTo>
                    <a:pt x="83819" y="0"/>
                  </a:moveTo>
                  <a:lnTo>
                    <a:pt x="0" y="15366"/>
                  </a:lnTo>
                  <a:lnTo>
                    <a:pt x="62610" y="73151"/>
                  </a:lnTo>
                  <a:lnTo>
                    <a:pt x="72479" y="39115"/>
                  </a:lnTo>
                  <a:lnTo>
                    <a:pt x="59181" y="39115"/>
                  </a:lnTo>
                  <a:lnTo>
                    <a:pt x="62737" y="26924"/>
                  </a:lnTo>
                  <a:lnTo>
                    <a:pt x="76013" y="26924"/>
                  </a:lnTo>
                  <a:lnTo>
                    <a:pt x="83819" y="0"/>
                  </a:lnTo>
                  <a:close/>
                </a:path>
                <a:path w="1659254" h="511810">
                  <a:moveTo>
                    <a:pt x="62864" y="26924"/>
                  </a:moveTo>
                  <a:lnTo>
                    <a:pt x="59181" y="39115"/>
                  </a:lnTo>
                  <a:lnTo>
                    <a:pt x="62864" y="26924"/>
                  </a:lnTo>
                  <a:close/>
                </a:path>
                <a:path w="1659254" h="511810">
                  <a:moveTo>
                    <a:pt x="76013" y="26924"/>
                  </a:moveTo>
                  <a:lnTo>
                    <a:pt x="62864" y="26924"/>
                  </a:lnTo>
                  <a:lnTo>
                    <a:pt x="59308" y="39115"/>
                  </a:lnTo>
                  <a:lnTo>
                    <a:pt x="72479" y="39115"/>
                  </a:lnTo>
                  <a:lnTo>
                    <a:pt x="76013" y="26924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087111" y="2122932"/>
              <a:ext cx="382524" cy="345948"/>
            </a:xfrm>
            <a:prstGeom prst="rect">
              <a:avLst/>
            </a:prstGeom>
          </p:spPr>
        </p:pic>
      </p:grpSp>
      <p:sp>
        <p:nvSpPr>
          <p:cNvPr id="282" name="object 282"/>
          <p:cNvSpPr txBox="1"/>
          <p:nvPr/>
        </p:nvSpPr>
        <p:spPr>
          <a:xfrm>
            <a:off x="4391405" y="1429003"/>
            <a:ext cx="1461135" cy="66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indent="-74295">
              <a:lnSpc>
                <a:spcPct val="100000"/>
              </a:lnSpc>
              <a:spcBef>
                <a:spcPts val="105"/>
              </a:spcBef>
              <a:buChar char="•"/>
              <a:tabLst>
                <a:tab pos="869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VSN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  <a:p>
            <a:pPr marL="86995" indent="-74295">
              <a:lnSpc>
                <a:spcPct val="100000"/>
              </a:lnSpc>
              <a:buChar char="•"/>
              <a:tabLst>
                <a:tab pos="869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Print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list</a:t>
            </a:r>
            <a:endParaRPr sz="800">
              <a:latin typeface="Microsoft YaHei"/>
              <a:cs typeface="Microsoft YaHei"/>
            </a:endParaRPr>
          </a:p>
          <a:p>
            <a:pPr marL="86995" indent="-74295">
              <a:lnSpc>
                <a:spcPct val="100000"/>
              </a:lnSpc>
              <a:buChar char="•"/>
              <a:tabLst>
                <a:tab pos="869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Print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label</a:t>
            </a:r>
            <a:endParaRPr sz="800">
              <a:latin typeface="Microsoft YaHei"/>
              <a:cs typeface="Microsoft YaHei"/>
            </a:endParaRPr>
          </a:p>
          <a:p>
            <a:pPr marL="702310" marR="314325" indent="17780">
              <a:lnSpc>
                <a:spcPct val="100000"/>
              </a:lnSpc>
              <a:spcBef>
                <a:spcPts val="19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 scanning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5005578" y="2464435"/>
            <a:ext cx="52070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Input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take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out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date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84" name="object 284"/>
          <p:cNvGrpSpPr/>
          <p:nvPr/>
        </p:nvGrpSpPr>
        <p:grpSpPr>
          <a:xfrm>
            <a:off x="5490083" y="2268982"/>
            <a:ext cx="1733550" cy="3279775"/>
            <a:chOff x="5490083" y="2268982"/>
            <a:chExt cx="1733550" cy="3279775"/>
          </a:xfrm>
        </p:grpSpPr>
        <p:sp>
          <p:nvSpPr>
            <p:cNvPr id="285" name="object 285"/>
            <p:cNvSpPr/>
            <p:nvPr/>
          </p:nvSpPr>
          <p:spPr>
            <a:xfrm>
              <a:off x="5490083" y="2268981"/>
              <a:ext cx="1728470" cy="3279775"/>
            </a:xfrm>
            <a:custGeom>
              <a:avLst/>
              <a:gdLst/>
              <a:ahLst/>
              <a:cxnLst/>
              <a:rect l="l" t="t" r="r" b="b"/>
              <a:pathLst>
                <a:path w="1728470" h="3279775">
                  <a:moveTo>
                    <a:pt x="596011" y="42164"/>
                  </a:moveTo>
                  <a:lnTo>
                    <a:pt x="567994" y="28448"/>
                  </a:lnTo>
                  <a:lnTo>
                    <a:pt x="509905" y="0"/>
                  </a:lnTo>
                  <a:lnTo>
                    <a:pt x="510146" y="28562"/>
                  </a:lnTo>
                  <a:lnTo>
                    <a:pt x="0" y="32385"/>
                  </a:lnTo>
                  <a:lnTo>
                    <a:pt x="254" y="60960"/>
                  </a:lnTo>
                  <a:lnTo>
                    <a:pt x="510400" y="57137"/>
                  </a:lnTo>
                  <a:lnTo>
                    <a:pt x="510667" y="85725"/>
                  </a:lnTo>
                  <a:lnTo>
                    <a:pt x="596011" y="42164"/>
                  </a:lnTo>
                  <a:close/>
                </a:path>
                <a:path w="1728470" h="3279775">
                  <a:moveTo>
                    <a:pt x="1727962" y="3223514"/>
                  </a:moveTo>
                  <a:lnTo>
                    <a:pt x="728472" y="3222523"/>
                  </a:lnTo>
                  <a:lnTo>
                    <a:pt x="728472" y="3193923"/>
                  </a:lnTo>
                  <a:lnTo>
                    <a:pt x="642747" y="3236722"/>
                  </a:lnTo>
                  <a:lnTo>
                    <a:pt x="728472" y="3279648"/>
                  </a:lnTo>
                  <a:lnTo>
                    <a:pt x="728472" y="3251098"/>
                  </a:lnTo>
                  <a:lnTo>
                    <a:pt x="1727962" y="3252089"/>
                  </a:lnTo>
                  <a:lnTo>
                    <a:pt x="1727962" y="322351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209282" y="5020817"/>
              <a:ext cx="0" cy="498475"/>
            </a:xfrm>
            <a:custGeom>
              <a:avLst/>
              <a:gdLst/>
              <a:ahLst/>
              <a:cxnLst/>
              <a:rect l="l" t="t" r="r" b="b"/>
              <a:pathLst>
                <a:path h="498475">
                  <a:moveTo>
                    <a:pt x="0" y="4983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287"/>
          <p:cNvSpPr txBox="1"/>
          <p:nvPr/>
        </p:nvSpPr>
        <p:spPr>
          <a:xfrm>
            <a:off x="3309873" y="4778486"/>
            <a:ext cx="1200785" cy="4368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434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Suspicious</a:t>
            </a:r>
            <a:r>
              <a:rPr sz="800" spc="-6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parts</a:t>
            </a:r>
            <a:endParaRPr sz="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i="1" dirty="0">
                <a:solidFill>
                  <a:srgbClr val="E95717"/>
                </a:solidFill>
                <a:latin typeface="Arial"/>
                <a:cs typeface="Arial"/>
              </a:rPr>
              <a:t>Repack</a:t>
            </a:r>
            <a:r>
              <a:rPr sz="1200" i="1" spc="-85" dirty="0">
                <a:solidFill>
                  <a:srgbClr val="E95717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E95717"/>
                </a:solidFill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6207378" y="5538317"/>
            <a:ext cx="1034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Move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Preparation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6315202" y="5333491"/>
            <a:ext cx="7854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Transfer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LOC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SPS</a:t>
            </a:r>
            <a:r>
              <a:rPr spc="-55" dirty="0"/>
              <a:t> </a:t>
            </a:r>
            <a:r>
              <a:rPr dirty="0"/>
              <a:t>Flow</a:t>
            </a:r>
            <a:r>
              <a:rPr spc="-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291" name="object 291"/>
          <p:cNvSpPr txBox="1"/>
          <p:nvPr/>
        </p:nvSpPr>
        <p:spPr>
          <a:xfrm>
            <a:off x="2765298" y="6006795"/>
            <a:ext cx="364617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Repack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planner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analysis from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plan,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list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use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FIFO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rules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If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operator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found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part,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Area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SGMW</a:t>
            </a:r>
            <a:endParaRPr sz="700">
              <a:latin typeface="Microsoft YaHei"/>
              <a:cs typeface="Microsoft YaHei"/>
            </a:endParaRPr>
          </a:p>
        </p:txBody>
      </p:sp>
      <p:grpSp>
        <p:nvGrpSpPr>
          <p:cNvPr id="292" name="object 292"/>
          <p:cNvGrpSpPr/>
          <p:nvPr/>
        </p:nvGrpSpPr>
        <p:grpSpPr>
          <a:xfrm>
            <a:off x="1261872" y="3648455"/>
            <a:ext cx="4560570" cy="2078989"/>
            <a:chOff x="1261872" y="3648455"/>
            <a:chExt cx="4560570" cy="2078989"/>
          </a:xfrm>
        </p:grpSpPr>
        <p:sp>
          <p:nvSpPr>
            <p:cNvPr id="293" name="object 293"/>
            <p:cNvSpPr/>
            <p:nvPr/>
          </p:nvSpPr>
          <p:spPr>
            <a:xfrm>
              <a:off x="5610987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99"/>
                  </a:lnTo>
                  <a:lnTo>
                    <a:pt x="184023" y="68199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5610987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99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99"/>
                  </a:lnTo>
                  <a:lnTo>
                    <a:pt x="160654" y="68199"/>
                  </a:lnTo>
                  <a:lnTo>
                    <a:pt x="184023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81472" y="5430011"/>
              <a:ext cx="111251" cy="64008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5681472" y="5430011"/>
              <a:ext cx="111760" cy="64135"/>
            </a:xfrm>
            <a:custGeom>
              <a:avLst/>
              <a:gdLst/>
              <a:ahLst/>
              <a:cxnLst/>
              <a:rect l="l" t="t" r="r" b="b"/>
              <a:pathLst>
                <a:path w="111760" h="64135">
                  <a:moveTo>
                    <a:pt x="0" y="64007"/>
                  </a:moveTo>
                  <a:lnTo>
                    <a:pt x="111251" y="64007"/>
                  </a:lnTo>
                  <a:lnTo>
                    <a:pt x="111251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10225" y="5382767"/>
              <a:ext cx="69087" cy="112394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5610225" y="5382767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94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610225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610225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725668" y="538276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461635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99"/>
                  </a:lnTo>
                  <a:lnTo>
                    <a:pt x="184023" y="68199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5461635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99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99"/>
                  </a:lnTo>
                  <a:lnTo>
                    <a:pt x="160654" y="68199"/>
                  </a:lnTo>
                  <a:lnTo>
                    <a:pt x="184023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4" name="object 30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30595" y="5430011"/>
              <a:ext cx="112775" cy="64008"/>
            </a:xfrm>
            <a:prstGeom prst="rect">
              <a:avLst/>
            </a:prstGeom>
          </p:spPr>
        </p:pic>
        <p:sp>
          <p:nvSpPr>
            <p:cNvPr id="305" name="object 305"/>
            <p:cNvSpPr/>
            <p:nvPr/>
          </p:nvSpPr>
          <p:spPr>
            <a:xfrm>
              <a:off x="5530595" y="5430011"/>
              <a:ext cx="113030" cy="64135"/>
            </a:xfrm>
            <a:custGeom>
              <a:avLst/>
              <a:gdLst/>
              <a:ahLst/>
              <a:cxnLst/>
              <a:rect l="l" t="t" r="r" b="b"/>
              <a:pathLst>
                <a:path w="113029" h="64135">
                  <a:moveTo>
                    <a:pt x="0" y="64007"/>
                  </a:moveTo>
                  <a:lnTo>
                    <a:pt x="112775" y="64007"/>
                  </a:lnTo>
                  <a:lnTo>
                    <a:pt x="112775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6" name="object 30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60873" y="5382767"/>
              <a:ext cx="69087" cy="112394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460873" y="5382767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94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5460873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460873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574792" y="538276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310758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99"/>
                  </a:lnTo>
                  <a:lnTo>
                    <a:pt x="184023" y="68199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5310758" y="5427726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99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99"/>
                  </a:lnTo>
                  <a:lnTo>
                    <a:pt x="160654" y="68199"/>
                  </a:lnTo>
                  <a:lnTo>
                    <a:pt x="184023" y="681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3" name="object 31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381243" y="5430011"/>
              <a:ext cx="111251" cy="64008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5381243" y="5430011"/>
              <a:ext cx="111760" cy="64135"/>
            </a:xfrm>
            <a:custGeom>
              <a:avLst/>
              <a:gdLst/>
              <a:ahLst/>
              <a:cxnLst/>
              <a:rect l="l" t="t" r="r" b="b"/>
              <a:pathLst>
                <a:path w="111760" h="64135">
                  <a:moveTo>
                    <a:pt x="0" y="64007"/>
                  </a:moveTo>
                  <a:lnTo>
                    <a:pt x="111251" y="64007"/>
                  </a:lnTo>
                  <a:lnTo>
                    <a:pt x="111251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09997" y="5382767"/>
              <a:ext cx="69087" cy="112394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309997" y="5382767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94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5309997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309997" y="5382767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425439" y="538276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5289804" y="5327904"/>
              <a:ext cx="527685" cy="187960"/>
            </a:xfrm>
            <a:custGeom>
              <a:avLst/>
              <a:gdLst/>
              <a:ahLst/>
              <a:cxnLst/>
              <a:rect l="l" t="t" r="r" b="b"/>
              <a:pathLst>
                <a:path w="527685" h="187960">
                  <a:moveTo>
                    <a:pt x="527050" y="187452"/>
                  </a:moveTo>
                  <a:lnTo>
                    <a:pt x="0" y="185928"/>
                  </a:lnTo>
                </a:path>
                <a:path w="527685" h="187960">
                  <a:moveTo>
                    <a:pt x="527304" y="166751"/>
                  </a:moveTo>
                  <a:lnTo>
                    <a:pt x="527304" y="0"/>
                  </a:lnTo>
                </a:path>
                <a:path w="527685" h="187960">
                  <a:moveTo>
                    <a:pt x="0" y="166751"/>
                  </a:moveTo>
                  <a:lnTo>
                    <a:pt x="0" y="0"/>
                  </a:lnTo>
                </a:path>
                <a:path w="527685" h="187960">
                  <a:moveTo>
                    <a:pt x="527050" y="39624"/>
                  </a:moveTo>
                  <a:lnTo>
                    <a:pt x="0" y="396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614035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60"/>
                  </a:lnTo>
                  <a:lnTo>
                    <a:pt x="184023" y="68160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614035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60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60"/>
                  </a:lnTo>
                  <a:lnTo>
                    <a:pt x="160654" y="68160"/>
                  </a:lnTo>
                  <a:lnTo>
                    <a:pt x="184023" y="68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82995" y="5579363"/>
              <a:ext cx="112775" cy="64008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5682995" y="5579363"/>
              <a:ext cx="113030" cy="64135"/>
            </a:xfrm>
            <a:custGeom>
              <a:avLst/>
              <a:gdLst/>
              <a:ahLst/>
              <a:cxnLst/>
              <a:rect l="l" t="t" r="r" b="b"/>
              <a:pathLst>
                <a:path w="113029" h="64135">
                  <a:moveTo>
                    <a:pt x="0" y="64008"/>
                  </a:moveTo>
                  <a:lnTo>
                    <a:pt x="112775" y="64008"/>
                  </a:lnTo>
                  <a:lnTo>
                    <a:pt x="112775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613273" y="5532120"/>
              <a:ext cx="69087" cy="112369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5613273" y="5532120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69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613273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5613273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727192" y="553212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463158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60"/>
                  </a:lnTo>
                  <a:lnTo>
                    <a:pt x="184023" y="68160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463158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60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60"/>
                  </a:lnTo>
                  <a:lnTo>
                    <a:pt x="160654" y="68160"/>
                  </a:lnTo>
                  <a:lnTo>
                    <a:pt x="184023" y="68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33643" y="5579363"/>
              <a:ext cx="111251" cy="64008"/>
            </a:xfrm>
            <a:prstGeom prst="rect">
              <a:avLst/>
            </a:prstGeom>
          </p:spPr>
        </p:pic>
        <p:sp>
          <p:nvSpPr>
            <p:cNvPr id="333" name="object 333"/>
            <p:cNvSpPr/>
            <p:nvPr/>
          </p:nvSpPr>
          <p:spPr>
            <a:xfrm>
              <a:off x="5533643" y="5579363"/>
              <a:ext cx="111760" cy="64135"/>
            </a:xfrm>
            <a:custGeom>
              <a:avLst/>
              <a:gdLst/>
              <a:ahLst/>
              <a:cxnLst/>
              <a:rect l="l" t="t" r="r" b="b"/>
              <a:pathLst>
                <a:path w="111760" h="64135">
                  <a:moveTo>
                    <a:pt x="0" y="64008"/>
                  </a:moveTo>
                  <a:lnTo>
                    <a:pt x="111251" y="64008"/>
                  </a:lnTo>
                  <a:lnTo>
                    <a:pt x="111251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4" name="object 33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462397" y="5532120"/>
              <a:ext cx="69087" cy="112369"/>
            </a:xfrm>
            <a:prstGeom prst="rect">
              <a:avLst/>
            </a:prstGeom>
          </p:spPr>
        </p:pic>
        <p:sp>
          <p:nvSpPr>
            <p:cNvPr id="335" name="object 335"/>
            <p:cNvSpPr/>
            <p:nvPr/>
          </p:nvSpPr>
          <p:spPr>
            <a:xfrm>
              <a:off x="5462397" y="5532120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69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462397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462397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577839" y="553212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310758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91566" y="0"/>
                  </a:moveTo>
                  <a:lnTo>
                    <a:pt x="0" y="0"/>
                  </a:lnTo>
                  <a:lnTo>
                    <a:pt x="69087" y="68160"/>
                  </a:lnTo>
                  <a:lnTo>
                    <a:pt x="184023" y="68160"/>
                  </a:lnTo>
                  <a:lnTo>
                    <a:pt x="91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310758" y="5577077"/>
              <a:ext cx="184150" cy="68580"/>
            </a:xfrm>
            <a:custGeom>
              <a:avLst/>
              <a:gdLst/>
              <a:ahLst/>
              <a:cxnLst/>
              <a:rect l="l" t="t" r="r" b="b"/>
              <a:pathLst>
                <a:path w="184150" h="68579">
                  <a:moveTo>
                    <a:pt x="184023" y="68160"/>
                  </a:moveTo>
                  <a:lnTo>
                    <a:pt x="91566" y="0"/>
                  </a:lnTo>
                  <a:lnTo>
                    <a:pt x="0" y="0"/>
                  </a:lnTo>
                  <a:lnTo>
                    <a:pt x="69087" y="68160"/>
                  </a:lnTo>
                  <a:lnTo>
                    <a:pt x="160654" y="68160"/>
                  </a:lnTo>
                  <a:lnTo>
                    <a:pt x="184023" y="68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81243" y="5579363"/>
              <a:ext cx="111251" cy="64008"/>
            </a:xfrm>
            <a:prstGeom prst="rect">
              <a:avLst/>
            </a:prstGeom>
          </p:spPr>
        </p:pic>
        <p:sp>
          <p:nvSpPr>
            <p:cNvPr id="342" name="object 342"/>
            <p:cNvSpPr/>
            <p:nvPr/>
          </p:nvSpPr>
          <p:spPr>
            <a:xfrm>
              <a:off x="5381243" y="5579363"/>
              <a:ext cx="111760" cy="64135"/>
            </a:xfrm>
            <a:custGeom>
              <a:avLst/>
              <a:gdLst/>
              <a:ahLst/>
              <a:cxnLst/>
              <a:rect l="l" t="t" r="r" b="b"/>
              <a:pathLst>
                <a:path w="111760" h="64135">
                  <a:moveTo>
                    <a:pt x="0" y="64008"/>
                  </a:moveTo>
                  <a:lnTo>
                    <a:pt x="111251" y="64008"/>
                  </a:lnTo>
                  <a:lnTo>
                    <a:pt x="111251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3" name="object 34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309997" y="5532120"/>
              <a:ext cx="69087" cy="112369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5309997" y="5532120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5">
                  <a:moveTo>
                    <a:pt x="184023" y="44830"/>
                  </a:moveTo>
                  <a:lnTo>
                    <a:pt x="114935" y="0"/>
                  </a:lnTo>
                  <a:lnTo>
                    <a:pt x="114935" y="44830"/>
                  </a:lnTo>
                  <a:lnTo>
                    <a:pt x="114935" y="0"/>
                  </a:lnTo>
                  <a:lnTo>
                    <a:pt x="0" y="0"/>
                  </a:lnTo>
                  <a:lnTo>
                    <a:pt x="69087" y="44830"/>
                  </a:lnTo>
                  <a:lnTo>
                    <a:pt x="69087" y="112369"/>
                  </a:lnTo>
                  <a:lnTo>
                    <a:pt x="0" y="44830"/>
                  </a:lnTo>
                  <a:lnTo>
                    <a:pt x="0" y="0"/>
                  </a:lnTo>
                  <a:lnTo>
                    <a:pt x="114935" y="0"/>
                  </a:lnTo>
                  <a:lnTo>
                    <a:pt x="184023" y="4483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309997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14935" y="0"/>
                  </a:move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  <a:lnTo>
                    <a:pt x="114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309997" y="5532120"/>
              <a:ext cx="184150" cy="45720"/>
            </a:xfrm>
            <a:custGeom>
              <a:avLst/>
              <a:gdLst/>
              <a:ahLst/>
              <a:cxnLst/>
              <a:rect l="l" t="t" r="r" b="b"/>
              <a:pathLst>
                <a:path w="184150" h="45720">
                  <a:moveTo>
                    <a:pt x="184023" y="45338"/>
                  </a:moveTo>
                  <a:lnTo>
                    <a:pt x="114935" y="0"/>
                  </a:lnTo>
                  <a:lnTo>
                    <a:pt x="0" y="0"/>
                  </a:lnTo>
                  <a:lnTo>
                    <a:pt x="69087" y="45338"/>
                  </a:lnTo>
                  <a:lnTo>
                    <a:pt x="184023" y="453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425439" y="5532120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289804" y="5347716"/>
              <a:ext cx="527685" cy="332740"/>
            </a:xfrm>
            <a:custGeom>
              <a:avLst/>
              <a:gdLst/>
              <a:ahLst/>
              <a:cxnLst/>
              <a:rect l="l" t="t" r="r" b="b"/>
              <a:pathLst>
                <a:path w="527685" h="332739">
                  <a:moveTo>
                    <a:pt x="527050" y="317055"/>
                  </a:moveTo>
                  <a:lnTo>
                    <a:pt x="0" y="315468"/>
                  </a:lnTo>
                </a:path>
                <a:path w="527685" h="332739">
                  <a:moveTo>
                    <a:pt x="527304" y="314515"/>
                  </a:moveTo>
                  <a:lnTo>
                    <a:pt x="527304" y="147828"/>
                  </a:lnTo>
                </a:path>
                <a:path w="527685" h="332739">
                  <a:moveTo>
                    <a:pt x="0" y="314515"/>
                  </a:moveTo>
                  <a:lnTo>
                    <a:pt x="0" y="147828"/>
                  </a:lnTo>
                </a:path>
                <a:path w="527685" h="332739">
                  <a:moveTo>
                    <a:pt x="527050" y="167640"/>
                  </a:moveTo>
                  <a:lnTo>
                    <a:pt x="0" y="167640"/>
                  </a:lnTo>
                </a:path>
                <a:path w="527685" h="332739">
                  <a:moveTo>
                    <a:pt x="527050" y="0"/>
                  </a:moveTo>
                  <a:lnTo>
                    <a:pt x="0" y="0"/>
                  </a:lnTo>
                </a:path>
                <a:path w="527685" h="332739">
                  <a:moveTo>
                    <a:pt x="527050" y="332232"/>
                  </a:moveTo>
                  <a:lnTo>
                    <a:pt x="0" y="3322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9" name="object 34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671057" y="5655817"/>
              <a:ext cx="72643" cy="71119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366257" y="5655817"/>
              <a:ext cx="72643" cy="71119"/>
            </a:xfrm>
            <a:prstGeom prst="rect">
              <a:avLst/>
            </a:prstGeom>
          </p:spPr>
        </p:pic>
        <p:sp>
          <p:nvSpPr>
            <p:cNvPr id="351" name="object 351"/>
            <p:cNvSpPr/>
            <p:nvPr/>
          </p:nvSpPr>
          <p:spPr>
            <a:xfrm>
              <a:off x="5239512" y="5497067"/>
              <a:ext cx="577850" cy="194945"/>
            </a:xfrm>
            <a:custGeom>
              <a:avLst/>
              <a:gdLst/>
              <a:ahLst/>
              <a:cxnLst/>
              <a:rect l="l" t="t" r="r" b="b"/>
              <a:pathLst>
                <a:path w="577850" h="194945">
                  <a:moveTo>
                    <a:pt x="577341" y="193547"/>
                  </a:moveTo>
                  <a:lnTo>
                    <a:pt x="50291" y="193547"/>
                  </a:lnTo>
                </a:path>
                <a:path w="577850" h="194945">
                  <a:moveTo>
                    <a:pt x="577596" y="166115"/>
                  </a:moveTo>
                  <a:lnTo>
                    <a:pt x="577596" y="194690"/>
                  </a:lnTo>
                </a:path>
                <a:path w="577850" h="194945">
                  <a:moveTo>
                    <a:pt x="50291" y="166115"/>
                  </a:moveTo>
                  <a:lnTo>
                    <a:pt x="50291" y="193103"/>
                  </a:lnTo>
                </a:path>
                <a:path w="577850" h="194945">
                  <a:moveTo>
                    <a:pt x="50800" y="172211"/>
                  </a:moveTo>
                  <a:lnTo>
                    <a:pt x="0" y="172211"/>
                  </a:lnTo>
                </a:path>
                <a:path w="577850" h="194945">
                  <a:moveTo>
                    <a:pt x="577341" y="0"/>
                  </a:moveTo>
                  <a:lnTo>
                    <a:pt x="50291" y="0"/>
                  </a:lnTo>
                </a:path>
                <a:path w="577850" h="194945">
                  <a:moveTo>
                    <a:pt x="577341" y="150875"/>
                  </a:moveTo>
                  <a:lnTo>
                    <a:pt x="50291" y="150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2" name="object 3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872" y="3648455"/>
              <a:ext cx="327659" cy="295656"/>
            </a:xfrm>
            <a:prstGeom prst="rect">
              <a:avLst/>
            </a:prstGeom>
          </p:spPr>
        </p:pic>
      </p:grpSp>
      <p:sp>
        <p:nvSpPr>
          <p:cNvPr id="353" name="object 353"/>
          <p:cNvSpPr txBox="1"/>
          <p:nvPr/>
        </p:nvSpPr>
        <p:spPr>
          <a:xfrm>
            <a:off x="1352550" y="3974338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Microsoft YaHei"/>
                <a:cs typeface="Microsoft YaHei"/>
              </a:rPr>
              <a:t>LES</a:t>
            </a:r>
            <a:endParaRPr sz="900">
              <a:latin typeface="Microsoft YaHei"/>
              <a:cs typeface="Microsoft YaHei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4207764" y="5292852"/>
            <a:ext cx="2037714" cy="532130"/>
          </a:xfrm>
          <a:custGeom>
            <a:avLst/>
            <a:gdLst/>
            <a:ahLst/>
            <a:cxnLst/>
            <a:rect l="l" t="t" r="r" b="b"/>
            <a:pathLst>
              <a:path w="2037714" h="532129">
                <a:moveTo>
                  <a:pt x="0" y="531876"/>
                </a:moveTo>
                <a:lnTo>
                  <a:pt x="371221" y="0"/>
                </a:lnTo>
                <a:lnTo>
                  <a:pt x="2037588" y="0"/>
                </a:lnTo>
                <a:lnTo>
                  <a:pt x="1666366" y="531876"/>
                </a:lnTo>
                <a:lnTo>
                  <a:pt x="0" y="5318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 txBox="1"/>
          <p:nvPr/>
        </p:nvSpPr>
        <p:spPr>
          <a:xfrm>
            <a:off x="4396485" y="5531611"/>
            <a:ext cx="595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Preparation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78739" y="6019596"/>
            <a:ext cx="21056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spc="-25" dirty="0">
                <a:latin typeface="Microsoft YaHei"/>
                <a:cs typeface="Microsoft YaHei"/>
              </a:rPr>
              <a:t>MG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Receive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from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PANLI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</a:t>
            </a:r>
            <a:r>
              <a:rPr sz="700" spc="-20" dirty="0">
                <a:latin typeface="Microsoft YaHei"/>
                <a:cs typeface="Microsoft YaHei"/>
              </a:rPr>
              <a:t>Part</a:t>
            </a:r>
            <a:endParaRPr sz="700">
              <a:latin typeface="Microsoft YaHei"/>
              <a:cs typeface="Microsoft YaHei"/>
            </a:endParaRPr>
          </a:p>
        </p:txBody>
      </p:sp>
      <p:pic>
        <p:nvPicPr>
          <p:cNvPr id="357" name="object 3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78067" y="4372355"/>
            <a:ext cx="382524" cy="345948"/>
          </a:xfrm>
          <a:prstGeom prst="rect">
            <a:avLst/>
          </a:prstGeom>
        </p:spPr>
      </p:pic>
      <p:sp>
        <p:nvSpPr>
          <p:cNvPr id="358" name="object 358"/>
          <p:cNvSpPr txBox="1"/>
          <p:nvPr/>
        </p:nvSpPr>
        <p:spPr>
          <a:xfrm>
            <a:off x="5837935" y="4137482"/>
            <a:ext cx="531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Outbound</a:t>
            </a:r>
            <a:endParaRPr sz="800">
              <a:latin typeface="Microsoft YaHei"/>
              <a:cs typeface="Microsoft YaHei"/>
            </a:endParaRPr>
          </a:p>
          <a:p>
            <a:pPr marL="41275">
              <a:lnSpc>
                <a:spcPct val="100000"/>
              </a:lnSpc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Scanning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2765298" y="6321699"/>
            <a:ext cx="4035425" cy="142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4785" algn="l"/>
              </a:tabLst>
            </a:pPr>
            <a:r>
              <a:rPr sz="700" spc="-50" dirty="0">
                <a:latin typeface="Microsoft YaHei"/>
                <a:cs typeface="Microsoft YaHei"/>
              </a:rPr>
              <a:t>•</a:t>
            </a:r>
            <a:r>
              <a:rPr sz="700" dirty="0">
                <a:latin typeface="Microsoft YaHei"/>
                <a:cs typeface="Microsoft YaHei"/>
              </a:rPr>
              <a:t>	After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unpack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finish,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qualified</a:t>
            </a:r>
            <a:r>
              <a:rPr sz="700" spc="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parts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fill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SPS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Chart</a:t>
            </a:r>
            <a:r>
              <a:rPr sz="700" spc="-4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and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preparation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area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8686292" y="653350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69" y="940117"/>
            <a:ext cx="8623300" cy="430530"/>
            <a:chOff x="289369" y="940117"/>
            <a:chExt cx="8623300" cy="430530"/>
          </a:xfrm>
        </p:grpSpPr>
        <p:sp>
          <p:nvSpPr>
            <p:cNvPr id="3" name="object 3"/>
            <p:cNvSpPr/>
            <p:nvPr/>
          </p:nvSpPr>
          <p:spPr>
            <a:xfrm>
              <a:off x="294131" y="944880"/>
              <a:ext cx="8613775" cy="421005"/>
            </a:xfrm>
            <a:custGeom>
              <a:avLst/>
              <a:gdLst/>
              <a:ahLst/>
              <a:cxnLst/>
              <a:rect l="l" t="t" r="r" b="b"/>
              <a:pathLst>
                <a:path w="8613775" h="421005">
                  <a:moveTo>
                    <a:pt x="0" y="420624"/>
                  </a:moveTo>
                  <a:lnTo>
                    <a:pt x="2735580" y="420624"/>
                  </a:lnTo>
                  <a:lnTo>
                    <a:pt x="2735580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  <a:path w="8613775" h="421005">
                  <a:moveTo>
                    <a:pt x="2735580" y="420624"/>
                  </a:moveTo>
                  <a:lnTo>
                    <a:pt x="8613648" y="420624"/>
                  </a:lnTo>
                  <a:lnTo>
                    <a:pt x="8613648" y="0"/>
                  </a:lnTo>
                  <a:lnTo>
                    <a:pt x="2735580" y="0"/>
                  </a:lnTo>
                  <a:lnTo>
                    <a:pt x="2735580" y="420624"/>
                  </a:lnTo>
                  <a:close/>
                </a:path>
              </a:pathLst>
            </a:custGeom>
            <a:ln w="9525">
              <a:solidFill>
                <a:srgbClr val="406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668" y="1024128"/>
              <a:ext cx="399288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4020" y="1045464"/>
              <a:ext cx="940308" cy="2606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22121" y="1378432"/>
            <a:ext cx="1548765" cy="327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and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publish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advance</a:t>
            </a:r>
            <a:endParaRPr sz="800">
              <a:latin typeface="Microsoft YaHei"/>
              <a:cs typeface="Microsoft YaHei"/>
            </a:endParaRPr>
          </a:p>
          <a:p>
            <a:pPr marL="105410" indent="-74295">
              <a:lnSpc>
                <a:spcPct val="100000"/>
              </a:lnSpc>
              <a:spcBef>
                <a:spcPts val="229"/>
              </a:spcBef>
              <a:buChar char="•"/>
              <a:tabLst>
                <a:tab pos="105410" algn="l"/>
              </a:tabLst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3723" y="1356169"/>
            <a:ext cx="1311910" cy="5081905"/>
            <a:chOff x="2363723" y="1356169"/>
            <a:chExt cx="1311910" cy="5081905"/>
          </a:xfrm>
        </p:grpSpPr>
        <p:sp>
          <p:nvSpPr>
            <p:cNvPr id="8" name="object 8"/>
            <p:cNvSpPr/>
            <p:nvPr/>
          </p:nvSpPr>
          <p:spPr>
            <a:xfrm>
              <a:off x="2363724" y="1539239"/>
              <a:ext cx="1311910" cy="86995"/>
            </a:xfrm>
            <a:custGeom>
              <a:avLst/>
              <a:gdLst/>
              <a:ahLst/>
              <a:cxnLst/>
              <a:rect l="l" t="t" r="r" b="b"/>
              <a:pathLst>
                <a:path w="1311910" h="86994">
                  <a:moveTo>
                    <a:pt x="114300" y="42418"/>
                  </a:moveTo>
                  <a:lnTo>
                    <a:pt x="76200" y="42418"/>
                  </a:lnTo>
                  <a:lnTo>
                    <a:pt x="76200" y="10668"/>
                  </a:lnTo>
                  <a:lnTo>
                    <a:pt x="0" y="48768"/>
                  </a:lnTo>
                  <a:lnTo>
                    <a:pt x="76200" y="86868"/>
                  </a:lnTo>
                  <a:lnTo>
                    <a:pt x="76200" y="55118"/>
                  </a:lnTo>
                  <a:lnTo>
                    <a:pt x="114300" y="55118"/>
                  </a:lnTo>
                  <a:lnTo>
                    <a:pt x="114300" y="42418"/>
                  </a:lnTo>
                  <a:close/>
                </a:path>
                <a:path w="1311910" h="86994">
                  <a:moveTo>
                    <a:pt x="203200" y="42418"/>
                  </a:moveTo>
                  <a:lnTo>
                    <a:pt x="152400" y="42418"/>
                  </a:lnTo>
                  <a:lnTo>
                    <a:pt x="152400" y="55118"/>
                  </a:lnTo>
                  <a:lnTo>
                    <a:pt x="203200" y="55118"/>
                  </a:lnTo>
                  <a:lnTo>
                    <a:pt x="203200" y="42418"/>
                  </a:lnTo>
                  <a:close/>
                </a:path>
                <a:path w="1311910" h="86994">
                  <a:moveTo>
                    <a:pt x="292100" y="42418"/>
                  </a:moveTo>
                  <a:lnTo>
                    <a:pt x="241300" y="42418"/>
                  </a:lnTo>
                  <a:lnTo>
                    <a:pt x="241300" y="55118"/>
                  </a:lnTo>
                  <a:lnTo>
                    <a:pt x="292100" y="55118"/>
                  </a:lnTo>
                  <a:lnTo>
                    <a:pt x="292100" y="42418"/>
                  </a:lnTo>
                  <a:close/>
                </a:path>
                <a:path w="1311910" h="86994">
                  <a:moveTo>
                    <a:pt x="454025" y="48768"/>
                  </a:moveTo>
                  <a:lnTo>
                    <a:pt x="441325" y="42418"/>
                  </a:lnTo>
                  <a:lnTo>
                    <a:pt x="377825" y="10668"/>
                  </a:lnTo>
                  <a:lnTo>
                    <a:pt x="377825" y="42418"/>
                  </a:lnTo>
                  <a:lnTo>
                    <a:pt x="330200" y="42418"/>
                  </a:lnTo>
                  <a:lnTo>
                    <a:pt x="330200" y="55118"/>
                  </a:lnTo>
                  <a:lnTo>
                    <a:pt x="377825" y="55118"/>
                  </a:lnTo>
                  <a:lnTo>
                    <a:pt x="377825" y="86868"/>
                  </a:lnTo>
                  <a:lnTo>
                    <a:pt x="441325" y="55118"/>
                  </a:lnTo>
                  <a:lnTo>
                    <a:pt x="454025" y="48768"/>
                  </a:lnTo>
                  <a:close/>
                </a:path>
                <a:path w="1311910" h="86994">
                  <a:moveTo>
                    <a:pt x="949452" y="31750"/>
                  </a:moveTo>
                  <a:lnTo>
                    <a:pt x="911352" y="31750"/>
                  </a:lnTo>
                  <a:lnTo>
                    <a:pt x="911352" y="0"/>
                  </a:lnTo>
                  <a:lnTo>
                    <a:pt x="835152" y="38100"/>
                  </a:lnTo>
                  <a:lnTo>
                    <a:pt x="911352" y="76200"/>
                  </a:lnTo>
                  <a:lnTo>
                    <a:pt x="911352" y="44450"/>
                  </a:lnTo>
                  <a:lnTo>
                    <a:pt x="949452" y="44450"/>
                  </a:lnTo>
                  <a:lnTo>
                    <a:pt x="949452" y="31750"/>
                  </a:lnTo>
                  <a:close/>
                </a:path>
                <a:path w="1311910" h="86994">
                  <a:moveTo>
                    <a:pt x="1038352" y="31750"/>
                  </a:moveTo>
                  <a:lnTo>
                    <a:pt x="987552" y="31750"/>
                  </a:lnTo>
                  <a:lnTo>
                    <a:pt x="987552" y="44450"/>
                  </a:lnTo>
                  <a:lnTo>
                    <a:pt x="1038352" y="44450"/>
                  </a:lnTo>
                  <a:lnTo>
                    <a:pt x="1038352" y="31750"/>
                  </a:lnTo>
                  <a:close/>
                </a:path>
                <a:path w="1311910" h="86994">
                  <a:moveTo>
                    <a:pt x="1127252" y="31750"/>
                  </a:moveTo>
                  <a:lnTo>
                    <a:pt x="1076452" y="31750"/>
                  </a:lnTo>
                  <a:lnTo>
                    <a:pt x="1076452" y="44450"/>
                  </a:lnTo>
                  <a:lnTo>
                    <a:pt x="1127252" y="44450"/>
                  </a:lnTo>
                  <a:lnTo>
                    <a:pt x="1127252" y="31750"/>
                  </a:lnTo>
                  <a:close/>
                </a:path>
                <a:path w="1311910" h="86994">
                  <a:moveTo>
                    <a:pt x="1216152" y="31750"/>
                  </a:moveTo>
                  <a:lnTo>
                    <a:pt x="1165352" y="31750"/>
                  </a:lnTo>
                  <a:lnTo>
                    <a:pt x="1165352" y="44450"/>
                  </a:lnTo>
                  <a:lnTo>
                    <a:pt x="1216152" y="44450"/>
                  </a:lnTo>
                  <a:lnTo>
                    <a:pt x="1216152" y="31750"/>
                  </a:lnTo>
                  <a:close/>
                </a:path>
                <a:path w="1311910" h="86994">
                  <a:moveTo>
                    <a:pt x="1311402" y="38100"/>
                  </a:moveTo>
                  <a:lnTo>
                    <a:pt x="1235202" y="0"/>
                  </a:lnTo>
                  <a:lnTo>
                    <a:pt x="1235202" y="76200"/>
                  </a:lnTo>
                  <a:lnTo>
                    <a:pt x="1311402" y="38100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9711" y="1360932"/>
              <a:ext cx="0" cy="5072380"/>
            </a:xfrm>
            <a:custGeom>
              <a:avLst/>
              <a:gdLst/>
              <a:ahLst/>
              <a:cxnLst/>
              <a:rect l="l" t="t" r="r" b="b"/>
              <a:pathLst>
                <a:path h="5072380">
                  <a:moveTo>
                    <a:pt x="0" y="0"/>
                  </a:moveTo>
                  <a:lnTo>
                    <a:pt x="0" y="5072062"/>
                  </a:lnTo>
                </a:path>
              </a:pathLst>
            </a:custGeom>
            <a:ln w="952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1403" y="1444752"/>
              <a:ext cx="326136" cy="2971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03982" y="1770380"/>
            <a:ext cx="2889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Email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1147" y="1421891"/>
            <a:ext cx="451484" cy="311785"/>
          </a:xfrm>
          <a:custGeom>
            <a:avLst/>
            <a:gdLst/>
            <a:ahLst/>
            <a:cxnLst/>
            <a:rect l="l" t="t" r="r" b="b"/>
            <a:pathLst>
              <a:path w="451485" h="311785">
                <a:moveTo>
                  <a:pt x="0" y="53212"/>
                </a:moveTo>
                <a:lnTo>
                  <a:pt x="388365" y="53212"/>
                </a:lnTo>
                <a:lnTo>
                  <a:pt x="388365" y="260731"/>
                </a:lnTo>
                <a:lnTo>
                  <a:pt x="330297" y="263411"/>
                </a:lnTo>
                <a:lnTo>
                  <a:pt x="283416" y="270358"/>
                </a:lnTo>
                <a:lnTo>
                  <a:pt x="244526" y="279931"/>
                </a:lnTo>
                <a:lnTo>
                  <a:pt x="210431" y="290489"/>
                </a:lnTo>
                <a:lnTo>
                  <a:pt x="177934" y="300390"/>
                </a:lnTo>
                <a:lnTo>
                  <a:pt x="143839" y="307993"/>
                </a:lnTo>
                <a:lnTo>
                  <a:pt x="104949" y="311658"/>
                </a:lnTo>
                <a:lnTo>
                  <a:pt x="58068" y="309744"/>
                </a:lnTo>
                <a:lnTo>
                  <a:pt x="0" y="300609"/>
                </a:lnTo>
                <a:lnTo>
                  <a:pt x="0" y="53212"/>
                </a:lnTo>
                <a:close/>
              </a:path>
              <a:path w="451485" h="311785">
                <a:moveTo>
                  <a:pt x="32003" y="53212"/>
                </a:moveTo>
                <a:lnTo>
                  <a:pt x="32003" y="26288"/>
                </a:lnTo>
                <a:lnTo>
                  <a:pt x="417702" y="26288"/>
                </a:lnTo>
                <a:lnTo>
                  <a:pt x="417702" y="235077"/>
                </a:lnTo>
                <a:lnTo>
                  <a:pt x="406904" y="235295"/>
                </a:lnTo>
                <a:lnTo>
                  <a:pt x="397510" y="235775"/>
                </a:lnTo>
                <a:lnTo>
                  <a:pt x="390878" y="236255"/>
                </a:lnTo>
                <a:lnTo>
                  <a:pt x="388365" y="236474"/>
                </a:lnTo>
              </a:path>
              <a:path w="451485" h="311785">
                <a:moveTo>
                  <a:pt x="62102" y="26288"/>
                </a:moveTo>
                <a:lnTo>
                  <a:pt x="62102" y="0"/>
                </a:lnTo>
                <a:lnTo>
                  <a:pt x="451103" y="0"/>
                </a:lnTo>
                <a:lnTo>
                  <a:pt x="451103" y="208153"/>
                </a:lnTo>
                <a:lnTo>
                  <a:pt x="438812" y="208331"/>
                </a:lnTo>
                <a:lnTo>
                  <a:pt x="428116" y="208724"/>
                </a:lnTo>
                <a:lnTo>
                  <a:pt x="420564" y="209117"/>
                </a:lnTo>
                <a:lnTo>
                  <a:pt x="417702" y="2092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89503" y="2527807"/>
            <a:ext cx="6591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Storage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6765" y="1979485"/>
            <a:ext cx="3402329" cy="2835275"/>
            <a:chOff x="3076765" y="1979485"/>
            <a:chExt cx="3402329" cy="28352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765" y="1979485"/>
              <a:ext cx="1399413" cy="5170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45330" y="2231643"/>
              <a:ext cx="1933575" cy="946785"/>
            </a:xfrm>
            <a:custGeom>
              <a:avLst/>
              <a:gdLst/>
              <a:ahLst/>
              <a:cxnLst/>
              <a:rect l="l" t="t" r="r" b="b"/>
              <a:pathLst>
                <a:path w="1933575" h="946785">
                  <a:moveTo>
                    <a:pt x="595884" y="42926"/>
                  </a:moveTo>
                  <a:lnTo>
                    <a:pt x="567220" y="28575"/>
                  </a:lnTo>
                  <a:lnTo>
                    <a:pt x="510159" y="0"/>
                  </a:lnTo>
                  <a:lnTo>
                    <a:pt x="510159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0159" y="57150"/>
                  </a:lnTo>
                  <a:lnTo>
                    <a:pt x="510159" y="85725"/>
                  </a:lnTo>
                  <a:lnTo>
                    <a:pt x="567385" y="57150"/>
                  </a:lnTo>
                  <a:lnTo>
                    <a:pt x="595884" y="42926"/>
                  </a:lnTo>
                  <a:close/>
                </a:path>
                <a:path w="1933575" h="946785">
                  <a:moveTo>
                    <a:pt x="1933194" y="889635"/>
                  </a:moveTo>
                  <a:lnTo>
                    <a:pt x="782447" y="889139"/>
                  </a:lnTo>
                  <a:lnTo>
                    <a:pt x="782447" y="860552"/>
                  </a:lnTo>
                  <a:lnTo>
                    <a:pt x="696722" y="903351"/>
                  </a:lnTo>
                  <a:lnTo>
                    <a:pt x="782447" y="946277"/>
                  </a:lnTo>
                  <a:lnTo>
                    <a:pt x="782447" y="917714"/>
                  </a:lnTo>
                  <a:lnTo>
                    <a:pt x="1933194" y="918210"/>
                  </a:lnTo>
                  <a:lnTo>
                    <a:pt x="1933194" y="88963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4104" y="3704844"/>
              <a:ext cx="243840" cy="4114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3104" y="4404360"/>
              <a:ext cx="243840" cy="4099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339" y="4252849"/>
              <a:ext cx="85725" cy="2222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28745" y="4697857"/>
              <a:ext cx="967740" cy="85725"/>
            </a:xfrm>
            <a:custGeom>
              <a:avLst/>
              <a:gdLst/>
              <a:ahLst/>
              <a:cxnLst/>
              <a:rect l="l" t="t" r="r" b="b"/>
              <a:pathLst>
                <a:path w="967739" h="85725">
                  <a:moveTo>
                    <a:pt x="85598" y="0"/>
                  </a:moveTo>
                  <a:lnTo>
                    <a:pt x="0" y="43053"/>
                  </a:lnTo>
                  <a:lnTo>
                    <a:pt x="85725" y="85725"/>
                  </a:lnTo>
                  <a:lnTo>
                    <a:pt x="85682" y="57150"/>
                  </a:lnTo>
                  <a:lnTo>
                    <a:pt x="71374" y="57150"/>
                  </a:lnTo>
                  <a:lnTo>
                    <a:pt x="71374" y="28575"/>
                  </a:lnTo>
                  <a:lnTo>
                    <a:pt x="85640" y="28558"/>
                  </a:lnTo>
                  <a:lnTo>
                    <a:pt x="85598" y="0"/>
                  </a:lnTo>
                  <a:close/>
                </a:path>
                <a:path w="967739" h="85725">
                  <a:moveTo>
                    <a:pt x="85640" y="28558"/>
                  </a:moveTo>
                  <a:lnTo>
                    <a:pt x="71374" y="28575"/>
                  </a:lnTo>
                  <a:lnTo>
                    <a:pt x="71374" y="57150"/>
                  </a:lnTo>
                  <a:lnTo>
                    <a:pt x="85682" y="57133"/>
                  </a:lnTo>
                  <a:lnTo>
                    <a:pt x="85640" y="28558"/>
                  </a:lnTo>
                  <a:close/>
                </a:path>
                <a:path w="967739" h="85725">
                  <a:moveTo>
                    <a:pt x="85682" y="57133"/>
                  </a:moveTo>
                  <a:lnTo>
                    <a:pt x="71374" y="57150"/>
                  </a:lnTo>
                  <a:lnTo>
                    <a:pt x="85682" y="57150"/>
                  </a:lnTo>
                  <a:close/>
                </a:path>
                <a:path w="967739" h="85725">
                  <a:moveTo>
                    <a:pt x="967358" y="27559"/>
                  </a:moveTo>
                  <a:lnTo>
                    <a:pt x="85640" y="28558"/>
                  </a:lnTo>
                  <a:lnTo>
                    <a:pt x="85682" y="57133"/>
                  </a:lnTo>
                  <a:lnTo>
                    <a:pt x="967358" y="56134"/>
                  </a:lnTo>
                  <a:lnTo>
                    <a:pt x="967358" y="2755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7241" y="4782692"/>
            <a:ext cx="8147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Suspicious</a:t>
            </a:r>
            <a:r>
              <a:rPr sz="800" spc="-6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6433" y="4332732"/>
            <a:ext cx="695325" cy="514350"/>
            <a:chOff x="2706433" y="4332732"/>
            <a:chExt cx="695325" cy="514350"/>
          </a:xfrm>
        </p:grpSpPr>
        <p:sp>
          <p:nvSpPr>
            <p:cNvPr id="23" name="object 23"/>
            <p:cNvSpPr/>
            <p:nvPr/>
          </p:nvSpPr>
          <p:spPr>
            <a:xfrm>
              <a:off x="2711195" y="4631436"/>
              <a:ext cx="685800" cy="210820"/>
            </a:xfrm>
            <a:custGeom>
              <a:avLst/>
              <a:gdLst/>
              <a:ahLst/>
              <a:cxnLst/>
              <a:rect l="l" t="t" r="r" b="b"/>
              <a:pathLst>
                <a:path w="685800" h="210820">
                  <a:moveTo>
                    <a:pt x="685800" y="0"/>
                  </a:moveTo>
                  <a:lnTo>
                    <a:pt x="206883" y="0"/>
                  </a:lnTo>
                  <a:lnTo>
                    <a:pt x="0" y="210312"/>
                  </a:lnTo>
                  <a:lnTo>
                    <a:pt x="478917" y="2103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1195" y="4631436"/>
              <a:ext cx="685800" cy="210820"/>
            </a:xfrm>
            <a:custGeom>
              <a:avLst/>
              <a:gdLst/>
              <a:ahLst/>
              <a:cxnLst/>
              <a:rect l="l" t="t" r="r" b="b"/>
              <a:pathLst>
                <a:path w="685800" h="210820">
                  <a:moveTo>
                    <a:pt x="0" y="210312"/>
                  </a:moveTo>
                  <a:lnTo>
                    <a:pt x="206883" y="0"/>
                  </a:lnTo>
                  <a:lnTo>
                    <a:pt x="685800" y="0"/>
                  </a:lnTo>
                  <a:lnTo>
                    <a:pt x="478917" y="210312"/>
                  </a:lnTo>
                  <a:lnTo>
                    <a:pt x="0" y="210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25495" y="473659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9607" y="470001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7"/>
                  </a:lnTo>
                  <a:lnTo>
                    <a:pt x="36575" y="1219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5495" y="470001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6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5495" y="470001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6" y="0"/>
                  </a:lnTo>
                  <a:lnTo>
                    <a:pt x="170687" y="0"/>
                  </a:lnTo>
                  <a:lnTo>
                    <a:pt x="170687" y="12191"/>
                  </a:lnTo>
                  <a:lnTo>
                    <a:pt x="134112" y="48767"/>
                  </a:lnTo>
                  <a:lnTo>
                    <a:pt x="0" y="48767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3783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6"/>
                  </a:lnTo>
                  <a:lnTo>
                    <a:pt x="25400" y="6096"/>
                  </a:lnTo>
                  <a:lnTo>
                    <a:pt x="25908" y="5587"/>
                  </a:lnTo>
                  <a:lnTo>
                    <a:pt x="25908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3783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8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8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12363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6"/>
                  </a:lnTo>
                  <a:lnTo>
                    <a:pt x="25400" y="6096"/>
                  </a:lnTo>
                  <a:lnTo>
                    <a:pt x="25908" y="5587"/>
                  </a:lnTo>
                  <a:lnTo>
                    <a:pt x="25908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12363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8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8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2655" y="4727448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62655" y="4727448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83991" y="470611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83991" y="470611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25495" y="463300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9607" y="4596384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6"/>
                  </a:lnTo>
                  <a:lnTo>
                    <a:pt x="0" y="141732"/>
                  </a:lnTo>
                  <a:lnTo>
                    <a:pt x="36575" y="1051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5495" y="4596384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6" y="0"/>
                  </a:lnTo>
                  <a:lnTo>
                    <a:pt x="0" y="36576"/>
                  </a:lnTo>
                  <a:lnTo>
                    <a:pt x="134112" y="36576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5495" y="459638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6"/>
                  </a:moveTo>
                  <a:lnTo>
                    <a:pt x="36576" y="0"/>
                  </a:lnTo>
                  <a:lnTo>
                    <a:pt x="170687" y="0"/>
                  </a:lnTo>
                  <a:lnTo>
                    <a:pt x="170687" y="105156"/>
                  </a:lnTo>
                  <a:lnTo>
                    <a:pt x="134112" y="141732"/>
                  </a:lnTo>
                  <a:lnTo>
                    <a:pt x="0" y="141732"/>
                  </a:lnTo>
                  <a:lnTo>
                    <a:pt x="0" y="36576"/>
                  </a:lnTo>
                  <a:close/>
                </a:path>
                <a:path w="170814" h="142239">
                  <a:moveTo>
                    <a:pt x="0" y="36576"/>
                  </a:moveTo>
                  <a:lnTo>
                    <a:pt x="134112" y="36576"/>
                  </a:lnTo>
                  <a:lnTo>
                    <a:pt x="170687" y="0"/>
                  </a:lnTo>
                </a:path>
                <a:path w="170814" h="142239">
                  <a:moveTo>
                    <a:pt x="134112" y="36576"/>
                  </a:moveTo>
                  <a:lnTo>
                    <a:pt x="134112" y="1417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5495" y="459638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6" y="141732"/>
                  </a:moveTo>
                  <a:lnTo>
                    <a:pt x="44196" y="36576"/>
                  </a:lnTo>
                </a:path>
                <a:path w="170814" h="142239">
                  <a:moveTo>
                    <a:pt x="86868" y="141732"/>
                  </a:moveTo>
                  <a:lnTo>
                    <a:pt x="86868" y="36576"/>
                  </a:lnTo>
                </a:path>
                <a:path w="170814" h="142239">
                  <a:moveTo>
                    <a:pt x="0" y="120396"/>
                  </a:moveTo>
                  <a:lnTo>
                    <a:pt x="131064" y="120396"/>
                  </a:lnTo>
                </a:path>
                <a:path w="170814" h="142239">
                  <a:moveTo>
                    <a:pt x="0" y="99060"/>
                  </a:moveTo>
                  <a:lnTo>
                    <a:pt x="131064" y="99060"/>
                  </a:lnTo>
                </a:path>
                <a:path w="170814" h="142239">
                  <a:moveTo>
                    <a:pt x="0" y="77724"/>
                  </a:moveTo>
                  <a:lnTo>
                    <a:pt x="131064" y="77724"/>
                  </a:lnTo>
                </a:path>
                <a:path w="170814" h="142239">
                  <a:moveTo>
                    <a:pt x="0" y="57912"/>
                  </a:moveTo>
                  <a:lnTo>
                    <a:pt x="131064" y="57912"/>
                  </a:lnTo>
                </a:path>
                <a:path w="170814" h="142239">
                  <a:moveTo>
                    <a:pt x="13716" y="24384"/>
                  </a:moveTo>
                  <a:lnTo>
                    <a:pt x="144780" y="24384"/>
                  </a:lnTo>
                </a:path>
                <a:path w="170814" h="142239">
                  <a:moveTo>
                    <a:pt x="25908" y="12192"/>
                  </a:moveTo>
                  <a:lnTo>
                    <a:pt x="158496" y="12192"/>
                  </a:lnTo>
                </a:path>
                <a:path w="170814" h="142239">
                  <a:moveTo>
                    <a:pt x="144780" y="128016"/>
                  </a:moveTo>
                  <a:lnTo>
                    <a:pt x="144780" y="24384"/>
                  </a:lnTo>
                </a:path>
                <a:path w="170814" h="142239">
                  <a:moveTo>
                    <a:pt x="158496" y="117348"/>
                  </a:moveTo>
                  <a:lnTo>
                    <a:pt x="158496" y="12192"/>
                  </a:lnTo>
                </a:path>
                <a:path w="170814" h="142239">
                  <a:moveTo>
                    <a:pt x="44196" y="36576"/>
                  </a:moveTo>
                  <a:lnTo>
                    <a:pt x="83820" y="0"/>
                  </a:lnTo>
                </a:path>
                <a:path w="170814" h="142239">
                  <a:moveTo>
                    <a:pt x="86868" y="36576"/>
                  </a:moveTo>
                  <a:lnTo>
                    <a:pt x="126492" y="0"/>
                  </a:lnTo>
                </a:path>
                <a:path w="170814" h="142239">
                  <a:moveTo>
                    <a:pt x="131064" y="57912"/>
                  </a:moveTo>
                  <a:lnTo>
                    <a:pt x="170687" y="21336"/>
                  </a:lnTo>
                </a:path>
                <a:path w="170814" h="142239">
                  <a:moveTo>
                    <a:pt x="131064" y="77724"/>
                  </a:moveTo>
                  <a:lnTo>
                    <a:pt x="170687" y="42672"/>
                  </a:lnTo>
                </a:path>
                <a:path w="170814" h="142239">
                  <a:moveTo>
                    <a:pt x="131064" y="99060"/>
                  </a:moveTo>
                  <a:lnTo>
                    <a:pt x="170687" y="62484"/>
                  </a:lnTo>
                </a:path>
                <a:path w="170814" h="142239">
                  <a:moveTo>
                    <a:pt x="131064" y="120396"/>
                  </a:moveTo>
                  <a:lnTo>
                    <a:pt x="170687" y="838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25495" y="461886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8464" y="4581144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1"/>
                  </a:lnTo>
                  <a:lnTo>
                    <a:pt x="37718" y="12572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25495" y="4581144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25495" y="4581144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2"/>
                  </a:lnTo>
                  <a:lnTo>
                    <a:pt x="132969" y="50291"/>
                  </a:lnTo>
                  <a:lnTo>
                    <a:pt x="0" y="50291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  <a:path w="170814" h="50800">
                  <a:moveTo>
                    <a:pt x="132969" y="37718"/>
                  </a:moveTo>
                  <a:lnTo>
                    <a:pt x="132969" y="5029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43783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1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43783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70" y="0"/>
                  </a:lnTo>
                  <a:lnTo>
                    <a:pt x="24638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49"/>
                  </a:lnTo>
                  <a:lnTo>
                    <a:pt x="25908" y="7111"/>
                  </a:lnTo>
                  <a:lnTo>
                    <a:pt x="25400" y="7619"/>
                  </a:lnTo>
                  <a:lnTo>
                    <a:pt x="24638" y="7619"/>
                  </a:lnTo>
                  <a:lnTo>
                    <a:pt x="1270" y="7619"/>
                  </a:lnTo>
                  <a:lnTo>
                    <a:pt x="508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12363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1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12363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49"/>
                  </a:lnTo>
                  <a:lnTo>
                    <a:pt x="25908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8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2655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2655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3991" y="458876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83991" y="458876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5495" y="451526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59988" y="4479036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25495" y="4479036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5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25495" y="447903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5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5495" y="447903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6" y="140207"/>
                  </a:moveTo>
                  <a:lnTo>
                    <a:pt x="44196" y="35051"/>
                  </a:lnTo>
                </a:path>
                <a:path w="170814" h="140335">
                  <a:moveTo>
                    <a:pt x="86868" y="140207"/>
                  </a:moveTo>
                  <a:lnTo>
                    <a:pt x="86868" y="35051"/>
                  </a:lnTo>
                </a:path>
                <a:path w="170814" h="140335">
                  <a:moveTo>
                    <a:pt x="0" y="118871"/>
                  </a:moveTo>
                  <a:lnTo>
                    <a:pt x="131064" y="118871"/>
                  </a:lnTo>
                </a:path>
                <a:path w="170814" h="140335">
                  <a:moveTo>
                    <a:pt x="0" y="99059"/>
                  </a:moveTo>
                  <a:lnTo>
                    <a:pt x="131064" y="99059"/>
                  </a:lnTo>
                </a:path>
                <a:path w="170814" h="140335">
                  <a:moveTo>
                    <a:pt x="0" y="77724"/>
                  </a:moveTo>
                  <a:lnTo>
                    <a:pt x="131064" y="77724"/>
                  </a:lnTo>
                </a:path>
                <a:path w="170814" h="140335">
                  <a:moveTo>
                    <a:pt x="0" y="56387"/>
                  </a:moveTo>
                  <a:lnTo>
                    <a:pt x="131064" y="56387"/>
                  </a:lnTo>
                </a:path>
                <a:path w="170814" h="140335">
                  <a:moveTo>
                    <a:pt x="13716" y="22859"/>
                  </a:moveTo>
                  <a:lnTo>
                    <a:pt x="144780" y="22859"/>
                  </a:lnTo>
                </a:path>
                <a:path w="170814" h="140335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6" y="115824"/>
                  </a:moveTo>
                  <a:lnTo>
                    <a:pt x="158496" y="12191"/>
                  </a:lnTo>
                </a:path>
                <a:path w="170814" h="140335">
                  <a:moveTo>
                    <a:pt x="44196" y="35051"/>
                  </a:moveTo>
                  <a:lnTo>
                    <a:pt x="83820" y="0"/>
                  </a:lnTo>
                </a:path>
                <a:path w="170814" h="140335">
                  <a:moveTo>
                    <a:pt x="86868" y="35051"/>
                  </a:moveTo>
                  <a:lnTo>
                    <a:pt x="126492" y="0"/>
                  </a:lnTo>
                </a:path>
                <a:path w="170814" h="140335">
                  <a:moveTo>
                    <a:pt x="131064" y="56387"/>
                  </a:moveTo>
                  <a:lnTo>
                    <a:pt x="170687" y="19812"/>
                  </a:lnTo>
                </a:path>
                <a:path w="170814" h="140335">
                  <a:moveTo>
                    <a:pt x="131064" y="77724"/>
                  </a:moveTo>
                  <a:lnTo>
                    <a:pt x="170687" y="41147"/>
                  </a:lnTo>
                </a:path>
                <a:path w="170814" h="140335">
                  <a:moveTo>
                    <a:pt x="131064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1064" y="118871"/>
                  </a:moveTo>
                  <a:lnTo>
                    <a:pt x="170687" y="82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59963" y="480174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92932" y="4764024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2"/>
                  </a:lnTo>
                  <a:lnTo>
                    <a:pt x="37718" y="12573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59963" y="4764024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59963" y="4764024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3"/>
                  </a:lnTo>
                  <a:lnTo>
                    <a:pt x="132969" y="50292"/>
                  </a:lnTo>
                  <a:lnTo>
                    <a:pt x="0" y="50292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88170" y="4801743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9525" h="12700">
                  <a:moveTo>
                    <a:pt x="0" y="12572"/>
                  </a:moveTo>
                  <a:lnTo>
                    <a:pt x="9525" y="12572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2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78251" y="480364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2"/>
                  </a:lnTo>
                  <a:lnTo>
                    <a:pt x="508" y="7619"/>
                  </a:lnTo>
                  <a:lnTo>
                    <a:pt x="25400" y="7619"/>
                  </a:lnTo>
                  <a:lnTo>
                    <a:pt x="25908" y="7112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78251" y="480364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270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269"/>
                  </a:lnTo>
                  <a:lnTo>
                    <a:pt x="25908" y="6350"/>
                  </a:lnTo>
                  <a:lnTo>
                    <a:pt x="25908" y="7112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70" y="7619"/>
                  </a:lnTo>
                  <a:lnTo>
                    <a:pt x="508" y="7619"/>
                  </a:lnTo>
                  <a:lnTo>
                    <a:pt x="0" y="7112"/>
                  </a:lnTo>
                  <a:lnTo>
                    <a:pt x="0" y="6350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46831" y="480364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2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2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46831" y="480364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50"/>
                  </a:lnTo>
                  <a:lnTo>
                    <a:pt x="25907" y="7112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2"/>
                  </a:lnTo>
                  <a:lnTo>
                    <a:pt x="0" y="6350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97123" y="479145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20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97123" y="479145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20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18459" y="477164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18459" y="477164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59963" y="469814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94456" y="4661916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59963" y="4661916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4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59963" y="466191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4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59963" y="466191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6" y="140207"/>
                  </a:moveTo>
                  <a:lnTo>
                    <a:pt x="44196" y="36575"/>
                  </a:lnTo>
                </a:path>
                <a:path w="170814" h="140335">
                  <a:moveTo>
                    <a:pt x="88392" y="140207"/>
                  </a:moveTo>
                  <a:lnTo>
                    <a:pt x="88392" y="36575"/>
                  </a:lnTo>
                </a:path>
                <a:path w="170814" h="140335">
                  <a:moveTo>
                    <a:pt x="0" y="118871"/>
                  </a:moveTo>
                  <a:lnTo>
                    <a:pt x="132587" y="118871"/>
                  </a:lnTo>
                </a:path>
                <a:path w="170814" h="140335">
                  <a:moveTo>
                    <a:pt x="0" y="99059"/>
                  </a:moveTo>
                  <a:lnTo>
                    <a:pt x="132587" y="99059"/>
                  </a:lnTo>
                </a:path>
                <a:path w="170814" h="140335">
                  <a:moveTo>
                    <a:pt x="0" y="77723"/>
                  </a:moveTo>
                  <a:lnTo>
                    <a:pt x="132587" y="77723"/>
                  </a:lnTo>
                </a:path>
                <a:path w="170814" h="140335">
                  <a:moveTo>
                    <a:pt x="0" y="56387"/>
                  </a:moveTo>
                  <a:lnTo>
                    <a:pt x="132587" y="56387"/>
                  </a:lnTo>
                </a:path>
                <a:path w="170814" h="140335">
                  <a:moveTo>
                    <a:pt x="13716" y="24383"/>
                  </a:moveTo>
                  <a:lnTo>
                    <a:pt x="144780" y="24383"/>
                  </a:lnTo>
                </a:path>
                <a:path w="170814" h="140335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6" y="115823"/>
                  </a:moveTo>
                  <a:lnTo>
                    <a:pt x="158496" y="12191"/>
                  </a:lnTo>
                </a:path>
                <a:path w="170814" h="140335">
                  <a:moveTo>
                    <a:pt x="44196" y="36575"/>
                  </a:moveTo>
                  <a:lnTo>
                    <a:pt x="83819" y="0"/>
                  </a:lnTo>
                </a:path>
                <a:path w="170814" h="140335">
                  <a:moveTo>
                    <a:pt x="88392" y="36575"/>
                  </a:moveTo>
                  <a:lnTo>
                    <a:pt x="128016" y="0"/>
                  </a:lnTo>
                </a:path>
                <a:path w="170814" h="140335">
                  <a:moveTo>
                    <a:pt x="132587" y="56387"/>
                  </a:moveTo>
                  <a:lnTo>
                    <a:pt x="170687" y="19811"/>
                  </a:lnTo>
                </a:path>
                <a:path w="170814" h="140335">
                  <a:moveTo>
                    <a:pt x="132587" y="77723"/>
                  </a:moveTo>
                  <a:lnTo>
                    <a:pt x="170687" y="41147"/>
                  </a:lnTo>
                </a:path>
                <a:path w="170814" h="140335">
                  <a:moveTo>
                    <a:pt x="132587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2587" y="118871"/>
                  </a:moveTo>
                  <a:lnTo>
                    <a:pt x="170687" y="838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59963" y="468325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94075" y="464667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8"/>
                  </a:lnTo>
                  <a:lnTo>
                    <a:pt x="36575" y="1219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59963" y="464667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59963" y="464667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2192"/>
                  </a:lnTo>
                  <a:lnTo>
                    <a:pt x="134112" y="48768"/>
                  </a:lnTo>
                  <a:lnTo>
                    <a:pt x="0" y="48768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7825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8" y="0"/>
                  </a:lnTo>
                  <a:lnTo>
                    <a:pt x="0" y="507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8" y="6095"/>
                  </a:lnTo>
                  <a:lnTo>
                    <a:pt x="25400" y="6095"/>
                  </a:lnTo>
                  <a:lnTo>
                    <a:pt x="25908" y="5587"/>
                  </a:lnTo>
                  <a:lnTo>
                    <a:pt x="25908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7825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7"/>
                  </a:lnTo>
                  <a:lnTo>
                    <a:pt x="508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8" y="507"/>
                  </a:lnTo>
                  <a:lnTo>
                    <a:pt x="25908" y="1016"/>
                  </a:lnTo>
                  <a:lnTo>
                    <a:pt x="25908" y="5080"/>
                  </a:lnTo>
                  <a:lnTo>
                    <a:pt x="25908" y="5587"/>
                  </a:lnTo>
                  <a:lnTo>
                    <a:pt x="25400" y="6095"/>
                  </a:lnTo>
                  <a:lnTo>
                    <a:pt x="24892" y="6095"/>
                  </a:lnTo>
                  <a:lnTo>
                    <a:pt x="1016" y="6095"/>
                  </a:lnTo>
                  <a:lnTo>
                    <a:pt x="508" y="6095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4683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5"/>
                  </a:lnTo>
                  <a:lnTo>
                    <a:pt x="25400" y="6095"/>
                  </a:lnTo>
                  <a:lnTo>
                    <a:pt x="25907" y="5587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46831" y="468630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5"/>
                  </a:lnTo>
                  <a:lnTo>
                    <a:pt x="24892" y="6095"/>
                  </a:lnTo>
                  <a:lnTo>
                    <a:pt x="1016" y="6095"/>
                  </a:lnTo>
                  <a:lnTo>
                    <a:pt x="507" y="6095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97123" y="4672584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19" h="15239">
                  <a:moveTo>
                    <a:pt x="7619" y="0"/>
                  </a:moveTo>
                  <a:lnTo>
                    <a:pt x="0" y="7620"/>
                  </a:lnTo>
                  <a:lnTo>
                    <a:pt x="0" y="15240"/>
                  </a:lnTo>
                  <a:lnTo>
                    <a:pt x="7619" y="762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97123" y="4672584"/>
              <a:ext cx="7620" cy="15240"/>
            </a:xfrm>
            <a:custGeom>
              <a:avLst/>
              <a:gdLst/>
              <a:ahLst/>
              <a:cxnLst/>
              <a:rect l="l" t="t" r="r" b="b"/>
              <a:pathLst>
                <a:path w="7619" h="15239">
                  <a:moveTo>
                    <a:pt x="7619" y="0"/>
                  </a:moveTo>
                  <a:lnTo>
                    <a:pt x="0" y="7620"/>
                  </a:lnTo>
                  <a:lnTo>
                    <a:pt x="0" y="15240"/>
                  </a:lnTo>
                  <a:lnTo>
                    <a:pt x="7619" y="7620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18459" y="465277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18459" y="465277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59963" y="457966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94075" y="4543044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5"/>
                  </a:lnTo>
                  <a:lnTo>
                    <a:pt x="0" y="141731"/>
                  </a:lnTo>
                  <a:lnTo>
                    <a:pt x="36575" y="10515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59963" y="4543044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759963" y="454304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05155"/>
                  </a:lnTo>
                  <a:lnTo>
                    <a:pt x="134112" y="141731"/>
                  </a:lnTo>
                  <a:lnTo>
                    <a:pt x="0" y="141731"/>
                  </a:lnTo>
                  <a:lnTo>
                    <a:pt x="0" y="36575"/>
                  </a:lnTo>
                  <a:close/>
                </a:path>
                <a:path w="170814" h="142239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142239">
                  <a:moveTo>
                    <a:pt x="134112" y="36575"/>
                  </a:moveTo>
                  <a:lnTo>
                    <a:pt x="134112" y="1417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59963" y="454304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6" y="141731"/>
                  </a:moveTo>
                  <a:lnTo>
                    <a:pt x="44196" y="36575"/>
                  </a:lnTo>
                </a:path>
                <a:path w="170814" h="142239">
                  <a:moveTo>
                    <a:pt x="88392" y="141731"/>
                  </a:moveTo>
                  <a:lnTo>
                    <a:pt x="88392" y="36575"/>
                  </a:lnTo>
                </a:path>
                <a:path w="170814" h="142239">
                  <a:moveTo>
                    <a:pt x="0" y="120395"/>
                  </a:moveTo>
                  <a:lnTo>
                    <a:pt x="132587" y="120395"/>
                  </a:lnTo>
                </a:path>
                <a:path w="170814" h="142239">
                  <a:moveTo>
                    <a:pt x="0" y="99059"/>
                  </a:moveTo>
                  <a:lnTo>
                    <a:pt x="132587" y="99059"/>
                  </a:lnTo>
                </a:path>
                <a:path w="170814" h="142239">
                  <a:moveTo>
                    <a:pt x="0" y="77723"/>
                  </a:moveTo>
                  <a:lnTo>
                    <a:pt x="132587" y="77723"/>
                  </a:lnTo>
                </a:path>
                <a:path w="170814" h="142239">
                  <a:moveTo>
                    <a:pt x="0" y="57911"/>
                  </a:moveTo>
                  <a:lnTo>
                    <a:pt x="132587" y="57911"/>
                  </a:lnTo>
                </a:path>
                <a:path w="170814" h="142239">
                  <a:moveTo>
                    <a:pt x="13716" y="24383"/>
                  </a:moveTo>
                  <a:lnTo>
                    <a:pt x="144780" y="24383"/>
                  </a:lnTo>
                </a:path>
                <a:path w="170814" h="142239">
                  <a:moveTo>
                    <a:pt x="25908" y="12191"/>
                  </a:moveTo>
                  <a:lnTo>
                    <a:pt x="158496" y="12191"/>
                  </a:lnTo>
                </a:path>
                <a:path w="170814" h="142239">
                  <a:moveTo>
                    <a:pt x="144780" y="128015"/>
                  </a:moveTo>
                  <a:lnTo>
                    <a:pt x="144780" y="24383"/>
                  </a:lnTo>
                </a:path>
                <a:path w="170814" h="142239">
                  <a:moveTo>
                    <a:pt x="158496" y="117347"/>
                  </a:moveTo>
                  <a:lnTo>
                    <a:pt x="158496" y="12191"/>
                  </a:lnTo>
                </a:path>
                <a:path w="170814" h="142239">
                  <a:moveTo>
                    <a:pt x="44196" y="36575"/>
                  </a:moveTo>
                  <a:lnTo>
                    <a:pt x="83819" y="0"/>
                  </a:lnTo>
                </a:path>
                <a:path w="170814" h="142239">
                  <a:moveTo>
                    <a:pt x="88392" y="36575"/>
                  </a:moveTo>
                  <a:lnTo>
                    <a:pt x="128016" y="0"/>
                  </a:lnTo>
                </a:path>
                <a:path w="170814" h="142239">
                  <a:moveTo>
                    <a:pt x="132587" y="57911"/>
                  </a:moveTo>
                  <a:lnTo>
                    <a:pt x="170687" y="21335"/>
                  </a:lnTo>
                </a:path>
                <a:path w="170814" h="142239">
                  <a:moveTo>
                    <a:pt x="132587" y="77723"/>
                  </a:moveTo>
                  <a:lnTo>
                    <a:pt x="170687" y="42671"/>
                  </a:lnTo>
                </a:path>
                <a:path w="170814" h="142239">
                  <a:moveTo>
                    <a:pt x="132587" y="99059"/>
                  </a:moveTo>
                  <a:lnTo>
                    <a:pt x="170687" y="62483"/>
                  </a:lnTo>
                </a:path>
                <a:path w="170814" h="142239">
                  <a:moveTo>
                    <a:pt x="132587" y="120395"/>
                  </a:moveTo>
                  <a:lnTo>
                    <a:pt x="170687" y="8381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71799" y="4736592"/>
              <a:ext cx="134620" cy="12700"/>
            </a:xfrm>
            <a:custGeom>
              <a:avLst/>
              <a:gdLst/>
              <a:ahLst/>
              <a:cxnLst/>
              <a:rect l="l" t="t" r="r" b="b"/>
              <a:pathLst>
                <a:path w="134619" h="12700">
                  <a:moveTo>
                    <a:pt x="13411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34112" y="12191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05911" y="4700016"/>
              <a:ext cx="36830" cy="48895"/>
            </a:xfrm>
            <a:custGeom>
              <a:avLst/>
              <a:gdLst/>
              <a:ahLst/>
              <a:cxnLst/>
              <a:rect l="l" t="t" r="r" b="b"/>
              <a:pathLst>
                <a:path w="36830" h="48895">
                  <a:moveTo>
                    <a:pt x="36575" y="0"/>
                  </a:moveTo>
                  <a:lnTo>
                    <a:pt x="0" y="36575"/>
                  </a:lnTo>
                  <a:lnTo>
                    <a:pt x="0" y="48767"/>
                  </a:lnTo>
                  <a:lnTo>
                    <a:pt x="36575" y="1219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71799" y="4700016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5"/>
                  </a:lnTo>
                  <a:lnTo>
                    <a:pt x="134112" y="36575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71799" y="4700016"/>
              <a:ext cx="170815" cy="48895"/>
            </a:xfrm>
            <a:custGeom>
              <a:avLst/>
              <a:gdLst/>
              <a:ahLst/>
              <a:cxnLst/>
              <a:rect l="l" t="t" r="r" b="b"/>
              <a:pathLst>
                <a:path w="170814" h="48895">
                  <a:moveTo>
                    <a:pt x="0" y="36575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2191"/>
                  </a:lnTo>
                  <a:lnTo>
                    <a:pt x="134112" y="48767"/>
                  </a:lnTo>
                  <a:lnTo>
                    <a:pt x="0" y="48767"/>
                  </a:lnTo>
                  <a:lnTo>
                    <a:pt x="0" y="36575"/>
                  </a:lnTo>
                  <a:close/>
                </a:path>
                <a:path w="170814" h="48895">
                  <a:moveTo>
                    <a:pt x="0" y="36575"/>
                  </a:moveTo>
                  <a:lnTo>
                    <a:pt x="134112" y="36575"/>
                  </a:lnTo>
                  <a:lnTo>
                    <a:pt x="170687" y="0"/>
                  </a:lnTo>
                </a:path>
                <a:path w="170814" h="48895">
                  <a:moveTo>
                    <a:pt x="134112" y="36575"/>
                  </a:moveTo>
                  <a:lnTo>
                    <a:pt x="134112" y="4876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90087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6"/>
                  </a:lnTo>
                  <a:lnTo>
                    <a:pt x="25400" y="6096"/>
                  </a:lnTo>
                  <a:lnTo>
                    <a:pt x="25907" y="5587"/>
                  </a:lnTo>
                  <a:lnTo>
                    <a:pt x="25907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90087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7" y="0"/>
                  </a:lnTo>
                  <a:lnTo>
                    <a:pt x="1016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8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6" y="6096"/>
                  </a:lnTo>
                  <a:lnTo>
                    <a:pt x="507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58667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25400" y="0"/>
                  </a:moveTo>
                  <a:lnTo>
                    <a:pt x="507" y="0"/>
                  </a:lnTo>
                  <a:lnTo>
                    <a:pt x="0" y="508"/>
                  </a:lnTo>
                  <a:lnTo>
                    <a:pt x="0" y="1016"/>
                  </a:lnTo>
                  <a:lnTo>
                    <a:pt x="0" y="5587"/>
                  </a:lnTo>
                  <a:lnTo>
                    <a:pt x="507" y="6096"/>
                  </a:lnTo>
                  <a:lnTo>
                    <a:pt x="25400" y="6096"/>
                  </a:lnTo>
                  <a:lnTo>
                    <a:pt x="25907" y="5587"/>
                  </a:lnTo>
                  <a:lnTo>
                    <a:pt x="25907" y="508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58667" y="4739640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5" h="6350">
                  <a:moveTo>
                    <a:pt x="0" y="1016"/>
                  </a:moveTo>
                  <a:lnTo>
                    <a:pt x="0" y="508"/>
                  </a:lnTo>
                  <a:lnTo>
                    <a:pt x="507" y="0"/>
                  </a:lnTo>
                  <a:lnTo>
                    <a:pt x="1015" y="0"/>
                  </a:lnTo>
                  <a:lnTo>
                    <a:pt x="24892" y="0"/>
                  </a:lnTo>
                  <a:lnTo>
                    <a:pt x="25400" y="0"/>
                  </a:lnTo>
                  <a:lnTo>
                    <a:pt x="25907" y="508"/>
                  </a:lnTo>
                  <a:lnTo>
                    <a:pt x="25907" y="1016"/>
                  </a:lnTo>
                  <a:lnTo>
                    <a:pt x="25907" y="5080"/>
                  </a:lnTo>
                  <a:lnTo>
                    <a:pt x="25907" y="5587"/>
                  </a:lnTo>
                  <a:lnTo>
                    <a:pt x="25400" y="6096"/>
                  </a:lnTo>
                  <a:lnTo>
                    <a:pt x="24892" y="6096"/>
                  </a:lnTo>
                  <a:lnTo>
                    <a:pt x="1015" y="6096"/>
                  </a:lnTo>
                  <a:lnTo>
                    <a:pt x="507" y="6096"/>
                  </a:lnTo>
                  <a:lnTo>
                    <a:pt x="0" y="5587"/>
                  </a:lnTo>
                  <a:lnTo>
                    <a:pt x="0" y="5080"/>
                  </a:lnTo>
                  <a:lnTo>
                    <a:pt x="0" y="1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08959" y="4727448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108959" y="4727448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19" y="6095"/>
                  </a:lnTo>
                  <a:lnTo>
                    <a:pt x="76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30295" y="470611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20" y="609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30295" y="4706112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5"/>
                  </a:lnTo>
                  <a:lnTo>
                    <a:pt x="7620" y="6095"/>
                  </a:lnTo>
                  <a:lnTo>
                    <a:pt x="76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71799" y="4633004"/>
              <a:ext cx="134620" cy="105410"/>
            </a:xfrm>
            <a:custGeom>
              <a:avLst/>
              <a:gdLst/>
              <a:ahLst/>
              <a:cxnLst/>
              <a:rect l="l" t="t" r="r" b="b"/>
              <a:pathLst>
                <a:path w="134619" h="105410">
                  <a:moveTo>
                    <a:pt x="134061" y="0"/>
                  </a:moveTo>
                  <a:lnTo>
                    <a:pt x="0" y="0"/>
                  </a:lnTo>
                  <a:lnTo>
                    <a:pt x="0" y="105111"/>
                  </a:lnTo>
                  <a:lnTo>
                    <a:pt x="134061" y="105111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05911" y="4596384"/>
              <a:ext cx="36830" cy="142240"/>
            </a:xfrm>
            <a:custGeom>
              <a:avLst/>
              <a:gdLst/>
              <a:ahLst/>
              <a:cxnLst/>
              <a:rect l="l" t="t" r="r" b="b"/>
              <a:pathLst>
                <a:path w="36830" h="142239">
                  <a:moveTo>
                    <a:pt x="36575" y="0"/>
                  </a:moveTo>
                  <a:lnTo>
                    <a:pt x="0" y="36576"/>
                  </a:lnTo>
                  <a:lnTo>
                    <a:pt x="0" y="141732"/>
                  </a:lnTo>
                  <a:lnTo>
                    <a:pt x="36575" y="1051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71799" y="4596384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170687" y="0"/>
                  </a:moveTo>
                  <a:lnTo>
                    <a:pt x="36575" y="0"/>
                  </a:lnTo>
                  <a:lnTo>
                    <a:pt x="0" y="36576"/>
                  </a:lnTo>
                  <a:lnTo>
                    <a:pt x="134112" y="36576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71799" y="459638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0" y="36576"/>
                  </a:moveTo>
                  <a:lnTo>
                    <a:pt x="36575" y="0"/>
                  </a:lnTo>
                  <a:lnTo>
                    <a:pt x="170687" y="0"/>
                  </a:lnTo>
                  <a:lnTo>
                    <a:pt x="170687" y="105156"/>
                  </a:lnTo>
                  <a:lnTo>
                    <a:pt x="134112" y="141732"/>
                  </a:lnTo>
                  <a:lnTo>
                    <a:pt x="0" y="141732"/>
                  </a:lnTo>
                  <a:lnTo>
                    <a:pt x="0" y="36576"/>
                  </a:lnTo>
                  <a:close/>
                </a:path>
                <a:path w="170814" h="142239">
                  <a:moveTo>
                    <a:pt x="0" y="36576"/>
                  </a:moveTo>
                  <a:lnTo>
                    <a:pt x="134112" y="36576"/>
                  </a:lnTo>
                  <a:lnTo>
                    <a:pt x="170687" y="0"/>
                  </a:lnTo>
                </a:path>
                <a:path w="170814" h="142239">
                  <a:moveTo>
                    <a:pt x="134112" y="36576"/>
                  </a:moveTo>
                  <a:lnTo>
                    <a:pt x="134112" y="14173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71799" y="4596384"/>
              <a:ext cx="170815" cy="142240"/>
            </a:xfrm>
            <a:custGeom>
              <a:avLst/>
              <a:gdLst/>
              <a:ahLst/>
              <a:cxnLst/>
              <a:rect l="l" t="t" r="r" b="b"/>
              <a:pathLst>
                <a:path w="170814" h="142239">
                  <a:moveTo>
                    <a:pt x="44195" y="141732"/>
                  </a:moveTo>
                  <a:lnTo>
                    <a:pt x="44195" y="36576"/>
                  </a:lnTo>
                </a:path>
                <a:path w="170814" h="142239">
                  <a:moveTo>
                    <a:pt x="88392" y="141732"/>
                  </a:moveTo>
                  <a:lnTo>
                    <a:pt x="88392" y="36576"/>
                  </a:lnTo>
                </a:path>
                <a:path w="170814" h="142239">
                  <a:moveTo>
                    <a:pt x="0" y="120396"/>
                  </a:moveTo>
                  <a:lnTo>
                    <a:pt x="131063" y="120396"/>
                  </a:lnTo>
                </a:path>
                <a:path w="170814" h="142239">
                  <a:moveTo>
                    <a:pt x="0" y="99060"/>
                  </a:moveTo>
                  <a:lnTo>
                    <a:pt x="131063" y="99060"/>
                  </a:lnTo>
                </a:path>
                <a:path w="170814" h="142239">
                  <a:moveTo>
                    <a:pt x="0" y="77724"/>
                  </a:moveTo>
                  <a:lnTo>
                    <a:pt x="131063" y="77724"/>
                  </a:lnTo>
                </a:path>
                <a:path w="170814" h="142239">
                  <a:moveTo>
                    <a:pt x="0" y="57912"/>
                  </a:moveTo>
                  <a:lnTo>
                    <a:pt x="131063" y="57912"/>
                  </a:lnTo>
                </a:path>
                <a:path w="170814" h="142239">
                  <a:moveTo>
                    <a:pt x="13716" y="24384"/>
                  </a:moveTo>
                  <a:lnTo>
                    <a:pt x="144780" y="24384"/>
                  </a:lnTo>
                </a:path>
                <a:path w="170814" h="142239">
                  <a:moveTo>
                    <a:pt x="25907" y="12192"/>
                  </a:moveTo>
                  <a:lnTo>
                    <a:pt x="158495" y="12192"/>
                  </a:lnTo>
                </a:path>
                <a:path w="170814" h="142239">
                  <a:moveTo>
                    <a:pt x="144780" y="128016"/>
                  </a:moveTo>
                  <a:lnTo>
                    <a:pt x="144780" y="24384"/>
                  </a:lnTo>
                </a:path>
                <a:path w="170814" h="142239">
                  <a:moveTo>
                    <a:pt x="158495" y="117348"/>
                  </a:moveTo>
                  <a:lnTo>
                    <a:pt x="158495" y="12192"/>
                  </a:lnTo>
                </a:path>
                <a:path w="170814" h="142239">
                  <a:moveTo>
                    <a:pt x="44195" y="36576"/>
                  </a:moveTo>
                  <a:lnTo>
                    <a:pt x="83819" y="0"/>
                  </a:lnTo>
                </a:path>
                <a:path w="170814" h="142239">
                  <a:moveTo>
                    <a:pt x="88392" y="36576"/>
                  </a:moveTo>
                  <a:lnTo>
                    <a:pt x="128016" y="0"/>
                  </a:lnTo>
                </a:path>
                <a:path w="170814" h="142239">
                  <a:moveTo>
                    <a:pt x="131063" y="57912"/>
                  </a:moveTo>
                  <a:lnTo>
                    <a:pt x="170687" y="21336"/>
                  </a:lnTo>
                </a:path>
                <a:path w="170814" h="142239">
                  <a:moveTo>
                    <a:pt x="131063" y="77724"/>
                  </a:moveTo>
                  <a:lnTo>
                    <a:pt x="170687" y="42672"/>
                  </a:lnTo>
                </a:path>
                <a:path w="170814" h="142239">
                  <a:moveTo>
                    <a:pt x="131063" y="99060"/>
                  </a:moveTo>
                  <a:lnTo>
                    <a:pt x="170687" y="62484"/>
                  </a:lnTo>
                </a:path>
                <a:path w="170814" h="142239">
                  <a:moveTo>
                    <a:pt x="131063" y="120396"/>
                  </a:moveTo>
                  <a:lnTo>
                    <a:pt x="170687" y="838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71799" y="4618863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32969" y="0"/>
                  </a:moveTo>
                  <a:lnTo>
                    <a:pt x="0" y="0"/>
                  </a:lnTo>
                  <a:lnTo>
                    <a:pt x="0" y="12572"/>
                  </a:lnTo>
                  <a:lnTo>
                    <a:pt x="132969" y="12572"/>
                  </a:lnTo>
                  <a:lnTo>
                    <a:pt x="1329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104768" y="4581144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37718" y="0"/>
                  </a:moveTo>
                  <a:lnTo>
                    <a:pt x="0" y="37718"/>
                  </a:lnTo>
                  <a:lnTo>
                    <a:pt x="0" y="50291"/>
                  </a:lnTo>
                  <a:lnTo>
                    <a:pt x="37718" y="12572"/>
                  </a:lnTo>
                  <a:lnTo>
                    <a:pt x="37718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971799" y="4581144"/>
              <a:ext cx="170815" cy="38100"/>
            </a:xfrm>
            <a:custGeom>
              <a:avLst/>
              <a:gdLst/>
              <a:ahLst/>
              <a:cxnLst/>
              <a:rect l="l" t="t" r="r" b="b"/>
              <a:pathLst>
                <a:path w="170814" h="38100">
                  <a:moveTo>
                    <a:pt x="170687" y="0"/>
                  </a:moveTo>
                  <a:lnTo>
                    <a:pt x="37718" y="0"/>
                  </a:lnTo>
                  <a:lnTo>
                    <a:pt x="0" y="37718"/>
                  </a:lnTo>
                  <a:lnTo>
                    <a:pt x="132969" y="37718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971799" y="4581144"/>
              <a:ext cx="170815" cy="50800"/>
            </a:xfrm>
            <a:custGeom>
              <a:avLst/>
              <a:gdLst/>
              <a:ahLst/>
              <a:cxnLst/>
              <a:rect l="l" t="t" r="r" b="b"/>
              <a:pathLst>
                <a:path w="170814" h="50800">
                  <a:moveTo>
                    <a:pt x="0" y="37718"/>
                  </a:moveTo>
                  <a:lnTo>
                    <a:pt x="37718" y="0"/>
                  </a:lnTo>
                  <a:lnTo>
                    <a:pt x="170687" y="0"/>
                  </a:lnTo>
                  <a:lnTo>
                    <a:pt x="170687" y="12572"/>
                  </a:lnTo>
                  <a:lnTo>
                    <a:pt x="132969" y="50291"/>
                  </a:lnTo>
                  <a:lnTo>
                    <a:pt x="0" y="50291"/>
                  </a:lnTo>
                  <a:lnTo>
                    <a:pt x="0" y="37718"/>
                  </a:lnTo>
                  <a:close/>
                </a:path>
                <a:path w="170814" h="50800">
                  <a:moveTo>
                    <a:pt x="0" y="37718"/>
                  </a:moveTo>
                  <a:lnTo>
                    <a:pt x="132969" y="37718"/>
                  </a:lnTo>
                  <a:lnTo>
                    <a:pt x="170687" y="0"/>
                  </a:lnTo>
                </a:path>
                <a:path w="170814" h="50800">
                  <a:moveTo>
                    <a:pt x="132969" y="37718"/>
                  </a:moveTo>
                  <a:lnTo>
                    <a:pt x="132969" y="5029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990087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1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990087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49"/>
                  </a:lnTo>
                  <a:lnTo>
                    <a:pt x="25907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58667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25400" y="0"/>
                  </a:moveTo>
                  <a:lnTo>
                    <a:pt x="507" y="0"/>
                  </a:lnTo>
                  <a:lnTo>
                    <a:pt x="0" y="507"/>
                  </a:lnTo>
                  <a:lnTo>
                    <a:pt x="0" y="1269"/>
                  </a:lnTo>
                  <a:lnTo>
                    <a:pt x="0" y="7111"/>
                  </a:lnTo>
                  <a:lnTo>
                    <a:pt x="507" y="7619"/>
                  </a:lnTo>
                  <a:lnTo>
                    <a:pt x="25400" y="7619"/>
                  </a:lnTo>
                  <a:lnTo>
                    <a:pt x="25907" y="7111"/>
                  </a:lnTo>
                  <a:lnTo>
                    <a:pt x="25907" y="50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58667" y="4620768"/>
              <a:ext cx="26034" cy="7620"/>
            </a:xfrm>
            <a:custGeom>
              <a:avLst/>
              <a:gdLst/>
              <a:ahLst/>
              <a:cxnLst/>
              <a:rect l="l" t="t" r="r" b="b"/>
              <a:pathLst>
                <a:path w="26035" h="7620">
                  <a:moveTo>
                    <a:pt x="0" y="1269"/>
                  </a:moveTo>
                  <a:lnTo>
                    <a:pt x="0" y="507"/>
                  </a:lnTo>
                  <a:lnTo>
                    <a:pt x="507" y="0"/>
                  </a:lnTo>
                  <a:lnTo>
                    <a:pt x="1269" y="0"/>
                  </a:lnTo>
                  <a:lnTo>
                    <a:pt x="24637" y="0"/>
                  </a:lnTo>
                  <a:lnTo>
                    <a:pt x="25400" y="0"/>
                  </a:lnTo>
                  <a:lnTo>
                    <a:pt x="25907" y="507"/>
                  </a:lnTo>
                  <a:lnTo>
                    <a:pt x="25907" y="1269"/>
                  </a:lnTo>
                  <a:lnTo>
                    <a:pt x="25907" y="6349"/>
                  </a:lnTo>
                  <a:lnTo>
                    <a:pt x="25907" y="7111"/>
                  </a:lnTo>
                  <a:lnTo>
                    <a:pt x="25400" y="7619"/>
                  </a:lnTo>
                  <a:lnTo>
                    <a:pt x="24637" y="7619"/>
                  </a:lnTo>
                  <a:lnTo>
                    <a:pt x="1269" y="7619"/>
                  </a:lnTo>
                  <a:lnTo>
                    <a:pt x="507" y="7619"/>
                  </a:lnTo>
                  <a:lnTo>
                    <a:pt x="0" y="7111"/>
                  </a:lnTo>
                  <a:lnTo>
                    <a:pt x="0" y="6349"/>
                  </a:lnTo>
                  <a:lnTo>
                    <a:pt x="0" y="12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08959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08959" y="4608576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19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19" y="6096"/>
                  </a:lnTo>
                  <a:lnTo>
                    <a:pt x="761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130295" y="458876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20" y="6096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130295" y="4588764"/>
              <a:ext cx="7620" cy="13970"/>
            </a:xfrm>
            <a:custGeom>
              <a:avLst/>
              <a:gdLst/>
              <a:ahLst/>
              <a:cxnLst/>
              <a:rect l="l" t="t" r="r" b="b"/>
              <a:pathLst>
                <a:path w="7619" h="13970">
                  <a:moveTo>
                    <a:pt x="7620" y="0"/>
                  </a:moveTo>
                  <a:lnTo>
                    <a:pt x="0" y="7619"/>
                  </a:lnTo>
                  <a:lnTo>
                    <a:pt x="0" y="13716"/>
                  </a:lnTo>
                  <a:lnTo>
                    <a:pt x="7620" y="6096"/>
                  </a:lnTo>
                  <a:lnTo>
                    <a:pt x="762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71799" y="4515262"/>
              <a:ext cx="134620" cy="104139"/>
            </a:xfrm>
            <a:custGeom>
              <a:avLst/>
              <a:gdLst/>
              <a:ahLst/>
              <a:cxnLst/>
              <a:rect l="l" t="t" r="r" b="b"/>
              <a:pathLst>
                <a:path w="134619" h="104139">
                  <a:moveTo>
                    <a:pt x="134454" y="0"/>
                  </a:moveTo>
                  <a:lnTo>
                    <a:pt x="0" y="0"/>
                  </a:lnTo>
                  <a:lnTo>
                    <a:pt x="0" y="103981"/>
                  </a:lnTo>
                  <a:lnTo>
                    <a:pt x="134454" y="103981"/>
                  </a:lnTo>
                  <a:lnTo>
                    <a:pt x="134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106292" y="4479036"/>
              <a:ext cx="36195" cy="140335"/>
            </a:xfrm>
            <a:custGeom>
              <a:avLst/>
              <a:gdLst/>
              <a:ahLst/>
              <a:cxnLst/>
              <a:rect l="l" t="t" r="r" b="b"/>
              <a:pathLst>
                <a:path w="36194" h="140335">
                  <a:moveTo>
                    <a:pt x="36194" y="0"/>
                  </a:moveTo>
                  <a:lnTo>
                    <a:pt x="0" y="36194"/>
                  </a:lnTo>
                  <a:lnTo>
                    <a:pt x="0" y="140207"/>
                  </a:lnTo>
                  <a:lnTo>
                    <a:pt x="36194" y="104012"/>
                  </a:lnTo>
                  <a:lnTo>
                    <a:pt x="36194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71799" y="4479036"/>
              <a:ext cx="170815" cy="36195"/>
            </a:xfrm>
            <a:custGeom>
              <a:avLst/>
              <a:gdLst/>
              <a:ahLst/>
              <a:cxnLst/>
              <a:rect l="l" t="t" r="r" b="b"/>
              <a:pathLst>
                <a:path w="170814" h="36195">
                  <a:moveTo>
                    <a:pt x="170687" y="0"/>
                  </a:moveTo>
                  <a:lnTo>
                    <a:pt x="36194" y="0"/>
                  </a:lnTo>
                  <a:lnTo>
                    <a:pt x="0" y="36194"/>
                  </a:lnTo>
                  <a:lnTo>
                    <a:pt x="134493" y="36194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71799" y="447903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0" y="36194"/>
                  </a:moveTo>
                  <a:lnTo>
                    <a:pt x="36194" y="0"/>
                  </a:lnTo>
                  <a:lnTo>
                    <a:pt x="170687" y="0"/>
                  </a:lnTo>
                  <a:lnTo>
                    <a:pt x="170687" y="104012"/>
                  </a:lnTo>
                  <a:lnTo>
                    <a:pt x="134493" y="140207"/>
                  </a:lnTo>
                  <a:lnTo>
                    <a:pt x="0" y="140207"/>
                  </a:lnTo>
                  <a:lnTo>
                    <a:pt x="0" y="36194"/>
                  </a:lnTo>
                  <a:close/>
                </a:path>
                <a:path w="170814" h="140335">
                  <a:moveTo>
                    <a:pt x="0" y="36194"/>
                  </a:moveTo>
                  <a:lnTo>
                    <a:pt x="134493" y="36194"/>
                  </a:lnTo>
                  <a:lnTo>
                    <a:pt x="170687" y="0"/>
                  </a:lnTo>
                </a:path>
                <a:path w="170814" h="140335">
                  <a:moveTo>
                    <a:pt x="134493" y="36194"/>
                  </a:moveTo>
                  <a:lnTo>
                    <a:pt x="134493" y="1402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71799" y="4479036"/>
              <a:ext cx="170815" cy="140335"/>
            </a:xfrm>
            <a:custGeom>
              <a:avLst/>
              <a:gdLst/>
              <a:ahLst/>
              <a:cxnLst/>
              <a:rect l="l" t="t" r="r" b="b"/>
              <a:pathLst>
                <a:path w="170814" h="140335">
                  <a:moveTo>
                    <a:pt x="44195" y="140207"/>
                  </a:moveTo>
                  <a:lnTo>
                    <a:pt x="44195" y="35051"/>
                  </a:lnTo>
                </a:path>
                <a:path w="170814" h="140335">
                  <a:moveTo>
                    <a:pt x="88392" y="140207"/>
                  </a:moveTo>
                  <a:lnTo>
                    <a:pt x="88392" y="35051"/>
                  </a:lnTo>
                </a:path>
                <a:path w="170814" h="140335">
                  <a:moveTo>
                    <a:pt x="0" y="118871"/>
                  </a:moveTo>
                  <a:lnTo>
                    <a:pt x="131063" y="118871"/>
                  </a:lnTo>
                </a:path>
                <a:path w="170814" h="140335">
                  <a:moveTo>
                    <a:pt x="0" y="99059"/>
                  </a:moveTo>
                  <a:lnTo>
                    <a:pt x="131063" y="99059"/>
                  </a:lnTo>
                </a:path>
                <a:path w="170814" h="140335">
                  <a:moveTo>
                    <a:pt x="0" y="77724"/>
                  </a:moveTo>
                  <a:lnTo>
                    <a:pt x="131063" y="77724"/>
                  </a:lnTo>
                </a:path>
                <a:path w="170814" h="140335">
                  <a:moveTo>
                    <a:pt x="0" y="56387"/>
                  </a:moveTo>
                  <a:lnTo>
                    <a:pt x="131063" y="56387"/>
                  </a:lnTo>
                </a:path>
                <a:path w="170814" h="140335">
                  <a:moveTo>
                    <a:pt x="13716" y="22859"/>
                  </a:moveTo>
                  <a:lnTo>
                    <a:pt x="144780" y="22859"/>
                  </a:lnTo>
                </a:path>
                <a:path w="170814" h="140335">
                  <a:moveTo>
                    <a:pt x="25907" y="12191"/>
                  </a:moveTo>
                  <a:lnTo>
                    <a:pt x="158495" y="12191"/>
                  </a:lnTo>
                </a:path>
                <a:path w="170814" h="140335">
                  <a:moveTo>
                    <a:pt x="144780" y="128015"/>
                  </a:moveTo>
                  <a:lnTo>
                    <a:pt x="144780" y="22859"/>
                  </a:lnTo>
                </a:path>
                <a:path w="170814" h="140335">
                  <a:moveTo>
                    <a:pt x="158495" y="115824"/>
                  </a:moveTo>
                  <a:lnTo>
                    <a:pt x="158495" y="12191"/>
                  </a:lnTo>
                </a:path>
                <a:path w="170814" h="140335">
                  <a:moveTo>
                    <a:pt x="44195" y="35051"/>
                  </a:moveTo>
                  <a:lnTo>
                    <a:pt x="83819" y="0"/>
                  </a:lnTo>
                </a:path>
                <a:path w="170814" h="140335">
                  <a:moveTo>
                    <a:pt x="88392" y="35051"/>
                  </a:moveTo>
                  <a:lnTo>
                    <a:pt x="128016" y="0"/>
                  </a:lnTo>
                </a:path>
                <a:path w="170814" h="140335">
                  <a:moveTo>
                    <a:pt x="131063" y="56387"/>
                  </a:moveTo>
                  <a:lnTo>
                    <a:pt x="170687" y="19812"/>
                  </a:lnTo>
                </a:path>
                <a:path w="170814" h="140335">
                  <a:moveTo>
                    <a:pt x="131063" y="77724"/>
                  </a:moveTo>
                  <a:lnTo>
                    <a:pt x="170687" y="41147"/>
                  </a:lnTo>
                </a:path>
                <a:path w="170814" h="140335">
                  <a:moveTo>
                    <a:pt x="131063" y="99059"/>
                  </a:moveTo>
                  <a:lnTo>
                    <a:pt x="170687" y="62483"/>
                  </a:lnTo>
                </a:path>
                <a:path w="170814" h="140335">
                  <a:moveTo>
                    <a:pt x="131063" y="118871"/>
                  </a:moveTo>
                  <a:lnTo>
                    <a:pt x="170687" y="822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131820" y="4407407"/>
              <a:ext cx="154305" cy="81280"/>
            </a:xfrm>
            <a:custGeom>
              <a:avLst/>
              <a:gdLst/>
              <a:ahLst/>
              <a:cxnLst/>
              <a:rect l="l" t="t" r="r" b="b"/>
              <a:pathLst>
                <a:path w="154304" h="81279">
                  <a:moveTo>
                    <a:pt x="153924" y="11049"/>
                  </a:moveTo>
                  <a:lnTo>
                    <a:pt x="153670" y="6985"/>
                  </a:lnTo>
                  <a:lnTo>
                    <a:pt x="151003" y="3302"/>
                  </a:lnTo>
                  <a:lnTo>
                    <a:pt x="147574" y="889"/>
                  </a:lnTo>
                  <a:lnTo>
                    <a:pt x="142875" y="0"/>
                  </a:lnTo>
                  <a:lnTo>
                    <a:pt x="137668" y="508"/>
                  </a:lnTo>
                  <a:lnTo>
                    <a:pt x="132080" y="3556"/>
                  </a:lnTo>
                  <a:lnTo>
                    <a:pt x="129667" y="5588"/>
                  </a:lnTo>
                  <a:lnTo>
                    <a:pt x="127127" y="8890"/>
                  </a:lnTo>
                  <a:lnTo>
                    <a:pt x="122034" y="14097"/>
                  </a:lnTo>
                  <a:lnTo>
                    <a:pt x="107315" y="26924"/>
                  </a:lnTo>
                  <a:lnTo>
                    <a:pt x="103632" y="30861"/>
                  </a:lnTo>
                  <a:lnTo>
                    <a:pt x="97155" y="38354"/>
                  </a:lnTo>
                  <a:lnTo>
                    <a:pt x="94996" y="41656"/>
                  </a:lnTo>
                  <a:lnTo>
                    <a:pt x="92583" y="44450"/>
                  </a:lnTo>
                  <a:lnTo>
                    <a:pt x="91567" y="44958"/>
                  </a:lnTo>
                  <a:lnTo>
                    <a:pt x="90043" y="46101"/>
                  </a:lnTo>
                  <a:lnTo>
                    <a:pt x="84709" y="47752"/>
                  </a:lnTo>
                  <a:lnTo>
                    <a:pt x="74930" y="52451"/>
                  </a:lnTo>
                  <a:lnTo>
                    <a:pt x="59690" y="62992"/>
                  </a:lnTo>
                  <a:lnTo>
                    <a:pt x="50038" y="69088"/>
                  </a:lnTo>
                  <a:lnTo>
                    <a:pt x="44196" y="71882"/>
                  </a:lnTo>
                  <a:lnTo>
                    <a:pt x="39839" y="74764"/>
                  </a:lnTo>
                  <a:lnTo>
                    <a:pt x="38481" y="74168"/>
                  </a:lnTo>
                  <a:lnTo>
                    <a:pt x="35687" y="72517"/>
                  </a:lnTo>
                  <a:lnTo>
                    <a:pt x="28829" y="69342"/>
                  </a:lnTo>
                  <a:lnTo>
                    <a:pt x="26035" y="67691"/>
                  </a:lnTo>
                  <a:lnTo>
                    <a:pt x="23876" y="66548"/>
                  </a:lnTo>
                  <a:lnTo>
                    <a:pt x="22479" y="66167"/>
                  </a:lnTo>
                  <a:lnTo>
                    <a:pt x="20320" y="66167"/>
                  </a:lnTo>
                  <a:lnTo>
                    <a:pt x="16764" y="65913"/>
                  </a:lnTo>
                  <a:lnTo>
                    <a:pt x="13462" y="65913"/>
                  </a:lnTo>
                  <a:lnTo>
                    <a:pt x="11303" y="65532"/>
                  </a:lnTo>
                  <a:lnTo>
                    <a:pt x="9017" y="65532"/>
                  </a:lnTo>
                  <a:lnTo>
                    <a:pt x="8001" y="65913"/>
                  </a:lnTo>
                  <a:lnTo>
                    <a:pt x="7112" y="66548"/>
                  </a:lnTo>
                  <a:lnTo>
                    <a:pt x="5207" y="67437"/>
                  </a:lnTo>
                  <a:lnTo>
                    <a:pt x="508" y="70358"/>
                  </a:lnTo>
                  <a:lnTo>
                    <a:pt x="0" y="71628"/>
                  </a:lnTo>
                  <a:lnTo>
                    <a:pt x="762" y="72263"/>
                  </a:lnTo>
                  <a:lnTo>
                    <a:pt x="2159" y="72517"/>
                  </a:lnTo>
                  <a:lnTo>
                    <a:pt x="2794" y="72263"/>
                  </a:lnTo>
                  <a:lnTo>
                    <a:pt x="4064" y="72263"/>
                  </a:lnTo>
                  <a:lnTo>
                    <a:pt x="5461" y="72136"/>
                  </a:lnTo>
                  <a:lnTo>
                    <a:pt x="7112" y="71628"/>
                  </a:lnTo>
                  <a:lnTo>
                    <a:pt x="8763" y="70993"/>
                  </a:lnTo>
                  <a:lnTo>
                    <a:pt x="9906" y="70993"/>
                  </a:lnTo>
                  <a:lnTo>
                    <a:pt x="11557" y="71501"/>
                  </a:lnTo>
                  <a:lnTo>
                    <a:pt x="14224" y="72136"/>
                  </a:lnTo>
                  <a:lnTo>
                    <a:pt x="19431" y="73533"/>
                  </a:lnTo>
                  <a:lnTo>
                    <a:pt x="21717" y="74803"/>
                  </a:lnTo>
                  <a:lnTo>
                    <a:pt x="25019" y="76327"/>
                  </a:lnTo>
                  <a:lnTo>
                    <a:pt x="27940" y="77851"/>
                  </a:lnTo>
                  <a:lnTo>
                    <a:pt x="32385" y="79248"/>
                  </a:lnTo>
                  <a:lnTo>
                    <a:pt x="37109" y="80035"/>
                  </a:lnTo>
                  <a:lnTo>
                    <a:pt x="38100" y="80772"/>
                  </a:lnTo>
                  <a:lnTo>
                    <a:pt x="43434" y="80772"/>
                  </a:lnTo>
                  <a:lnTo>
                    <a:pt x="51054" y="79375"/>
                  </a:lnTo>
                  <a:lnTo>
                    <a:pt x="66802" y="74041"/>
                  </a:lnTo>
                  <a:lnTo>
                    <a:pt x="80264" y="67945"/>
                  </a:lnTo>
                  <a:lnTo>
                    <a:pt x="86614" y="65278"/>
                  </a:lnTo>
                  <a:lnTo>
                    <a:pt x="89154" y="63881"/>
                  </a:lnTo>
                  <a:lnTo>
                    <a:pt x="91567" y="62992"/>
                  </a:lnTo>
                  <a:lnTo>
                    <a:pt x="93345" y="61849"/>
                  </a:lnTo>
                  <a:lnTo>
                    <a:pt x="96520" y="60579"/>
                  </a:lnTo>
                  <a:lnTo>
                    <a:pt x="98679" y="58801"/>
                  </a:lnTo>
                  <a:lnTo>
                    <a:pt x="101346" y="57531"/>
                  </a:lnTo>
                  <a:lnTo>
                    <a:pt x="103124" y="56134"/>
                  </a:lnTo>
                  <a:lnTo>
                    <a:pt x="104775" y="55245"/>
                  </a:lnTo>
                  <a:lnTo>
                    <a:pt x="109728" y="51689"/>
                  </a:lnTo>
                  <a:lnTo>
                    <a:pt x="112649" y="49403"/>
                  </a:lnTo>
                  <a:lnTo>
                    <a:pt x="115824" y="47244"/>
                  </a:lnTo>
                  <a:lnTo>
                    <a:pt x="118618" y="44958"/>
                  </a:lnTo>
                  <a:lnTo>
                    <a:pt x="121272" y="43307"/>
                  </a:lnTo>
                  <a:lnTo>
                    <a:pt x="128143" y="37719"/>
                  </a:lnTo>
                  <a:lnTo>
                    <a:pt x="135001" y="31115"/>
                  </a:lnTo>
                  <a:lnTo>
                    <a:pt x="138938" y="27813"/>
                  </a:lnTo>
                  <a:lnTo>
                    <a:pt x="145542" y="21717"/>
                  </a:lnTo>
                  <a:lnTo>
                    <a:pt x="148717" y="19431"/>
                  </a:lnTo>
                  <a:lnTo>
                    <a:pt x="152400" y="15494"/>
                  </a:lnTo>
                  <a:lnTo>
                    <a:pt x="153924" y="1104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223259" y="440740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51053" y="0"/>
                  </a:moveTo>
                  <a:lnTo>
                    <a:pt x="47625" y="508"/>
                  </a:lnTo>
                  <a:lnTo>
                    <a:pt x="45719" y="762"/>
                  </a:lnTo>
                  <a:lnTo>
                    <a:pt x="43941" y="1270"/>
                  </a:lnTo>
                  <a:lnTo>
                    <a:pt x="39624" y="3175"/>
                  </a:lnTo>
                  <a:lnTo>
                    <a:pt x="37337" y="4699"/>
                  </a:lnTo>
                  <a:lnTo>
                    <a:pt x="35178" y="6858"/>
                  </a:lnTo>
                  <a:lnTo>
                    <a:pt x="32765" y="8890"/>
                  </a:lnTo>
                  <a:lnTo>
                    <a:pt x="28320" y="14605"/>
                  </a:lnTo>
                  <a:lnTo>
                    <a:pt x="25907" y="17526"/>
                  </a:lnTo>
                  <a:lnTo>
                    <a:pt x="18287" y="25654"/>
                  </a:lnTo>
                  <a:lnTo>
                    <a:pt x="17144" y="27178"/>
                  </a:lnTo>
                  <a:lnTo>
                    <a:pt x="14604" y="29845"/>
                  </a:lnTo>
                  <a:lnTo>
                    <a:pt x="11429" y="32893"/>
                  </a:lnTo>
                  <a:lnTo>
                    <a:pt x="8762" y="36068"/>
                  </a:lnTo>
                  <a:lnTo>
                    <a:pt x="5841" y="40513"/>
                  </a:lnTo>
                  <a:lnTo>
                    <a:pt x="4190" y="42037"/>
                  </a:lnTo>
                  <a:lnTo>
                    <a:pt x="2412" y="43053"/>
                  </a:lnTo>
                  <a:lnTo>
                    <a:pt x="762" y="43688"/>
                  </a:lnTo>
                  <a:lnTo>
                    <a:pt x="0" y="45466"/>
                  </a:lnTo>
                  <a:lnTo>
                    <a:pt x="1523" y="48387"/>
                  </a:lnTo>
                  <a:lnTo>
                    <a:pt x="4190" y="52451"/>
                  </a:lnTo>
                  <a:lnTo>
                    <a:pt x="6857" y="55626"/>
                  </a:lnTo>
                  <a:lnTo>
                    <a:pt x="9270" y="57531"/>
                  </a:lnTo>
                  <a:lnTo>
                    <a:pt x="11048" y="59817"/>
                  </a:lnTo>
                  <a:lnTo>
                    <a:pt x="12953" y="61595"/>
                  </a:lnTo>
                  <a:lnTo>
                    <a:pt x="16382" y="64008"/>
                  </a:lnTo>
                  <a:lnTo>
                    <a:pt x="20573" y="60833"/>
                  </a:lnTo>
                  <a:lnTo>
                    <a:pt x="24891" y="58039"/>
                  </a:lnTo>
                  <a:lnTo>
                    <a:pt x="28320" y="55118"/>
                  </a:lnTo>
                  <a:lnTo>
                    <a:pt x="31750" y="52451"/>
                  </a:lnTo>
                  <a:lnTo>
                    <a:pt x="34416" y="49911"/>
                  </a:lnTo>
                  <a:lnTo>
                    <a:pt x="36449" y="47752"/>
                  </a:lnTo>
                  <a:lnTo>
                    <a:pt x="38607" y="45974"/>
                  </a:lnTo>
                  <a:lnTo>
                    <a:pt x="39877" y="44196"/>
                  </a:lnTo>
                  <a:lnTo>
                    <a:pt x="45212" y="39497"/>
                  </a:lnTo>
                  <a:lnTo>
                    <a:pt x="49402" y="36068"/>
                  </a:lnTo>
                  <a:lnTo>
                    <a:pt x="53975" y="31623"/>
                  </a:lnTo>
                  <a:lnTo>
                    <a:pt x="58165" y="26670"/>
                  </a:lnTo>
                  <a:lnTo>
                    <a:pt x="61594" y="21717"/>
                  </a:lnTo>
                  <a:lnTo>
                    <a:pt x="63500" y="16002"/>
                  </a:lnTo>
                  <a:lnTo>
                    <a:pt x="64007" y="10414"/>
                  </a:lnTo>
                  <a:lnTo>
                    <a:pt x="63245" y="7112"/>
                  </a:lnTo>
                  <a:lnTo>
                    <a:pt x="53720" y="508"/>
                  </a:lnTo>
                  <a:lnTo>
                    <a:pt x="51053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241548" y="4334255"/>
              <a:ext cx="40005" cy="71755"/>
            </a:xfrm>
            <a:custGeom>
              <a:avLst/>
              <a:gdLst/>
              <a:ahLst/>
              <a:cxnLst/>
              <a:rect l="l" t="t" r="r" b="b"/>
              <a:pathLst>
                <a:path w="40004" h="71754">
                  <a:moveTo>
                    <a:pt x="39624" y="19939"/>
                  </a:moveTo>
                  <a:lnTo>
                    <a:pt x="19939" y="0"/>
                  </a:lnTo>
                  <a:lnTo>
                    <a:pt x="16370" y="635"/>
                  </a:lnTo>
                  <a:lnTo>
                    <a:pt x="1524" y="18796"/>
                  </a:lnTo>
                  <a:lnTo>
                    <a:pt x="1524" y="19685"/>
                  </a:lnTo>
                  <a:lnTo>
                    <a:pt x="1016" y="21082"/>
                  </a:lnTo>
                  <a:lnTo>
                    <a:pt x="254" y="22225"/>
                  </a:lnTo>
                  <a:lnTo>
                    <a:pt x="0" y="23368"/>
                  </a:lnTo>
                  <a:lnTo>
                    <a:pt x="0" y="25781"/>
                  </a:lnTo>
                  <a:lnTo>
                    <a:pt x="254" y="26924"/>
                  </a:lnTo>
                  <a:lnTo>
                    <a:pt x="762" y="28067"/>
                  </a:lnTo>
                  <a:lnTo>
                    <a:pt x="1016" y="28321"/>
                  </a:lnTo>
                  <a:lnTo>
                    <a:pt x="1016" y="29845"/>
                  </a:lnTo>
                  <a:lnTo>
                    <a:pt x="762" y="31115"/>
                  </a:lnTo>
                  <a:lnTo>
                    <a:pt x="0" y="32258"/>
                  </a:lnTo>
                  <a:lnTo>
                    <a:pt x="0" y="34290"/>
                  </a:lnTo>
                  <a:lnTo>
                    <a:pt x="254" y="36576"/>
                  </a:lnTo>
                  <a:lnTo>
                    <a:pt x="1524" y="38989"/>
                  </a:lnTo>
                  <a:lnTo>
                    <a:pt x="2286" y="41783"/>
                  </a:lnTo>
                  <a:lnTo>
                    <a:pt x="4064" y="45720"/>
                  </a:lnTo>
                  <a:lnTo>
                    <a:pt x="4318" y="46609"/>
                  </a:lnTo>
                  <a:lnTo>
                    <a:pt x="5588" y="48641"/>
                  </a:lnTo>
                  <a:lnTo>
                    <a:pt x="5588" y="49657"/>
                  </a:lnTo>
                  <a:lnTo>
                    <a:pt x="6096" y="50800"/>
                  </a:lnTo>
                  <a:lnTo>
                    <a:pt x="7366" y="52451"/>
                  </a:lnTo>
                  <a:lnTo>
                    <a:pt x="9893" y="53721"/>
                  </a:lnTo>
                  <a:lnTo>
                    <a:pt x="13335" y="53975"/>
                  </a:lnTo>
                  <a:lnTo>
                    <a:pt x="14859" y="58420"/>
                  </a:lnTo>
                  <a:lnTo>
                    <a:pt x="17132" y="63246"/>
                  </a:lnTo>
                  <a:lnTo>
                    <a:pt x="18415" y="65659"/>
                  </a:lnTo>
                  <a:lnTo>
                    <a:pt x="20447" y="67691"/>
                  </a:lnTo>
                  <a:lnTo>
                    <a:pt x="22225" y="69723"/>
                  </a:lnTo>
                  <a:lnTo>
                    <a:pt x="24765" y="70993"/>
                  </a:lnTo>
                  <a:lnTo>
                    <a:pt x="26289" y="71374"/>
                  </a:lnTo>
                  <a:lnTo>
                    <a:pt x="28067" y="71628"/>
                  </a:lnTo>
                  <a:lnTo>
                    <a:pt x="29705" y="71374"/>
                  </a:lnTo>
                  <a:lnTo>
                    <a:pt x="31242" y="70739"/>
                  </a:lnTo>
                  <a:lnTo>
                    <a:pt x="33007" y="69723"/>
                  </a:lnTo>
                  <a:lnTo>
                    <a:pt x="35052" y="66802"/>
                  </a:lnTo>
                  <a:lnTo>
                    <a:pt x="35560" y="64643"/>
                  </a:lnTo>
                  <a:lnTo>
                    <a:pt x="34531" y="55626"/>
                  </a:lnTo>
                  <a:lnTo>
                    <a:pt x="33274" y="51181"/>
                  </a:lnTo>
                  <a:lnTo>
                    <a:pt x="33274" y="47244"/>
                  </a:lnTo>
                  <a:lnTo>
                    <a:pt x="34798" y="42418"/>
                  </a:lnTo>
                  <a:lnTo>
                    <a:pt x="38354" y="32258"/>
                  </a:lnTo>
                  <a:lnTo>
                    <a:pt x="39624" y="26416"/>
                  </a:lnTo>
                  <a:lnTo>
                    <a:pt x="39624" y="1993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253739" y="4389120"/>
              <a:ext cx="9525" cy="1905"/>
            </a:xfrm>
            <a:custGeom>
              <a:avLst/>
              <a:gdLst/>
              <a:ahLst/>
              <a:cxnLst/>
              <a:rect l="l" t="t" r="r" b="b"/>
              <a:pathLst>
                <a:path w="9525" h="1904">
                  <a:moveTo>
                    <a:pt x="9144" y="0"/>
                  </a:moveTo>
                  <a:lnTo>
                    <a:pt x="8509" y="0"/>
                  </a:lnTo>
                  <a:lnTo>
                    <a:pt x="8127" y="253"/>
                  </a:lnTo>
                  <a:lnTo>
                    <a:pt x="6476" y="507"/>
                  </a:lnTo>
                  <a:lnTo>
                    <a:pt x="4952" y="888"/>
                  </a:lnTo>
                  <a:lnTo>
                    <a:pt x="1905" y="1269"/>
                  </a:lnTo>
                  <a:lnTo>
                    <a:pt x="0" y="1396"/>
                  </a:lnTo>
                  <a:lnTo>
                    <a:pt x="635" y="1523"/>
                  </a:lnTo>
                  <a:lnTo>
                    <a:pt x="2286" y="1396"/>
                  </a:lnTo>
                  <a:lnTo>
                    <a:pt x="5207" y="888"/>
                  </a:lnTo>
                  <a:lnTo>
                    <a:pt x="7238" y="507"/>
                  </a:lnTo>
                  <a:lnTo>
                    <a:pt x="8509" y="25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246119" y="4375404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>
                  <a:moveTo>
                    <a:pt x="2793" y="0"/>
                  </a:moveTo>
                  <a:lnTo>
                    <a:pt x="1016" y="0"/>
                  </a:lnTo>
                  <a:lnTo>
                    <a:pt x="888" y="508"/>
                  </a:lnTo>
                  <a:lnTo>
                    <a:pt x="254" y="508"/>
                  </a:lnTo>
                  <a:lnTo>
                    <a:pt x="0" y="889"/>
                  </a:lnTo>
                  <a:lnTo>
                    <a:pt x="0" y="1397"/>
                  </a:lnTo>
                  <a:lnTo>
                    <a:pt x="254" y="1651"/>
                  </a:lnTo>
                  <a:lnTo>
                    <a:pt x="635" y="2159"/>
                  </a:lnTo>
                  <a:lnTo>
                    <a:pt x="635" y="3556"/>
                  </a:lnTo>
                  <a:lnTo>
                    <a:pt x="888" y="4572"/>
                  </a:lnTo>
                  <a:lnTo>
                    <a:pt x="1524" y="5969"/>
                  </a:lnTo>
                  <a:lnTo>
                    <a:pt x="2159" y="7112"/>
                  </a:lnTo>
                  <a:lnTo>
                    <a:pt x="3429" y="7620"/>
                  </a:lnTo>
                  <a:lnTo>
                    <a:pt x="4444" y="7620"/>
                  </a:lnTo>
                  <a:lnTo>
                    <a:pt x="5715" y="6858"/>
                  </a:lnTo>
                  <a:lnTo>
                    <a:pt x="6604" y="5969"/>
                  </a:lnTo>
                  <a:lnTo>
                    <a:pt x="7239" y="5207"/>
                  </a:lnTo>
                  <a:lnTo>
                    <a:pt x="7619" y="4572"/>
                  </a:lnTo>
                  <a:lnTo>
                    <a:pt x="8255" y="3810"/>
                  </a:lnTo>
                  <a:lnTo>
                    <a:pt x="8508" y="3556"/>
                  </a:lnTo>
                  <a:lnTo>
                    <a:pt x="8763" y="3048"/>
                  </a:lnTo>
                  <a:lnTo>
                    <a:pt x="9143" y="2794"/>
                  </a:lnTo>
                  <a:lnTo>
                    <a:pt x="9143" y="2159"/>
                  </a:lnTo>
                  <a:lnTo>
                    <a:pt x="8508" y="2159"/>
                  </a:lnTo>
                  <a:lnTo>
                    <a:pt x="7239" y="1651"/>
                  </a:lnTo>
                  <a:lnTo>
                    <a:pt x="5968" y="889"/>
                  </a:lnTo>
                  <a:lnTo>
                    <a:pt x="5080" y="762"/>
                  </a:lnTo>
                  <a:lnTo>
                    <a:pt x="3810" y="508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B1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40024" y="435863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6096" y="1524"/>
                  </a:moveTo>
                  <a:lnTo>
                    <a:pt x="5461" y="1270"/>
                  </a:lnTo>
                  <a:lnTo>
                    <a:pt x="4572" y="508"/>
                  </a:lnTo>
                  <a:lnTo>
                    <a:pt x="3048" y="127"/>
                  </a:lnTo>
                  <a:lnTo>
                    <a:pt x="1524" y="0"/>
                  </a:lnTo>
                  <a:lnTo>
                    <a:pt x="254" y="0"/>
                  </a:lnTo>
                  <a:lnTo>
                    <a:pt x="0" y="508"/>
                  </a:lnTo>
                  <a:lnTo>
                    <a:pt x="0" y="1270"/>
                  </a:lnTo>
                  <a:lnTo>
                    <a:pt x="254" y="1524"/>
                  </a:lnTo>
                  <a:lnTo>
                    <a:pt x="635" y="1270"/>
                  </a:lnTo>
                  <a:lnTo>
                    <a:pt x="1524" y="762"/>
                  </a:lnTo>
                  <a:lnTo>
                    <a:pt x="3937" y="762"/>
                  </a:lnTo>
                  <a:lnTo>
                    <a:pt x="4318" y="889"/>
                  </a:lnTo>
                  <a:lnTo>
                    <a:pt x="4572" y="889"/>
                  </a:lnTo>
                  <a:lnTo>
                    <a:pt x="5207" y="1270"/>
                  </a:lnTo>
                  <a:lnTo>
                    <a:pt x="5461" y="1524"/>
                  </a:lnTo>
                  <a:lnTo>
                    <a:pt x="6096" y="1524"/>
                  </a:lnTo>
                  <a:close/>
                </a:path>
                <a:path w="21589" h="15239">
                  <a:moveTo>
                    <a:pt x="8001" y="14859"/>
                  </a:moveTo>
                  <a:lnTo>
                    <a:pt x="6985" y="14859"/>
                  </a:lnTo>
                  <a:lnTo>
                    <a:pt x="6223" y="14605"/>
                  </a:lnTo>
                  <a:lnTo>
                    <a:pt x="5842" y="14224"/>
                  </a:lnTo>
                  <a:lnTo>
                    <a:pt x="5334" y="14097"/>
                  </a:lnTo>
                  <a:lnTo>
                    <a:pt x="5080" y="13716"/>
                  </a:lnTo>
                  <a:lnTo>
                    <a:pt x="4572" y="13716"/>
                  </a:lnTo>
                  <a:lnTo>
                    <a:pt x="4953" y="14097"/>
                  </a:lnTo>
                  <a:lnTo>
                    <a:pt x="5080" y="14605"/>
                  </a:lnTo>
                  <a:lnTo>
                    <a:pt x="5334" y="14859"/>
                  </a:lnTo>
                  <a:lnTo>
                    <a:pt x="6223" y="15240"/>
                  </a:lnTo>
                  <a:lnTo>
                    <a:pt x="7239" y="15240"/>
                  </a:lnTo>
                  <a:lnTo>
                    <a:pt x="8001" y="14859"/>
                  </a:lnTo>
                  <a:close/>
                </a:path>
                <a:path w="21589" h="15239">
                  <a:moveTo>
                    <a:pt x="10668" y="14605"/>
                  </a:moveTo>
                  <a:lnTo>
                    <a:pt x="9398" y="14605"/>
                  </a:lnTo>
                  <a:lnTo>
                    <a:pt x="8509" y="14859"/>
                  </a:lnTo>
                  <a:lnTo>
                    <a:pt x="9906" y="14859"/>
                  </a:lnTo>
                  <a:lnTo>
                    <a:pt x="9906" y="15240"/>
                  </a:lnTo>
                  <a:lnTo>
                    <a:pt x="10414" y="15240"/>
                  </a:lnTo>
                  <a:lnTo>
                    <a:pt x="10414" y="14859"/>
                  </a:lnTo>
                  <a:lnTo>
                    <a:pt x="10668" y="14859"/>
                  </a:lnTo>
                  <a:lnTo>
                    <a:pt x="10668" y="14605"/>
                  </a:lnTo>
                  <a:close/>
                </a:path>
                <a:path w="21589" h="15239">
                  <a:moveTo>
                    <a:pt x="21336" y="6096"/>
                  </a:moveTo>
                  <a:lnTo>
                    <a:pt x="21069" y="4826"/>
                  </a:lnTo>
                  <a:lnTo>
                    <a:pt x="20320" y="4064"/>
                  </a:lnTo>
                  <a:lnTo>
                    <a:pt x="19418" y="2413"/>
                  </a:lnTo>
                  <a:lnTo>
                    <a:pt x="18415" y="1270"/>
                  </a:lnTo>
                  <a:lnTo>
                    <a:pt x="16510" y="0"/>
                  </a:lnTo>
                  <a:lnTo>
                    <a:pt x="12573" y="0"/>
                  </a:lnTo>
                  <a:lnTo>
                    <a:pt x="11417" y="1270"/>
                  </a:lnTo>
                  <a:lnTo>
                    <a:pt x="11176" y="2032"/>
                  </a:lnTo>
                  <a:lnTo>
                    <a:pt x="10668" y="2413"/>
                  </a:lnTo>
                  <a:lnTo>
                    <a:pt x="10668" y="2794"/>
                  </a:lnTo>
                  <a:lnTo>
                    <a:pt x="11417" y="2794"/>
                  </a:lnTo>
                  <a:lnTo>
                    <a:pt x="11684" y="2413"/>
                  </a:lnTo>
                  <a:lnTo>
                    <a:pt x="13335" y="2032"/>
                  </a:lnTo>
                  <a:lnTo>
                    <a:pt x="15240" y="2032"/>
                  </a:lnTo>
                  <a:lnTo>
                    <a:pt x="17653" y="2413"/>
                  </a:lnTo>
                  <a:lnTo>
                    <a:pt x="19939" y="4064"/>
                  </a:lnTo>
                  <a:lnTo>
                    <a:pt x="21069" y="5334"/>
                  </a:lnTo>
                  <a:lnTo>
                    <a:pt x="2133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235452" y="4332731"/>
              <a:ext cx="53340" cy="52069"/>
            </a:xfrm>
            <a:custGeom>
              <a:avLst/>
              <a:gdLst/>
              <a:ahLst/>
              <a:cxnLst/>
              <a:rect l="l" t="t" r="r" b="b"/>
              <a:pathLst>
                <a:path w="53339" h="52070">
                  <a:moveTo>
                    <a:pt x="53327" y="24511"/>
                  </a:moveTo>
                  <a:lnTo>
                    <a:pt x="52565" y="21336"/>
                  </a:lnTo>
                  <a:lnTo>
                    <a:pt x="51562" y="18923"/>
                  </a:lnTo>
                  <a:lnTo>
                    <a:pt x="49911" y="16764"/>
                  </a:lnTo>
                  <a:lnTo>
                    <a:pt x="48895" y="14478"/>
                  </a:lnTo>
                  <a:lnTo>
                    <a:pt x="47244" y="11811"/>
                  </a:lnTo>
                  <a:lnTo>
                    <a:pt x="46215" y="8255"/>
                  </a:lnTo>
                  <a:lnTo>
                    <a:pt x="44958" y="5842"/>
                  </a:lnTo>
                  <a:lnTo>
                    <a:pt x="41516" y="2667"/>
                  </a:lnTo>
                  <a:lnTo>
                    <a:pt x="37846" y="1651"/>
                  </a:lnTo>
                  <a:lnTo>
                    <a:pt x="35928" y="1397"/>
                  </a:lnTo>
                  <a:lnTo>
                    <a:pt x="34163" y="1397"/>
                  </a:lnTo>
                  <a:lnTo>
                    <a:pt x="32626" y="1016"/>
                  </a:lnTo>
                  <a:lnTo>
                    <a:pt x="30988" y="762"/>
                  </a:lnTo>
                  <a:lnTo>
                    <a:pt x="29210" y="762"/>
                  </a:lnTo>
                  <a:lnTo>
                    <a:pt x="27305" y="254"/>
                  </a:lnTo>
                  <a:lnTo>
                    <a:pt x="25019" y="254"/>
                  </a:lnTo>
                  <a:lnTo>
                    <a:pt x="23101" y="0"/>
                  </a:lnTo>
                  <a:lnTo>
                    <a:pt x="21577" y="254"/>
                  </a:lnTo>
                  <a:lnTo>
                    <a:pt x="20193" y="254"/>
                  </a:lnTo>
                  <a:lnTo>
                    <a:pt x="18923" y="762"/>
                  </a:lnTo>
                  <a:lnTo>
                    <a:pt x="17907" y="1397"/>
                  </a:lnTo>
                  <a:lnTo>
                    <a:pt x="15989" y="2159"/>
                  </a:lnTo>
                  <a:lnTo>
                    <a:pt x="13716" y="2667"/>
                  </a:lnTo>
                  <a:lnTo>
                    <a:pt x="11049" y="3937"/>
                  </a:lnTo>
                  <a:lnTo>
                    <a:pt x="8636" y="4826"/>
                  </a:lnTo>
                  <a:lnTo>
                    <a:pt x="6858" y="5842"/>
                  </a:lnTo>
                  <a:lnTo>
                    <a:pt x="5207" y="6477"/>
                  </a:lnTo>
                  <a:lnTo>
                    <a:pt x="4699" y="7239"/>
                  </a:lnTo>
                  <a:lnTo>
                    <a:pt x="4191" y="8763"/>
                  </a:lnTo>
                  <a:lnTo>
                    <a:pt x="3937" y="10160"/>
                  </a:lnTo>
                  <a:lnTo>
                    <a:pt x="3175" y="11811"/>
                  </a:lnTo>
                  <a:lnTo>
                    <a:pt x="2159" y="13589"/>
                  </a:lnTo>
                  <a:lnTo>
                    <a:pt x="762" y="15748"/>
                  </a:lnTo>
                  <a:lnTo>
                    <a:pt x="0" y="17653"/>
                  </a:lnTo>
                  <a:lnTo>
                    <a:pt x="0" y="19812"/>
                  </a:lnTo>
                  <a:lnTo>
                    <a:pt x="508" y="21336"/>
                  </a:lnTo>
                  <a:lnTo>
                    <a:pt x="1270" y="22479"/>
                  </a:lnTo>
                  <a:lnTo>
                    <a:pt x="2413" y="24511"/>
                  </a:lnTo>
                  <a:lnTo>
                    <a:pt x="4953" y="27178"/>
                  </a:lnTo>
                  <a:lnTo>
                    <a:pt x="5842" y="27813"/>
                  </a:lnTo>
                  <a:lnTo>
                    <a:pt x="6096" y="27813"/>
                  </a:lnTo>
                  <a:lnTo>
                    <a:pt x="6096" y="27559"/>
                  </a:lnTo>
                  <a:lnTo>
                    <a:pt x="5207" y="26416"/>
                  </a:lnTo>
                  <a:lnTo>
                    <a:pt x="4699" y="24003"/>
                  </a:lnTo>
                  <a:lnTo>
                    <a:pt x="4191" y="22479"/>
                  </a:lnTo>
                  <a:lnTo>
                    <a:pt x="5842" y="23749"/>
                  </a:lnTo>
                  <a:lnTo>
                    <a:pt x="8128" y="24511"/>
                  </a:lnTo>
                  <a:lnTo>
                    <a:pt x="10287" y="24892"/>
                  </a:lnTo>
                  <a:lnTo>
                    <a:pt x="12573" y="25654"/>
                  </a:lnTo>
                  <a:lnTo>
                    <a:pt x="15240" y="26162"/>
                  </a:lnTo>
                  <a:lnTo>
                    <a:pt x="18161" y="25654"/>
                  </a:lnTo>
                  <a:lnTo>
                    <a:pt x="20701" y="24892"/>
                  </a:lnTo>
                  <a:lnTo>
                    <a:pt x="22860" y="24638"/>
                  </a:lnTo>
                  <a:lnTo>
                    <a:pt x="23368" y="24511"/>
                  </a:lnTo>
                  <a:lnTo>
                    <a:pt x="23876" y="24003"/>
                  </a:lnTo>
                  <a:lnTo>
                    <a:pt x="22860" y="23749"/>
                  </a:lnTo>
                  <a:lnTo>
                    <a:pt x="21577" y="23241"/>
                  </a:lnTo>
                  <a:lnTo>
                    <a:pt x="20193" y="22479"/>
                  </a:lnTo>
                  <a:lnTo>
                    <a:pt x="18923" y="21971"/>
                  </a:lnTo>
                  <a:lnTo>
                    <a:pt x="17399" y="20828"/>
                  </a:lnTo>
                  <a:lnTo>
                    <a:pt x="16751" y="20574"/>
                  </a:lnTo>
                  <a:lnTo>
                    <a:pt x="16256" y="19812"/>
                  </a:lnTo>
                  <a:lnTo>
                    <a:pt x="16751" y="19812"/>
                  </a:lnTo>
                  <a:lnTo>
                    <a:pt x="17399" y="20066"/>
                  </a:lnTo>
                  <a:lnTo>
                    <a:pt x="18669" y="20828"/>
                  </a:lnTo>
                  <a:lnTo>
                    <a:pt x="20193" y="21336"/>
                  </a:lnTo>
                  <a:lnTo>
                    <a:pt x="22860" y="21971"/>
                  </a:lnTo>
                  <a:lnTo>
                    <a:pt x="26276" y="22479"/>
                  </a:lnTo>
                  <a:lnTo>
                    <a:pt x="29972" y="24003"/>
                  </a:lnTo>
                  <a:lnTo>
                    <a:pt x="37846" y="32639"/>
                  </a:lnTo>
                  <a:lnTo>
                    <a:pt x="38341" y="33147"/>
                  </a:lnTo>
                  <a:lnTo>
                    <a:pt x="39370" y="32004"/>
                  </a:lnTo>
                  <a:lnTo>
                    <a:pt x="40259" y="31242"/>
                  </a:lnTo>
                  <a:lnTo>
                    <a:pt x="41516" y="31750"/>
                  </a:lnTo>
                  <a:lnTo>
                    <a:pt x="43040" y="32639"/>
                  </a:lnTo>
                  <a:lnTo>
                    <a:pt x="43942" y="34925"/>
                  </a:lnTo>
                  <a:lnTo>
                    <a:pt x="43561" y="37973"/>
                  </a:lnTo>
                  <a:lnTo>
                    <a:pt x="42799" y="40640"/>
                  </a:lnTo>
                  <a:lnTo>
                    <a:pt x="41021" y="43815"/>
                  </a:lnTo>
                  <a:lnTo>
                    <a:pt x="40259" y="44577"/>
                  </a:lnTo>
                  <a:lnTo>
                    <a:pt x="39624" y="45466"/>
                  </a:lnTo>
                  <a:lnTo>
                    <a:pt x="39624" y="47498"/>
                  </a:lnTo>
                  <a:lnTo>
                    <a:pt x="40259" y="49911"/>
                  </a:lnTo>
                  <a:lnTo>
                    <a:pt x="41021" y="51562"/>
                  </a:lnTo>
                  <a:lnTo>
                    <a:pt x="41516" y="51816"/>
                  </a:lnTo>
                  <a:lnTo>
                    <a:pt x="42037" y="51562"/>
                  </a:lnTo>
                  <a:lnTo>
                    <a:pt x="42278" y="50419"/>
                  </a:lnTo>
                  <a:lnTo>
                    <a:pt x="42799" y="49149"/>
                  </a:lnTo>
                  <a:lnTo>
                    <a:pt x="43040" y="47498"/>
                  </a:lnTo>
                  <a:lnTo>
                    <a:pt x="44450" y="45466"/>
                  </a:lnTo>
                  <a:lnTo>
                    <a:pt x="45453" y="44577"/>
                  </a:lnTo>
                  <a:lnTo>
                    <a:pt x="46482" y="43053"/>
                  </a:lnTo>
                  <a:lnTo>
                    <a:pt x="47244" y="41402"/>
                  </a:lnTo>
                  <a:lnTo>
                    <a:pt x="48133" y="38989"/>
                  </a:lnTo>
                  <a:lnTo>
                    <a:pt x="48895" y="36068"/>
                  </a:lnTo>
                  <a:lnTo>
                    <a:pt x="49657" y="33655"/>
                  </a:lnTo>
                  <a:lnTo>
                    <a:pt x="50419" y="32004"/>
                  </a:lnTo>
                  <a:lnTo>
                    <a:pt x="51562" y="30480"/>
                  </a:lnTo>
                  <a:lnTo>
                    <a:pt x="52565" y="29337"/>
                  </a:lnTo>
                  <a:lnTo>
                    <a:pt x="53327" y="27178"/>
                  </a:lnTo>
                  <a:lnTo>
                    <a:pt x="53327" y="24511"/>
                  </a:lnTo>
                  <a:close/>
                </a:path>
              </a:pathLst>
            </a:custGeom>
            <a:solidFill>
              <a:srgbClr val="C1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30880" y="4515611"/>
              <a:ext cx="79375" cy="226060"/>
            </a:xfrm>
            <a:custGeom>
              <a:avLst/>
              <a:gdLst/>
              <a:ahLst/>
              <a:cxnLst/>
              <a:rect l="l" t="t" r="r" b="b"/>
              <a:pathLst>
                <a:path w="79375" h="226060">
                  <a:moveTo>
                    <a:pt x="79248" y="20193"/>
                  </a:moveTo>
                  <a:lnTo>
                    <a:pt x="62103" y="0"/>
                  </a:lnTo>
                  <a:lnTo>
                    <a:pt x="57899" y="508"/>
                  </a:lnTo>
                  <a:lnTo>
                    <a:pt x="33528" y="30988"/>
                  </a:lnTo>
                  <a:lnTo>
                    <a:pt x="23241" y="93218"/>
                  </a:lnTo>
                  <a:lnTo>
                    <a:pt x="22479" y="98171"/>
                  </a:lnTo>
                  <a:lnTo>
                    <a:pt x="21323" y="102489"/>
                  </a:lnTo>
                  <a:lnTo>
                    <a:pt x="19812" y="109601"/>
                  </a:lnTo>
                  <a:lnTo>
                    <a:pt x="19812" y="113411"/>
                  </a:lnTo>
                  <a:lnTo>
                    <a:pt x="21082" y="117221"/>
                  </a:lnTo>
                  <a:lnTo>
                    <a:pt x="23241" y="121285"/>
                  </a:lnTo>
                  <a:lnTo>
                    <a:pt x="25908" y="125095"/>
                  </a:lnTo>
                  <a:lnTo>
                    <a:pt x="27178" y="130302"/>
                  </a:lnTo>
                  <a:lnTo>
                    <a:pt x="32766" y="160147"/>
                  </a:lnTo>
                  <a:lnTo>
                    <a:pt x="36195" y="184912"/>
                  </a:lnTo>
                  <a:lnTo>
                    <a:pt x="37465" y="206121"/>
                  </a:lnTo>
                  <a:lnTo>
                    <a:pt x="36703" y="206502"/>
                  </a:lnTo>
                  <a:lnTo>
                    <a:pt x="34150" y="208026"/>
                  </a:lnTo>
                  <a:lnTo>
                    <a:pt x="32004" y="209042"/>
                  </a:lnTo>
                  <a:lnTo>
                    <a:pt x="29972" y="210439"/>
                  </a:lnTo>
                  <a:lnTo>
                    <a:pt x="28321" y="211201"/>
                  </a:lnTo>
                  <a:lnTo>
                    <a:pt x="26670" y="211709"/>
                  </a:lnTo>
                  <a:lnTo>
                    <a:pt x="24384" y="212979"/>
                  </a:lnTo>
                  <a:lnTo>
                    <a:pt x="21323" y="213995"/>
                  </a:lnTo>
                  <a:lnTo>
                    <a:pt x="15875" y="217043"/>
                  </a:lnTo>
                  <a:lnTo>
                    <a:pt x="11049" y="218821"/>
                  </a:lnTo>
                  <a:lnTo>
                    <a:pt x="6604" y="219583"/>
                  </a:lnTo>
                  <a:lnTo>
                    <a:pt x="3556" y="219837"/>
                  </a:lnTo>
                  <a:lnTo>
                    <a:pt x="1143" y="220472"/>
                  </a:lnTo>
                  <a:lnTo>
                    <a:pt x="0" y="221488"/>
                  </a:lnTo>
                  <a:lnTo>
                    <a:pt x="254" y="222758"/>
                  </a:lnTo>
                  <a:lnTo>
                    <a:pt x="2794" y="223774"/>
                  </a:lnTo>
                  <a:lnTo>
                    <a:pt x="5842" y="224790"/>
                  </a:lnTo>
                  <a:lnTo>
                    <a:pt x="9398" y="225552"/>
                  </a:lnTo>
                  <a:lnTo>
                    <a:pt x="15875" y="225552"/>
                  </a:lnTo>
                  <a:lnTo>
                    <a:pt x="19939" y="225298"/>
                  </a:lnTo>
                  <a:lnTo>
                    <a:pt x="24384" y="224790"/>
                  </a:lnTo>
                  <a:lnTo>
                    <a:pt x="28562" y="224536"/>
                  </a:lnTo>
                  <a:lnTo>
                    <a:pt x="37465" y="224536"/>
                  </a:lnTo>
                  <a:lnTo>
                    <a:pt x="41402" y="224790"/>
                  </a:lnTo>
                  <a:lnTo>
                    <a:pt x="44704" y="225298"/>
                  </a:lnTo>
                  <a:lnTo>
                    <a:pt x="46990" y="224790"/>
                  </a:lnTo>
                  <a:lnTo>
                    <a:pt x="53073" y="220472"/>
                  </a:lnTo>
                  <a:lnTo>
                    <a:pt x="53340" y="219583"/>
                  </a:lnTo>
                  <a:lnTo>
                    <a:pt x="53073" y="215773"/>
                  </a:lnTo>
                  <a:lnTo>
                    <a:pt x="51435" y="210693"/>
                  </a:lnTo>
                  <a:lnTo>
                    <a:pt x="49898" y="207899"/>
                  </a:lnTo>
                  <a:lnTo>
                    <a:pt x="49898" y="202565"/>
                  </a:lnTo>
                  <a:lnTo>
                    <a:pt x="48895" y="197104"/>
                  </a:lnTo>
                  <a:lnTo>
                    <a:pt x="48895" y="190627"/>
                  </a:lnTo>
                  <a:lnTo>
                    <a:pt x="49898" y="179705"/>
                  </a:lnTo>
                  <a:lnTo>
                    <a:pt x="54102" y="153035"/>
                  </a:lnTo>
                  <a:lnTo>
                    <a:pt x="54102" y="149352"/>
                  </a:lnTo>
                  <a:lnTo>
                    <a:pt x="43815" y="116459"/>
                  </a:lnTo>
                  <a:lnTo>
                    <a:pt x="42291" y="112649"/>
                  </a:lnTo>
                  <a:lnTo>
                    <a:pt x="47498" y="100838"/>
                  </a:lnTo>
                  <a:lnTo>
                    <a:pt x="64770" y="67945"/>
                  </a:lnTo>
                  <a:lnTo>
                    <a:pt x="70485" y="56007"/>
                  </a:lnTo>
                  <a:lnTo>
                    <a:pt x="77711" y="36449"/>
                  </a:lnTo>
                  <a:lnTo>
                    <a:pt x="78740" y="31242"/>
                  </a:lnTo>
                  <a:lnTo>
                    <a:pt x="79248" y="25781"/>
                  </a:lnTo>
                  <a:lnTo>
                    <a:pt x="79248" y="20193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30879" y="4725924"/>
              <a:ext cx="55244" cy="17145"/>
            </a:xfrm>
            <a:custGeom>
              <a:avLst/>
              <a:gdLst/>
              <a:ahLst/>
              <a:cxnLst/>
              <a:rect l="l" t="t" r="r" b="b"/>
              <a:pathLst>
                <a:path w="55245" h="17145">
                  <a:moveTo>
                    <a:pt x="30098" y="0"/>
                  </a:moveTo>
                  <a:lnTo>
                    <a:pt x="27940" y="1143"/>
                  </a:lnTo>
                  <a:lnTo>
                    <a:pt x="25781" y="2158"/>
                  </a:lnTo>
                  <a:lnTo>
                    <a:pt x="23114" y="3048"/>
                  </a:lnTo>
                  <a:lnTo>
                    <a:pt x="18033" y="5461"/>
                  </a:lnTo>
                  <a:lnTo>
                    <a:pt x="15620" y="6095"/>
                  </a:lnTo>
                  <a:lnTo>
                    <a:pt x="11556" y="7493"/>
                  </a:lnTo>
                  <a:lnTo>
                    <a:pt x="9397" y="8000"/>
                  </a:lnTo>
                  <a:lnTo>
                    <a:pt x="0" y="12953"/>
                  </a:lnTo>
                  <a:lnTo>
                    <a:pt x="253" y="14350"/>
                  </a:lnTo>
                  <a:lnTo>
                    <a:pt x="1015" y="15112"/>
                  </a:lnTo>
                  <a:lnTo>
                    <a:pt x="2158" y="15875"/>
                  </a:lnTo>
                  <a:lnTo>
                    <a:pt x="3809" y="16256"/>
                  </a:lnTo>
                  <a:lnTo>
                    <a:pt x="5587" y="16256"/>
                  </a:lnTo>
                  <a:lnTo>
                    <a:pt x="8127" y="16763"/>
                  </a:lnTo>
                  <a:lnTo>
                    <a:pt x="14477" y="16763"/>
                  </a:lnTo>
                  <a:lnTo>
                    <a:pt x="17780" y="16256"/>
                  </a:lnTo>
                  <a:lnTo>
                    <a:pt x="20700" y="16256"/>
                  </a:lnTo>
                  <a:lnTo>
                    <a:pt x="24256" y="16001"/>
                  </a:lnTo>
                  <a:lnTo>
                    <a:pt x="27685" y="15875"/>
                  </a:lnTo>
                  <a:lnTo>
                    <a:pt x="31495" y="15875"/>
                  </a:lnTo>
                  <a:lnTo>
                    <a:pt x="34670" y="15367"/>
                  </a:lnTo>
                  <a:lnTo>
                    <a:pt x="47370" y="15367"/>
                  </a:lnTo>
                  <a:lnTo>
                    <a:pt x="49783" y="15112"/>
                  </a:lnTo>
                  <a:lnTo>
                    <a:pt x="51307" y="14605"/>
                  </a:lnTo>
                  <a:lnTo>
                    <a:pt x="52705" y="13969"/>
                  </a:lnTo>
                  <a:lnTo>
                    <a:pt x="54102" y="13462"/>
                  </a:lnTo>
                  <a:lnTo>
                    <a:pt x="54864" y="10668"/>
                  </a:lnTo>
                  <a:lnTo>
                    <a:pt x="54356" y="6603"/>
                  </a:lnTo>
                  <a:lnTo>
                    <a:pt x="53467" y="3048"/>
                  </a:lnTo>
                  <a:lnTo>
                    <a:pt x="52705" y="1143"/>
                  </a:lnTo>
                  <a:lnTo>
                    <a:pt x="50037" y="1905"/>
                  </a:lnTo>
                  <a:lnTo>
                    <a:pt x="47370" y="2412"/>
                  </a:lnTo>
                  <a:lnTo>
                    <a:pt x="45211" y="3556"/>
                  </a:lnTo>
                  <a:lnTo>
                    <a:pt x="42544" y="4190"/>
                  </a:lnTo>
                  <a:lnTo>
                    <a:pt x="40131" y="4952"/>
                  </a:lnTo>
                  <a:lnTo>
                    <a:pt x="37337" y="5206"/>
                  </a:lnTo>
                  <a:lnTo>
                    <a:pt x="34924" y="5842"/>
                  </a:lnTo>
                  <a:lnTo>
                    <a:pt x="33019" y="6095"/>
                  </a:lnTo>
                  <a:lnTo>
                    <a:pt x="31242" y="1905"/>
                  </a:lnTo>
                  <a:lnTo>
                    <a:pt x="30098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30879" y="4738116"/>
              <a:ext cx="55244" cy="6350"/>
            </a:xfrm>
            <a:custGeom>
              <a:avLst/>
              <a:gdLst/>
              <a:ahLst/>
              <a:cxnLst/>
              <a:rect l="l" t="t" r="r" b="b"/>
              <a:pathLst>
                <a:path w="55245" h="6350">
                  <a:moveTo>
                    <a:pt x="54864" y="0"/>
                  </a:moveTo>
                  <a:lnTo>
                    <a:pt x="53467" y="634"/>
                  </a:lnTo>
                  <a:lnTo>
                    <a:pt x="52069" y="1396"/>
                  </a:lnTo>
                  <a:lnTo>
                    <a:pt x="50418" y="2031"/>
                  </a:lnTo>
                  <a:lnTo>
                    <a:pt x="47879" y="2285"/>
                  </a:lnTo>
                  <a:lnTo>
                    <a:pt x="34670" y="2285"/>
                  </a:lnTo>
                  <a:lnTo>
                    <a:pt x="31368" y="2920"/>
                  </a:lnTo>
                  <a:lnTo>
                    <a:pt x="27431" y="2920"/>
                  </a:lnTo>
                  <a:lnTo>
                    <a:pt x="20193" y="3428"/>
                  </a:lnTo>
                  <a:lnTo>
                    <a:pt x="17018" y="3428"/>
                  </a:lnTo>
                  <a:lnTo>
                    <a:pt x="13715" y="4063"/>
                  </a:lnTo>
                  <a:lnTo>
                    <a:pt x="5333" y="4063"/>
                  </a:lnTo>
                  <a:lnTo>
                    <a:pt x="507" y="2920"/>
                  </a:lnTo>
                  <a:lnTo>
                    <a:pt x="0" y="3174"/>
                  </a:lnTo>
                  <a:lnTo>
                    <a:pt x="0" y="4063"/>
                  </a:lnTo>
                  <a:lnTo>
                    <a:pt x="507" y="4317"/>
                  </a:lnTo>
                  <a:lnTo>
                    <a:pt x="888" y="4317"/>
                  </a:lnTo>
                  <a:lnTo>
                    <a:pt x="2539" y="4952"/>
                  </a:lnTo>
                  <a:lnTo>
                    <a:pt x="4444" y="5206"/>
                  </a:lnTo>
                  <a:lnTo>
                    <a:pt x="17906" y="5206"/>
                  </a:lnTo>
                  <a:lnTo>
                    <a:pt x="21335" y="4952"/>
                  </a:lnTo>
                  <a:lnTo>
                    <a:pt x="25527" y="4952"/>
                  </a:lnTo>
                  <a:lnTo>
                    <a:pt x="29082" y="4317"/>
                  </a:lnTo>
                  <a:lnTo>
                    <a:pt x="32766" y="4063"/>
                  </a:lnTo>
                  <a:lnTo>
                    <a:pt x="35559" y="4063"/>
                  </a:lnTo>
                  <a:lnTo>
                    <a:pt x="37465" y="3428"/>
                  </a:lnTo>
                  <a:lnTo>
                    <a:pt x="37845" y="4063"/>
                  </a:lnTo>
                  <a:lnTo>
                    <a:pt x="37845" y="4952"/>
                  </a:lnTo>
                  <a:lnTo>
                    <a:pt x="38354" y="6095"/>
                  </a:lnTo>
                  <a:lnTo>
                    <a:pt x="45593" y="6095"/>
                  </a:lnTo>
                  <a:lnTo>
                    <a:pt x="47879" y="5841"/>
                  </a:lnTo>
                  <a:lnTo>
                    <a:pt x="50418" y="5841"/>
                  </a:lnTo>
                  <a:lnTo>
                    <a:pt x="52323" y="5206"/>
                  </a:lnTo>
                  <a:lnTo>
                    <a:pt x="53974" y="5206"/>
                  </a:lnTo>
                  <a:lnTo>
                    <a:pt x="54356" y="4952"/>
                  </a:lnTo>
                  <a:lnTo>
                    <a:pt x="54356" y="3174"/>
                  </a:lnTo>
                  <a:lnTo>
                    <a:pt x="54864" y="13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49167" y="4514088"/>
              <a:ext cx="64135" cy="219710"/>
            </a:xfrm>
            <a:custGeom>
              <a:avLst/>
              <a:gdLst/>
              <a:ahLst/>
              <a:cxnLst/>
              <a:rect l="l" t="t" r="r" b="b"/>
              <a:pathLst>
                <a:path w="64135" h="219710">
                  <a:moveTo>
                    <a:pt x="46355" y="0"/>
                  </a:moveTo>
                  <a:lnTo>
                    <a:pt x="19431" y="19685"/>
                  </a:lnTo>
                  <a:lnTo>
                    <a:pt x="18415" y="20955"/>
                  </a:lnTo>
                  <a:lnTo>
                    <a:pt x="17271" y="21843"/>
                  </a:lnTo>
                  <a:lnTo>
                    <a:pt x="16509" y="22860"/>
                  </a:lnTo>
                  <a:lnTo>
                    <a:pt x="16509" y="25781"/>
                  </a:lnTo>
                  <a:lnTo>
                    <a:pt x="15493" y="29844"/>
                  </a:lnTo>
                  <a:lnTo>
                    <a:pt x="5080" y="74549"/>
                  </a:lnTo>
                  <a:lnTo>
                    <a:pt x="3682" y="82550"/>
                  </a:lnTo>
                  <a:lnTo>
                    <a:pt x="2667" y="92837"/>
                  </a:lnTo>
                  <a:lnTo>
                    <a:pt x="2412" y="97917"/>
                  </a:lnTo>
                  <a:lnTo>
                    <a:pt x="1015" y="105410"/>
                  </a:lnTo>
                  <a:lnTo>
                    <a:pt x="0" y="112649"/>
                  </a:lnTo>
                  <a:lnTo>
                    <a:pt x="0" y="115316"/>
                  </a:lnTo>
                  <a:lnTo>
                    <a:pt x="3174" y="132334"/>
                  </a:lnTo>
                  <a:lnTo>
                    <a:pt x="6604" y="159257"/>
                  </a:lnTo>
                  <a:lnTo>
                    <a:pt x="9906" y="189864"/>
                  </a:lnTo>
                  <a:lnTo>
                    <a:pt x="10668" y="214375"/>
                  </a:lnTo>
                  <a:lnTo>
                    <a:pt x="11430" y="215137"/>
                  </a:lnTo>
                  <a:lnTo>
                    <a:pt x="12827" y="215900"/>
                  </a:lnTo>
                  <a:lnTo>
                    <a:pt x="13843" y="216788"/>
                  </a:lnTo>
                  <a:lnTo>
                    <a:pt x="16764" y="218312"/>
                  </a:lnTo>
                  <a:lnTo>
                    <a:pt x="20828" y="219456"/>
                  </a:lnTo>
                  <a:lnTo>
                    <a:pt x="28320" y="218948"/>
                  </a:lnTo>
                  <a:lnTo>
                    <a:pt x="35179" y="217550"/>
                  </a:lnTo>
                  <a:lnTo>
                    <a:pt x="38607" y="216281"/>
                  </a:lnTo>
                  <a:lnTo>
                    <a:pt x="41274" y="215900"/>
                  </a:lnTo>
                  <a:lnTo>
                    <a:pt x="45339" y="214630"/>
                  </a:lnTo>
                  <a:lnTo>
                    <a:pt x="43687" y="195453"/>
                  </a:lnTo>
                  <a:lnTo>
                    <a:pt x="41274" y="171323"/>
                  </a:lnTo>
                  <a:lnTo>
                    <a:pt x="36576" y="137922"/>
                  </a:lnTo>
                  <a:lnTo>
                    <a:pt x="34924" y="133095"/>
                  </a:lnTo>
                  <a:lnTo>
                    <a:pt x="34162" y="129159"/>
                  </a:lnTo>
                  <a:lnTo>
                    <a:pt x="33273" y="126364"/>
                  </a:lnTo>
                  <a:lnTo>
                    <a:pt x="33019" y="124587"/>
                  </a:lnTo>
                  <a:lnTo>
                    <a:pt x="32511" y="123698"/>
                  </a:lnTo>
                  <a:lnTo>
                    <a:pt x="32257" y="122681"/>
                  </a:lnTo>
                  <a:lnTo>
                    <a:pt x="30353" y="122047"/>
                  </a:lnTo>
                  <a:lnTo>
                    <a:pt x="29591" y="121538"/>
                  </a:lnTo>
                  <a:lnTo>
                    <a:pt x="29082" y="120523"/>
                  </a:lnTo>
                  <a:lnTo>
                    <a:pt x="29082" y="119634"/>
                  </a:lnTo>
                  <a:lnTo>
                    <a:pt x="29591" y="118363"/>
                  </a:lnTo>
                  <a:lnTo>
                    <a:pt x="31495" y="116459"/>
                  </a:lnTo>
                  <a:lnTo>
                    <a:pt x="32511" y="115062"/>
                  </a:lnTo>
                  <a:lnTo>
                    <a:pt x="34417" y="109474"/>
                  </a:lnTo>
                  <a:lnTo>
                    <a:pt x="39243" y="96774"/>
                  </a:lnTo>
                  <a:lnTo>
                    <a:pt x="42164" y="88011"/>
                  </a:lnTo>
                  <a:lnTo>
                    <a:pt x="49021" y="70231"/>
                  </a:lnTo>
                  <a:lnTo>
                    <a:pt x="54991" y="56768"/>
                  </a:lnTo>
                  <a:lnTo>
                    <a:pt x="59690" y="44323"/>
                  </a:lnTo>
                  <a:lnTo>
                    <a:pt x="62992" y="33147"/>
                  </a:lnTo>
                  <a:lnTo>
                    <a:pt x="64007" y="23622"/>
                  </a:lnTo>
                  <a:lnTo>
                    <a:pt x="63245" y="15367"/>
                  </a:lnTo>
                  <a:lnTo>
                    <a:pt x="61341" y="8636"/>
                  </a:lnTo>
                  <a:lnTo>
                    <a:pt x="57657" y="3810"/>
                  </a:lnTo>
                  <a:lnTo>
                    <a:pt x="52578" y="1143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43072" y="4517135"/>
              <a:ext cx="131445" cy="218440"/>
            </a:xfrm>
            <a:custGeom>
              <a:avLst/>
              <a:gdLst/>
              <a:ahLst/>
              <a:cxnLst/>
              <a:rect l="l" t="t" r="r" b="b"/>
              <a:pathLst>
                <a:path w="131445" h="218439">
                  <a:moveTo>
                    <a:pt x="51816" y="18415"/>
                  </a:moveTo>
                  <a:lnTo>
                    <a:pt x="51562" y="17399"/>
                  </a:lnTo>
                  <a:lnTo>
                    <a:pt x="51054" y="16256"/>
                  </a:lnTo>
                  <a:lnTo>
                    <a:pt x="49022" y="15240"/>
                  </a:lnTo>
                  <a:lnTo>
                    <a:pt x="47498" y="15240"/>
                  </a:lnTo>
                  <a:lnTo>
                    <a:pt x="46469" y="16002"/>
                  </a:lnTo>
                  <a:lnTo>
                    <a:pt x="45974" y="16891"/>
                  </a:lnTo>
                  <a:lnTo>
                    <a:pt x="45707" y="18161"/>
                  </a:lnTo>
                  <a:lnTo>
                    <a:pt x="45707" y="19177"/>
                  </a:lnTo>
                  <a:lnTo>
                    <a:pt x="46469" y="20066"/>
                  </a:lnTo>
                  <a:lnTo>
                    <a:pt x="47498" y="20828"/>
                  </a:lnTo>
                  <a:lnTo>
                    <a:pt x="48514" y="21336"/>
                  </a:lnTo>
                  <a:lnTo>
                    <a:pt x="49771" y="20828"/>
                  </a:lnTo>
                  <a:lnTo>
                    <a:pt x="50800" y="20574"/>
                  </a:lnTo>
                  <a:lnTo>
                    <a:pt x="51562" y="19431"/>
                  </a:lnTo>
                  <a:lnTo>
                    <a:pt x="51816" y="18415"/>
                  </a:lnTo>
                  <a:close/>
                </a:path>
                <a:path w="131445" h="218439">
                  <a:moveTo>
                    <a:pt x="131064" y="194437"/>
                  </a:moveTo>
                  <a:lnTo>
                    <a:pt x="130302" y="192024"/>
                  </a:lnTo>
                  <a:lnTo>
                    <a:pt x="129540" y="190627"/>
                  </a:lnTo>
                  <a:lnTo>
                    <a:pt x="127889" y="189230"/>
                  </a:lnTo>
                  <a:lnTo>
                    <a:pt x="126365" y="187579"/>
                  </a:lnTo>
                  <a:lnTo>
                    <a:pt x="122174" y="184785"/>
                  </a:lnTo>
                  <a:lnTo>
                    <a:pt x="120015" y="183642"/>
                  </a:lnTo>
                  <a:lnTo>
                    <a:pt x="118859" y="183159"/>
                  </a:lnTo>
                  <a:lnTo>
                    <a:pt x="116840" y="180594"/>
                  </a:lnTo>
                  <a:lnTo>
                    <a:pt x="112522" y="176276"/>
                  </a:lnTo>
                  <a:lnTo>
                    <a:pt x="108839" y="170561"/>
                  </a:lnTo>
                  <a:lnTo>
                    <a:pt x="106553" y="165862"/>
                  </a:lnTo>
                  <a:lnTo>
                    <a:pt x="103632" y="160655"/>
                  </a:lnTo>
                  <a:lnTo>
                    <a:pt x="98552" y="150114"/>
                  </a:lnTo>
                  <a:lnTo>
                    <a:pt x="93980" y="139446"/>
                  </a:lnTo>
                  <a:lnTo>
                    <a:pt x="89789" y="132969"/>
                  </a:lnTo>
                  <a:lnTo>
                    <a:pt x="87630" y="130175"/>
                  </a:lnTo>
                  <a:lnTo>
                    <a:pt x="79502" y="122047"/>
                  </a:lnTo>
                  <a:lnTo>
                    <a:pt x="69977" y="115189"/>
                  </a:lnTo>
                  <a:lnTo>
                    <a:pt x="59296" y="108458"/>
                  </a:lnTo>
                  <a:lnTo>
                    <a:pt x="58293" y="107569"/>
                  </a:lnTo>
                  <a:lnTo>
                    <a:pt x="49530" y="45974"/>
                  </a:lnTo>
                  <a:lnTo>
                    <a:pt x="32004" y="6858"/>
                  </a:lnTo>
                  <a:lnTo>
                    <a:pt x="18288" y="0"/>
                  </a:lnTo>
                  <a:lnTo>
                    <a:pt x="13195" y="762"/>
                  </a:lnTo>
                  <a:lnTo>
                    <a:pt x="0" y="19939"/>
                  </a:lnTo>
                  <a:lnTo>
                    <a:pt x="762" y="29464"/>
                  </a:lnTo>
                  <a:lnTo>
                    <a:pt x="2921" y="41910"/>
                  </a:lnTo>
                  <a:lnTo>
                    <a:pt x="10541" y="62865"/>
                  </a:lnTo>
                  <a:lnTo>
                    <a:pt x="16637" y="74930"/>
                  </a:lnTo>
                  <a:lnTo>
                    <a:pt x="26797" y="92583"/>
                  </a:lnTo>
                  <a:lnTo>
                    <a:pt x="28829" y="96647"/>
                  </a:lnTo>
                  <a:lnTo>
                    <a:pt x="30721" y="99695"/>
                  </a:lnTo>
                  <a:lnTo>
                    <a:pt x="33147" y="104267"/>
                  </a:lnTo>
                  <a:lnTo>
                    <a:pt x="38100" y="117094"/>
                  </a:lnTo>
                  <a:lnTo>
                    <a:pt x="42926" y="121412"/>
                  </a:lnTo>
                  <a:lnTo>
                    <a:pt x="49022" y="124714"/>
                  </a:lnTo>
                  <a:lnTo>
                    <a:pt x="51435" y="125603"/>
                  </a:lnTo>
                  <a:lnTo>
                    <a:pt x="61214" y="135382"/>
                  </a:lnTo>
                  <a:lnTo>
                    <a:pt x="68821" y="143256"/>
                  </a:lnTo>
                  <a:lnTo>
                    <a:pt x="86360" y="162052"/>
                  </a:lnTo>
                  <a:lnTo>
                    <a:pt x="102489" y="181102"/>
                  </a:lnTo>
                  <a:lnTo>
                    <a:pt x="108077" y="189357"/>
                  </a:lnTo>
                  <a:lnTo>
                    <a:pt x="108966" y="190576"/>
                  </a:lnTo>
                  <a:lnTo>
                    <a:pt x="107442" y="193294"/>
                  </a:lnTo>
                  <a:lnTo>
                    <a:pt x="103632" y="199771"/>
                  </a:lnTo>
                  <a:lnTo>
                    <a:pt x="100457" y="204089"/>
                  </a:lnTo>
                  <a:lnTo>
                    <a:pt x="97028" y="209042"/>
                  </a:lnTo>
                  <a:lnTo>
                    <a:pt x="94996" y="211328"/>
                  </a:lnTo>
                  <a:lnTo>
                    <a:pt x="92837" y="212471"/>
                  </a:lnTo>
                  <a:lnTo>
                    <a:pt x="90805" y="214376"/>
                  </a:lnTo>
                  <a:lnTo>
                    <a:pt x="88900" y="216027"/>
                  </a:lnTo>
                  <a:lnTo>
                    <a:pt x="88392" y="217424"/>
                  </a:lnTo>
                  <a:lnTo>
                    <a:pt x="89408" y="217932"/>
                  </a:lnTo>
                  <a:lnTo>
                    <a:pt x="92075" y="217932"/>
                  </a:lnTo>
                  <a:lnTo>
                    <a:pt x="95250" y="217424"/>
                  </a:lnTo>
                  <a:lnTo>
                    <a:pt x="98044" y="216281"/>
                  </a:lnTo>
                  <a:lnTo>
                    <a:pt x="100457" y="215392"/>
                  </a:lnTo>
                  <a:lnTo>
                    <a:pt x="103632" y="213741"/>
                  </a:lnTo>
                  <a:lnTo>
                    <a:pt x="106426" y="211582"/>
                  </a:lnTo>
                  <a:lnTo>
                    <a:pt x="109855" y="209169"/>
                  </a:lnTo>
                  <a:lnTo>
                    <a:pt x="113284" y="206883"/>
                  </a:lnTo>
                  <a:lnTo>
                    <a:pt x="116713" y="204724"/>
                  </a:lnTo>
                  <a:lnTo>
                    <a:pt x="120269" y="202819"/>
                  </a:lnTo>
                  <a:lnTo>
                    <a:pt x="123698" y="201422"/>
                  </a:lnTo>
                  <a:lnTo>
                    <a:pt x="128143" y="199136"/>
                  </a:lnTo>
                  <a:lnTo>
                    <a:pt x="130302" y="196723"/>
                  </a:lnTo>
                  <a:lnTo>
                    <a:pt x="131064" y="194437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26891" y="4703064"/>
              <a:ext cx="48895" cy="35560"/>
            </a:xfrm>
            <a:custGeom>
              <a:avLst/>
              <a:gdLst/>
              <a:ahLst/>
              <a:cxnLst/>
              <a:rect l="l" t="t" r="r" b="b"/>
              <a:pathLst>
                <a:path w="48895" h="35560">
                  <a:moveTo>
                    <a:pt x="40512" y="0"/>
                  </a:moveTo>
                  <a:lnTo>
                    <a:pt x="38608" y="1650"/>
                  </a:lnTo>
                  <a:lnTo>
                    <a:pt x="36957" y="3810"/>
                  </a:lnTo>
                  <a:lnTo>
                    <a:pt x="33147" y="7238"/>
                  </a:lnTo>
                  <a:lnTo>
                    <a:pt x="31242" y="8762"/>
                  </a:lnTo>
                  <a:lnTo>
                    <a:pt x="29591" y="10413"/>
                  </a:lnTo>
                  <a:lnTo>
                    <a:pt x="27686" y="11811"/>
                  </a:lnTo>
                  <a:lnTo>
                    <a:pt x="26035" y="12827"/>
                  </a:lnTo>
                  <a:lnTo>
                    <a:pt x="23622" y="11175"/>
                  </a:lnTo>
                  <a:lnTo>
                    <a:pt x="20574" y="8890"/>
                  </a:lnTo>
                  <a:lnTo>
                    <a:pt x="19938" y="8762"/>
                  </a:lnTo>
                  <a:lnTo>
                    <a:pt x="18923" y="10413"/>
                  </a:lnTo>
                  <a:lnTo>
                    <a:pt x="15875" y="14478"/>
                  </a:lnTo>
                  <a:lnTo>
                    <a:pt x="13716" y="16637"/>
                  </a:lnTo>
                  <a:lnTo>
                    <a:pt x="12319" y="18668"/>
                  </a:lnTo>
                  <a:lnTo>
                    <a:pt x="10668" y="20828"/>
                  </a:lnTo>
                  <a:lnTo>
                    <a:pt x="4699" y="26162"/>
                  </a:lnTo>
                  <a:lnTo>
                    <a:pt x="1650" y="28575"/>
                  </a:lnTo>
                  <a:lnTo>
                    <a:pt x="0" y="31242"/>
                  </a:lnTo>
                  <a:lnTo>
                    <a:pt x="0" y="33655"/>
                  </a:lnTo>
                  <a:lnTo>
                    <a:pt x="762" y="34798"/>
                  </a:lnTo>
                  <a:lnTo>
                    <a:pt x="2412" y="35052"/>
                  </a:lnTo>
                  <a:lnTo>
                    <a:pt x="3810" y="35052"/>
                  </a:lnTo>
                  <a:lnTo>
                    <a:pt x="5461" y="34798"/>
                  </a:lnTo>
                  <a:lnTo>
                    <a:pt x="7366" y="34036"/>
                  </a:lnTo>
                  <a:lnTo>
                    <a:pt x="9652" y="33400"/>
                  </a:lnTo>
                  <a:lnTo>
                    <a:pt x="11557" y="32638"/>
                  </a:lnTo>
                  <a:lnTo>
                    <a:pt x="13462" y="31623"/>
                  </a:lnTo>
                  <a:lnTo>
                    <a:pt x="15367" y="30480"/>
                  </a:lnTo>
                  <a:lnTo>
                    <a:pt x="17780" y="29210"/>
                  </a:lnTo>
                  <a:lnTo>
                    <a:pt x="20574" y="27305"/>
                  </a:lnTo>
                  <a:lnTo>
                    <a:pt x="26797" y="23875"/>
                  </a:lnTo>
                  <a:lnTo>
                    <a:pt x="29591" y="22225"/>
                  </a:lnTo>
                  <a:lnTo>
                    <a:pt x="32638" y="20828"/>
                  </a:lnTo>
                  <a:lnTo>
                    <a:pt x="35052" y="19304"/>
                  </a:lnTo>
                  <a:lnTo>
                    <a:pt x="37592" y="18415"/>
                  </a:lnTo>
                  <a:lnTo>
                    <a:pt x="39750" y="16891"/>
                  </a:lnTo>
                  <a:lnTo>
                    <a:pt x="42163" y="16002"/>
                  </a:lnTo>
                  <a:lnTo>
                    <a:pt x="44069" y="14986"/>
                  </a:lnTo>
                  <a:lnTo>
                    <a:pt x="45720" y="13716"/>
                  </a:lnTo>
                  <a:lnTo>
                    <a:pt x="47371" y="12827"/>
                  </a:lnTo>
                  <a:lnTo>
                    <a:pt x="48513" y="11303"/>
                  </a:lnTo>
                  <a:lnTo>
                    <a:pt x="48768" y="10413"/>
                  </a:lnTo>
                  <a:lnTo>
                    <a:pt x="48006" y="7238"/>
                  </a:lnTo>
                  <a:lnTo>
                    <a:pt x="45212" y="4063"/>
                  </a:lnTo>
                  <a:lnTo>
                    <a:pt x="42418" y="1397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4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31463" y="4713732"/>
              <a:ext cx="45720" cy="27940"/>
            </a:xfrm>
            <a:custGeom>
              <a:avLst/>
              <a:gdLst/>
              <a:ahLst/>
              <a:cxnLst/>
              <a:rect l="l" t="t" r="r" b="b"/>
              <a:pathLst>
                <a:path w="45720" h="27939">
                  <a:moveTo>
                    <a:pt x="44069" y="0"/>
                  </a:moveTo>
                  <a:lnTo>
                    <a:pt x="43814" y="1016"/>
                  </a:lnTo>
                  <a:lnTo>
                    <a:pt x="42799" y="2540"/>
                  </a:lnTo>
                  <a:lnTo>
                    <a:pt x="41148" y="3556"/>
                  </a:lnTo>
                  <a:lnTo>
                    <a:pt x="39624" y="4826"/>
                  </a:lnTo>
                  <a:lnTo>
                    <a:pt x="37719" y="5842"/>
                  </a:lnTo>
                  <a:lnTo>
                    <a:pt x="35306" y="6858"/>
                  </a:lnTo>
                  <a:lnTo>
                    <a:pt x="33274" y="8382"/>
                  </a:lnTo>
                  <a:lnTo>
                    <a:pt x="30861" y="9398"/>
                  </a:lnTo>
                  <a:lnTo>
                    <a:pt x="28448" y="10922"/>
                  </a:lnTo>
                  <a:lnTo>
                    <a:pt x="25526" y="12446"/>
                  </a:lnTo>
                  <a:lnTo>
                    <a:pt x="22860" y="14224"/>
                  </a:lnTo>
                  <a:lnTo>
                    <a:pt x="19685" y="16002"/>
                  </a:lnTo>
                  <a:lnTo>
                    <a:pt x="16763" y="17780"/>
                  </a:lnTo>
                  <a:lnTo>
                    <a:pt x="14097" y="19812"/>
                  </a:lnTo>
                  <a:lnTo>
                    <a:pt x="11684" y="21082"/>
                  </a:lnTo>
                  <a:lnTo>
                    <a:pt x="9778" y="22352"/>
                  </a:lnTo>
                  <a:lnTo>
                    <a:pt x="4572" y="24892"/>
                  </a:lnTo>
                  <a:lnTo>
                    <a:pt x="2159" y="25654"/>
                  </a:lnTo>
                  <a:lnTo>
                    <a:pt x="0" y="25908"/>
                  </a:lnTo>
                  <a:lnTo>
                    <a:pt x="253" y="26924"/>
                  </a:lnTo>
                  <a:lnTo>
                    <a:pt x="1270" y="27432"/>
                  </a:lnTo>
                  <a:lnTo>
                    <a:pt x="4572" y="26416"/>
                  </a:lnTo>
                  <a:lnTo>
                    <a:pt x="10160" y="23368"/>
                  </a:lnTo>
                  <a:lnTo>
                    <a:pt x="12446" y="21844"/>
                  </a:lnTo>
                  <a:lnTo>
                    <a:pt x="15366" y="20574"/>
                  </a:lnTo>
                  <a:lnTo>
                    <a:pt x="21589" y="16764"/>
                  </a:lnTo>
                  <a:lnTo>
                    <a:pt x="24764" y="14986"/>
                  </a:lnTo>
                  <a:lnTo>
                    <a:pt x="27432" y="13208"/>
                  </a:lnTo>
                  <a:lnTo>
                    <a:pt x="29718" y="11430"/>
                  </a:lnTo>
                  <a:lnTo>
                    <a:pt x="31114" y="10160"/>
                  </a:lnTo>
                  <a:lnTo>
                    <a:pt x="32385" y="11430"/>
                  </a:lnTo>
                  <a:lnTo>
                    <a:pt x="33274" y="11938"/>
                  </a:lnTo>
                  <a:lnTo>
                    <a:pt x="36957" y="9906"/>
                  </a:lnTo>
                  <a:lnTo>
                    <a:pt x="39370" y="8382"/>
                  </a:lnTo>
                  <a:lnTo>
                    <a:pt x="41148" y="7366"/>
                  </a:lnTo>
                  <a:lnTo>
                    <a:pt x="44703" y="5080"/>
                  </a:lnTo>
                  <a:lnTo>
                    <a:pt x="45720" y="4064"/>
                  </a:lnTo>
                  <a:lnTo>
                    <a:pt x="45720" y="3556"/>
                  </a:lnTo>
                  <a:lnTo>
                    <a:pt x="45465" y="2540"/>
                  </a:lnTo>
                  <a:lnTo>
                    <a:pt x="44703" y="1524"/>
                  </a:lnTo>
                  <a:lnTo>
                    <a:pt x="44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41547" y="4515612"/>
              <a:ext cx="125095" cy="203200"/>
            </a:xfrm>
            <a:custGeom>
              <a:avLst/>
              <a:gdLst/>
              <a:ahLst/>
              <a:cxnLst/>
              <a:rect l="l" t="t" r="r" b="b"/>
              <a:pathLst>
                <a:path w="125095" h="203200">
                  <a:moveTo>
                    <a:pt x="22987" y="0"/>
                  </a:moveTo>
                  <a:lnTo>
                    <a:pt x="507" y="19557"/>
                  </a:lnTo>
                  <a:lnTo>
                    <a:pt x="0" y="22860"/>
                  </a:lnTo>
                  <a:lnTo>
                    <a:pt x="507" y="26162"/>
                  </a:lnTo>
                  <a:lnTo>
                    <a:pt x="762" y="29971"/>
                  </a:lnTo>
                  <a:lnTo>
                    <a:pt x="2666" y="41656"/>
                  </a:lnTo>
                  <a:lnTo>
                    <a:pt x="4190" y="49530"/>
                  </a:lnTo>
                  <a:lnTo>
                    <a:pt x="10922" y="69087"/>
                  </a:lnTo>
                  <a:lnTo>
                    <a:pt x="16128" y="81280"/>
                  </a:lnTo>
                  <a:lnTo>
                    <a:pt x="24511" y="97155"/>
                  </a:lnTo>
                  <a:lnTo>
                    <a:pt x="28193" y="105537"/>
                  </a:lnTo>
                  <a:lnTo>
                    <a:pt x="34671" y="118871"/>
                  </a:lnTo>
                  <a:lnTo>
                    <a:pt x="37591" y="123570"/>
                  </a:lnTo>
                  <a:lnTo>
                    <a:pt x="46736" y="133604"/>
                  </a:lnTo>
                  <a:lnTo>
                    <a:pt x="72516" y="162687"/>
                  </a:lnTo>
                  <a:lnTo>
                    <a:pt x="85598" y="178435"/>
                  </a:lnTo>
                  <a:lnTo>
                    <a:pt x="87884" y="181990"/>
                  </a:lnTo>
                  <a:lnTo>
                    <a:pt x="89788" y="186308"/>
                  </a:lnTo>
                  <a:lnTo>
                    <a:pt x="93344" y="192405"/>
                  </a:lnTo>
                  <a:lnTo>
                    <a:pt x="99187" y="201040"/>
                  </a:lnTo>
                  <a:lnTo>
                    <a:pt x="100711" y="202692"/>
                  </a:lnTo>
                  <a:lnTo>
                    <a:pt x="102742" y="202692"/>
                  </a:lnTo>
                  <a:lnTo>
                    <a:pt x="124967" y="189102"/>
                  </a:lnTo>
                  <a:lnTo>
                    <a:pt x="117348" y="178815"/>
                  </a:lnTo>
                  <a:lnTo>
                    <a:pt x="109600" y="167386"/>
                  </a:lnTo>
                  <a:lnTo>
                    <a:pt x="91312" y="132842"/>
                  </a:lnTo>
                  <a:lnTo>
                    <a:pt x="73532" y="117220"/>
                  </a:lnTo>
                  <a:lnTo>
                    <a:pt x="69087" y="113664"/>
                  </a:lnTo>
                  <a:lnTo>
                    <a:pt x="66801" y="110236"/>
                  </a:lnTo>
                  <a:lnTo>
                    <a:pt x="66039" y="109855"/>
                  </a:lnTo>
                  <a:lnTo>
                    <a:pt x="64135" y="110489"/>
                  </a:lnTo>
                  <a:lnTo>
                    <a:pt x="63373" y="110236"/>
                  </a:lnTo>
                  <a:lnTo>
                    <a:pt x="63373" y="106171"/>
                  </a:lnTo>
                  <a:lnTo>
                    <a:pt x="63118" y="104775"/>
                  </a:lnTo>
                  <a:lnTo>
                    <a:pt x="60832" y="100330"/>
                  </a:lnTo>
                  <a:lnTo>
                    <a:pt x="59943" y="96900"/>
                  </a:lnTo>
                  <a:lnTo>
                    <a:pt x="59689" y="92837"/>
                  </a:lnTo>
                  <a:lnTo>
                    <a:pt x="59689" y="88645"/>
                  </a:lnTo>
                  <a:lnTo>
                    <a:pt x="58674" y="78105"/>
                  </a:lnTo>
                  <a:lnTo>
                    <a:pt x="52704" y="40258"/>
                  </a:lnTo>
                  <a:lnTo>
                    <a:pt x="33909" y="4825"/>
                  </a:lnTo>
                  <a:lnTo>
                    <a:pt x="28701" y="1650"/>
                  </a:lnTo>
                  <a:lnTo>
                    <a:pt x="22987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241548" y="4393691"/>
              <a:ext cx="78105" cy="155575"/>
            </a:xfrm>
            <a:custGeom>
              <a:avLst/>
              <a:gdLst/>
              <a:ahLst/>
              <a:cxnLst/>
              <a:rect l="l" t="t" r="r" b="b"/>
              <a:pathLst>
                <a:path w="78104" h="155575">
                  <a:moveTo>
                    <a:pt x="77724" y="129159"/>
                  </a:moveTo>
                  <a:lnTo>
                    <a:pt x="76962" y="123444"/>
                  </a:lnTo>
                  <a:lnTo>
                    <a:pt x="75311" y="119634"/>
                  </a:lnTo>
                  <a:lnTo>
                    <a:pt x="73152" y="115697"/>
                  </a:lnTo>
                  <a:lnTo>
                    <a:pt x="66281" y="105664"/>
                  </a:lnTo>
                  <a:lnTo>
                    <a:pt x="59563" y="95504"/>
                  </a:lnTo>
                  <a:lnTo>
                    <a:pt x="55880" y="86995"/>
                  </a:lnTo>
                  <a:lnTo>
                    <a:pt x="55880" y="78486"/>
                  </a:lnTo>
                  <a:lnTo>
                    <a:pt x="57518" y="64008"/>
                  </a:lnTo>
                  <a:lnTo>
                    <a:pt x="58547" y="48133"/>
                  </a:lnTo>
                  <a:lnTo>
                    <a:pt x="42532" y="7874"/>
                  </a:lnTo>
                  <a:lnTo>
                    <a:pt x="28448" y="0"/>
                  </a:lnTo>
                  <a:lnTo>
                    <a:pt x="24244" y="0"/>
                  </a:lnTo>
                  <a:lnTo>
                    <a:pt x="11176" y="27051"/>
                  </a:lnTo>
                  <a:lnTo>
                    <a:pt x="9271" y="36068"/>
                  </a:lnTo>
                  <a:lnTo>
                    <a:pt x="6604" y="42672"/>
                  </a:lnTo>
                  <a:lnTo>
                    <a:pt x="3429" y="47371"/>
                  </a:lnTo>
                  <a:lnTo>
                    <a:pt x="1270" y="51181"/>
                  </a:lnTo>
                  <a:lnTo>
                    <a:pt x="0" y="54229"/>
                  </a:lnTo>
                  <a:lnTo>
                    <a:pt x="762" y="56642"/>
                  </a:lnTo>
                  <a:lnTo>
                    <a:pt x="3175" y="59690"/>
                  </a:lnTo>
                  <a:lnTo>
                    <a:pt x="6096" y="62738"/>
                  </a:lnTo>
                  <a:lnTo>
                    <a:pt x="9271" y="65151"/>
                  </a:lnTo>
                  <a:lnTo>
                    <a:pt x="9525" y="65913"/>
                  </a:lnTo>
                  <a:lnTo>
                    <a:pt x="9525" y="67818"/>
                  </a:lnTo>
                  <a:lnTo>
                    <a:pt x="10160" y="70104"/>
                  </a:lnTo>
                  <a:lnTo>
                    <a:pt x="10655" y="73025"/>
                  </a:lnTo>
                  <a:lnTo>
                    <a:pt x="13068" y="80391"/>
                  </a:lnTo>
                  <a:lnTo>
                    <a:pt x="16243" y="96901"/>
                  </a:lnTo>
                  <a:lnTo>
                    <a:pt x="16510" y="104267"/>
                  </a:lnTo>
                  <a:lnTo>
                    <a:pt x="17526" y="110871"/>
                  </a:lnTo>
                  <a:lnTo>
                    <a:pt x="19177" y="117475"/>
                  </a:lnTo>
                  <a:lnTo>
                    <a:pt x="21590" y="123698"/>
                  </a:lnTo>
                  <a:lnTo>
                    <a:pt x="22860" y="128143"/>
                  </a:lnTo>
                  <a:lnTo>
                    <a:pt x="24244" y="130302"/>
                  </a:lnTo>
                  <a:lnTo>
                    <a:pt x="25273" y="133223"/>
                  </a:lnTo>
                  <a:lnTo>
                    <a:pt x="31115" y="143891"/>
                  </a:lnTo>
                  <a:lnTo>
                    <a:pt x="50800" y="155448"/>
                  </a:lnTo>
                  <a:lnTo>
                    <a:pt x="54343" y="155194"/>
                  </a:lnTo>
                  <a:lnTo>
                    <a:pt x="77724" y="134620"/>
                  </a:lnTo>
                  <a:lnTo>
                    <a:pt x="77724" y="12915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258311" y="4486656"/>
              <a:ext cx="68580" cy="66040"/>
            </a:xfrm>
            <a:custGeom>
              <a:avLst/>
              <a:gdLst/>
              <a:ahLst/>
              <a:cxnLst/>
              <a:rect l="l" t="t" r="r" b="b"/>
              <a:pathLst>
                <a:path w="68579" h="66039">
                  <a:moveTo>
                    <a:pt x="45847" y="0"/>
                  </a:moveTo>
                  <a:lnTo>
                    <a:pt x="43941" y="0"/>
                  </a:lnTo>
                  <a:lnTo>
                    <a:pt x="42037" y="254"/>
                  </a:lnTo>
                  <a:lnTo>
                    <a:pt x="40386" y="762"/>
                  </a:lnTo>
                  <a:lnTo>
                    <a:pt x="38480" y="1016"/>
                  </a:lnTo>
                  <a:lnTo>
                    <a:pt x="36829" y="1397"/>
                  </a:lnTo>
                  <a:lnTo>
                    <a:pt x="35305" y="1905"/>
                  </a:lnTo>
                  <a:lnTo>
                    <a:pt x="34162" y="2667"/>
                  </a:lnTo>
                  <a:lnTo>
                    <a:pt x="32512" y="3429"/>
                  </a:lnTo>
                  <a:lnTo>
                    <a:pt x="30861" y="4572"/>
                  </a:lnTo>
                  <a:lnTo>
                    <a:pt x="28955" y="5080"/>
                  </a:lnTo>
                  <a:lnTo>
                    <a:pt x="27050" y="6223"/>
                  </a:lnTo>
                  <a:lnTo>
                    <a:pt x="22351" y="8128"/>
                  </a:lnTo>
                  <a:lnTo>
                    <a:pt x="19938" y="8890"/>
                  </a:lnTo>
                  <a:lnTo>
                    <a:pt x="18034" y="9652"/>
                  </a:lnTo>
                  <a:lnTo>
                    <a:pt x="16383" y="10160"/>
                  </a:lnTo>
                  <a:lnTo>
                    <a:pt x="13335" y="10541"/>
                  </a:lnTo>
                  <a:lnTo>
                    <a:pt x="11175" y="11049"/>
                  </a:lnTo>
                  <a:lnTo>
                    <a:pt x="9271" y="11049"/>
                  </a:lnTo>
                  <a:lnTo>
                    <a:pt x="7365" y="11303"/>
                  </a:lnTo>
                  <a:lnTo>
                    <a:pt x="5461" y="11811"/>
                  </a:lnTo>
                  <a:lnTo>
                    <a:pt x="3810" y="12065"/>
                  </a:lnTo>
                  <a:lnTo>
                    <a:pt x="1397" y="12827"/>
                  </a:lnTo>
                  <a:lnTo>
                    <a:pt x="253" y="13462"/>
                  </a:lnTo>
                  <a:lnTo>
                    <a:pt x="0" y="13716"/>
                  </a:lnTo>
                  <a:lnTo>
                    <a:pt x="0" y="14478"/>
                  </a:lnTo>
                  <a:lnTo>
                    <a:pt x="253" y="15240"/>
                  </a:lnTo>
                  <a:lnTo>
                    <a:pt x="762" y="16129"/>
                  </a:lnTo>
                  <a:lnTo>
                    <a:pt x="1142" y="17526"/>
                  </a:lnTo>
                  <a:lnTo>
                    <a:pt x="1397" y="21463"/>
                  </a:lnTo>
                  <a:lnTo>
                    <a:pt x="3048" y="27940"/>
                  </a:lnTo>
                  <a:lnTo>
                    <a:pt x="5461" y="34925"/>
                  </a:lnTo>
                  <a:lnTo>
                    <a:pt x="7365" y="39497"/>
                  </a:lnTo>
                  <a:lnTo>
                    <a:pt x="7620" y="40894"/>
                  </a:lnTo>
                  <a:lnTo>
                    <a:pt x="8254" y="42672"/>
                  </a:lnTo>
                  <a:lnTo>
                    <a:pt x="8509" y="44323"/>
                  </a:lnTo>
                  <a:lnTo>
                    <a:pt x="9271" y="45339"/>
                  </a:lnTo>
                  <a:lnTo>
                    <a:pt x="10667" y="48133"/>
                  </a:lnTo>
                  <a:lnTo>
                    <a:pt x="12826" y="53213"/>
                  </a:lnTo>
                  <a:lnTo>
                    <a:pt x="16128" y="58801"/>
                  </a:lnTo>
                  <a:lnTo>
                    <a:pt x="20192" y="62357"/>
                  </a:lnTo>
                  <a:lnTo>
                    <a:pt x="23495" y="63373"/>
                  </a:lnTo>
                  <a:lnTo>
                    <a:pt x="32258" y="65024"/>
                  </a:lnTo>
                  <a:lnTo>
                    <a:pt x="37211" y="65532"/>
                  </a:lnTo>
                  <a:lnTo>
                    <a:pt x="42290" y="65532"/>
                  </a:lnTo>
                  <a:lnTo>
                    <a:pt x="68579" y="44069"/>
                  </a:lnTo>
                  <a:lnTo>
                    <a:pt x="68579" y="39751"/>
                  </a:lnTo>
                  <a:lnTo>
                    <a:pt x="68325" y="36576"/>
                  </a:lnTo>
                  <a:lnTo>
                    <a:pt x="67437" y="32512"/>
                  </a:lnTo>
                  <a:lnTo>
                    <a:pt x="67183" y="30861"/>
                  </a:lnTo>
                  <a:lnTo>
                    <a:pt x="66675" y="29337"/>
                  </a:lnTo>
                  <a:lnTo>
                    <a:pt x="65532" y="27178"/>
                  </a:lnTo>
                  <a:lnTo>
                    <a:pt x="63626" y="25527"/>
                  </a:lnTo>
                  <a:lnTo>
                    <a:pt x="61467" y="23114"/>
                  </a:lnTo>
                  <a:lnTo>
                    <a:pt x="56768" y="16129"/>
                  </a:lnTo>
                  <a:lnTo>
                    <a:pt x="54610" y="12065"/>
                  </a:lnTo>
                  <a:lnTo>
                    <a:pt x="53339" y="9398"/>
                  </a:lnTo>
                  <a:lnTo>
                    <a:pt x="52959" y="7239"/>
                  </a:lnTo>
                  <a:lnTo>
                    <a:pt x="52450" y="5588"/>
                  </a:lnTo>
                  <a:lnTo>
                    <a:pt x="51053" y="4064"/>
                  </a:lnTo>
                  <a:lnTo>
                    <a:pt x="48640" y="3810"/>
                  </a:lnTo>
                  <a:lnTo>
                    <a:pt x="47751" y="3175"/>
                  </a:lnTo>
                  <a:lnTo>
                    <a:pt x="46989" y="1905"/>
                  </a:lnTo>
                  <a:lnTo>
                    <a:pt x="46227" y="1016"/>
                  </a:lnTo>
                  <a:lnTo>
                    <a:pt x="45847" y="0"/>
                  </a:lnTo>
                  <a:close/>
                </a:path>
              </a:pathLst>
            </a:custGeom>
            <a:solidFill>
              <a:srgbClr val="004B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258312" y="4486655"/>
              <a:ext cx="47625" cy="17145"/>
            </a:xfrm>
            <a:custGeom>
              <a:avLst/>
              <a:gdLst/>
              <a:ahLst/>
              <a:cxnLst/>
              <a:rect l="l" t="t" r="r" b="b"/>
              <a:pathLst>
                <a:path w="47625" h="17145">
                  <a:moveTo>
                    <a:pt x="9131" y="14478"/>
                  </a:moveTo>
                  <a:lnTo>
                    <a:pt x="8890" y="13462"/>
                  </a:lnTo>
                  <a:lnTo>
                    <a:pt x="8890" y="11811"/>
                  </a:lnTo>
                  <a:lnTo>
                    <a:pt x="8242" y="10668"/>
                  </a:lnTo>
                  <a:lnTo>
                    <a:pt x="6718" y="11176"/>
                  </a:lnTo>
                  <a:lnTo>
                    <a:pt x="5334" y="11176"/>
                  </a:lnTo>
                  <a:lnTo>
                    <a:pt x="3810" y="11430"/>
                  </a:lnTo>
                  <a:lnTo>
                    <a:pt x="1524" y="12065"/>
                  </a:lnTo>
                  <a:lnTo>
                    <a:pt x="241" y="12827"/>
                  </a:lnTo>
                  <a:lnTo>
                    <a:pt x="0" y="12954"/>
                  </a:lnTo>
                  <a:lnTo>
                    <a:pt x="0" y="13716"/>
                  </a:lnTo>
                  <a:lnTo>
                    <a:pt x="241" y="14478"/>
                  </a:lnTo>
                  <a:lnTo>
                    <a:pt x="889" y="15367"/>
                  </a:lnTo>
                  <a:lnTo>
                    <a:pt x="1130" y="16510"/>
                  </a:lnTo>
                  <a:lnTo>
                    <a:pt x="1130" y="16764"/>
                  </a:lnTo>
                  <a:lnTo>
                    <a:pt x="2413" y="16002"/>
                  </a:lnTo>
                  <a:lnTo>
                    <a:pt x="4699" y="15367"/>
                  </a:lnTo>
                  <a:lnTo>
                    <a:pt x="6718" y="14859"/>
                  </a:lnTo>
                  <a:lnTo>
                    <a:pt x="9131" y="14478"/>
                  </a:lnTo>
                  <a:close/>
                </a:path>
                <a:path w="47625" h="17145">
                  <a:moveTo>
                    <a:pt x="33528" y="7112"/>
                  </a:moveTo>
                  <a:lnTo>
                    <a:pt x="33020" y="6604"/>
                  </a:lnTo>
                  <a:lnTo>
                    <a:pt x="32766" y="5461"/>
                  </a:lnTo>
                  <a:lnTo>
                    <a:pt x="31991" y="4191"/>
                  </a:lnTo>
                  <a:lnTo>
                    <a:pt x="31115" y="3048"/>
                  </a:lnTo>
                  <a:lnTo>
                    <a:pt x="29591" y="4191"/>
                  </a:lnTo>
                  <a:lnTo>
                    <a:pt x="27686" y="4699"/>
                  </a:lnTo>
                  <a:lnTo>
                    <a:pt x="25908" y="5842"/>
                  </a:lnTo>
                  <a:lnTo>
                    <a:pt x="21463" y="7747"/>
                  </a:lnTo>
                  <a:lnTo>
                    <a:pt x="19050" y="8509"/>
                  </a:lnTo>
                  <a:lnTo>
                    <a:pt x="17272" y="9271"/>
                  </a:lnTo>
                  <a:lnTo>
                    <a:pt x="14592" y="9906"/>
                  </a:lnTo>
                  <a:lnTo>
                    <a:pt x="13335" y="9906"/>
                  </a:lnTo>
                  <a:lnTo>
                    <a:pt x="12179" y="10160"/>
                  </a:lnTo>
                  <a:lnTo>
                    <a:pt x="10655" y="10668"/>
                  </a:lnTo>
                  <a:lnTo>
                    <a:pt x="11417" y="13716"/>
                  </a:lnTo>
                  <a:lnTo>
                    <a:pt x="14592" y="13208"/>
                  </a:lnTo>
                  <a:lnTo>
                    <a:pt x="17526" y="12573"/>
                  </a:lnTo>
                  <a:lnTo>
                    <a:pt x="20701" y="12065"/>
                  </a:lnTo>
                  <a:lnTo>
                    <a:pt x="23495" y="10922"/>
                  </a:lnTo>
                  <a:lnTo>
                    <a:pt x="29337" y="9017"/>
                  </a:lnTo>
                  <a:lnTo>
                    <a:pt x="31356" y="7747"/>
                  </a:lnTo>
                  <a:lnTo>
                    <a:pt x="33528" y="7112"/>
                  </a:lnTo>
                  <a:close/>
                </a:path>
                <a:path w="47625" h="17145">
                  <a:moveTo>
                    <a:pt x="47231" y="2794"/>
                  </a:moveTo>
                  <a:lnTo>
                    <a:pt x="46482" y="2286"/>
                  </a:lnTo>
                  <a:lnTo>
                    <a:pt x="45580" y="1397"/>
                  </a:lnTo>
                  <a:lnTo>
                    <a:pt x="44818" y="762"/>
                  </a:lnTo>
                  <a:lnTo>
                    <a:pt x="44577" y="0"/>
                  </a:lnTo>
                  <a:lnTo>
                    <a:pt x="42037" y="0"/>
                  </a:lnTo>
                  <a:lnTo>
                    <a:pt x="39878" y="127"/>
                  </a:lnTo>
                  <a:lnTo>
                    <a:pt x="37465" y="762"/>
                  </a:lnTo>
                  <a:lnTo>
                    <a:pt x="35052" y="1270"/>
                  </a:lnTo>
                  <a:lnTo>
                    <a:pt x="35814" y="2286"/>
                  </a:lnTo>
                  <a:lnTo>
                    <a:pt x="36703" y="3302"/>
                  </a:lnTo>
                  <a:lnTo>
                    <a:pt x="37211" y="4191"/>
                  </a:lnTo>
                  <a:lnTo>
                    <a:pt x="37465" y="4572"/>
                  </a:lnTo>
                  <a:lnTo>
                    <a:pt x="40259" y="3683"/>
                  </a:lnTo>
                  <a:lnTo>
                    <a:pt x="42926" y="3302"/>
                  </a:lnTo>
                  <a:lnTo>
                    <a:pt x="45339" y="3048"/>
                  </a:lnTo>
                  <a:lnTo>
                    <a:pt x="47231" y="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240023" y="4389120"/>
              <a:ext cx="68580" cy="111760"/>
            </a:xfrm>
            <a:custGeom>
              <a:avLst/>
              <a:gdLst/>
              <a:ahLst/>
              <a:cxnLst/>
              <a:rect l="l" t="t" r="r" b="b"/>
              <a:pathLst>
                <a:path w="68579" h="111760">
                  <a:moveTo>
                    <a:pt x="38480" y="0"/>
                  </a:moveTo>
                  <a:lnTo>
                    <a:pt x="37211" y="0"/>
                  </a:lnTo>
                  <a:lnTo>
                    <a:pt x="35813" y="507"/>
                  </a:lnTo>
                  <a:lnTo>
                    <a:pt x="31114" y="1396"/>
                  </a:lnTo>
                  <a:lnTo>
                    <a:pt x="29083" y="2158"/>
                  </a:lnTo>
                  <a:lnTo>
                    <a:pt x="26415" y="2793"/>
                  </a:lnTo>
                  <a:lnTo>
                    <a:pt x="24129" y="3809"/>
                  </a:lnTo>
                  <a:lnTo>
                    <a:pt x="18034" y="8254"/>
                  </a:lnTo>
                  <a:lnTo>
                    <a:pt x="16255" y="9905"/>
                  </a:lnTo>
                  <a:lnTo>
                    <a:pt x="10413" y="14477"/>
                  </a:lnTo>
                  <a:lnTo>
                    <a:pt x="9906" y="15239"/>
                  </a:lnTo>
                  <a:lnTo>
                    <a:pt x="9398" y="15366"/>
                  </a:lnTo>
                  <a:lnTo>
                    <a:pt x="11302" y="18541"/>
                  </a:lnTo>
                  <a:lnTo>
                    <a:pt x="12064" y="19430"/>
                  </a:lnTo>
                  <a:lnTo>
                    <a:pt x="12064" y="19938"/>
                  </a:lnTo>
                  <a:lnTo>
                    <a:pt x="10413" y="20827"/>
                  </a:lnTo>
                  <a:lnTo>
                    <a:pt x="9398" y="22351"/>
                  </a:lnTo>
                  <a:lnTo>
                    <a:pt x="9143" y="23748"/>
                  </a:lnTo>
                  <a:lnTo>
                    <a:pt x="10159" y="29590"/>
                  </a:lnTo>
                  <a:lnTo>
                    <a:pt x="9398" y="37464"/>
                  </a:lnTo>
                  <a:lnTo>
                    <a:pt x="6857" y="47243"/>
                  </a:lnTo>
                  <a:lnTo>
                    <a:pt x="1777" y="56641"/>
                  </a:lnTo>
                  <a:lnTo>
                    <a:pt x="762" y="59054"/>
                  </a:lnTo>
                  <a:lnTo>
                    <a:pt x="0" y="62102"/>
                  </a:lnTo>
                  <a:lnTo>
                    <a:pt x="507" y="65912"/>
                  </a:lnTo>
                  <a:lnTo>
                    <a:pt x="4190" y="73024"/>
                  </a:lnTo>
                  <a:lnTo>
                    <a:pt x="9143" y="83692"/>
                  </a:lnTo>
                  <a:lnTo>
                    <a:pt x="11049" y="86867"/>
                  </a:lnTo>
                  <a:lnTo>
                    <a:pt x="12064" y="87756"/>
                  </a:lnTo>
                  <a:lnTo>
                    <a:pt x="12826" y="89915"/>
                  </a:lnTo>
                  <a:lnTo>
                    <a:pt x="12826" y="97916"/>
                  </a:lnTo>
                  <a:lnTo>
                    <a:pt x="13588" y="104139"/>
                  </a:lnTo>
                  <a:lnTo>
                    <a:pt x="15239" y="109346"/>
                  </a:lnTo>
                  <a:lnTo>
                    <a:pt x="17779" y="111251"/>
                  </a:lnTo>
                  <a:lnTo>
                    <a:pt x="17779" y="110489"/>
                  </a:lnTo>
                  <a:lnTo>
                    <a:pt x="19050" y="109600"/>
                  </a:lnTo>
                  <a:lnTo>
                    <a:pt x="21462" y="108838"/>
                  </a:lnTo>
                  <a:lnTo>
                    <a:pt x="26670" y="107949"/>
                  </a:lnTo>
                  <a:lnTo>
                    <a:pt x="28575" y="107949"/>
                  </a:lnTo>
                  <a:lnTo>
                    <a:pt x="35051" y="106552"/>
                  </a:lnTo>
                  <a:lnTo>
                    <a:pt x="43687" y="103123"/>
                  </a:lnTo>
                  <a:lnTo>
                    <a:pt x="45592" y="101980"/>
                  </a:lnTo>
                  <a:lnTo>
                    <a:pt x="47371" y="101472"/>
                  </a:lnTo>
                  <a:lnTo>
                    <a:pt x="48895" y="100329"/>
                  </a:lnTo>
                  <a:lnTo>
                    <a:pt x="51562" y="98932"/>
                  </a:lnTo>
                  <a:lnTo>
                    <a:pt x="54737" y="97916"/>
                  </a:lnTo>
                  <a:lnTo>
                    <a:pt x="56514" y="97789"/>
                  </a:lnTo>
                  <a:lnTo>
                    <a:pt x="58165" y="97281"/>
                  </a:lnTo>
                  <a:lnTo>
                    <a:pt x="59943" y="97027"/>
                  </a:lnTo>
                  <a:lnTo>
                    <a:pt x="61722" y="97027"/>
                  </a:lnTo>
                  <a:lnTo>
                    <a:pt x="62864" y="96519"/>
                  </a:lnTo>
                  <a:lnTo>
                    <a:pt x="64135" y="95630"/>
                  </a:lnTo>
                  <a:lnTo>
                    <a:pt x="65912" y="93217"/>
                  </a:lnTo>
                  <a:lnTo>
                    <a:pt x="66801" y="92328"/>
                  </a:lnTo>
                  <a:lnTo>
                    <a:pt x="68579" y="89915"/>
                  </a:lnTo>
                  <a:lnTo>
                    <a:pt x="68579" y="88772"/>
                  </a:lnTo>
                  <a:lnTo>
                    <a:pt x="66801" y="83311"/>
                  </a:lnTo>
                  <a:lnTo>
                    <a:pt x="65404" y="79882"/>
                  </a:lnTo>
                  <a:lnTo>
                    <a:pt x="64642" y="76834"/>
                  </a:lnTo>
                  <a:lnTo>
                    <a:pt x="64642" y="48640"/>
                  </a:lnTo>
                  <a:lnTo>
                    <a:pt x="64388" y="43179"/>
                  </a:lnTo>
                  <a:lnTo>
                    <a:pt x="59436" y="33908"/>
                  </a:lnTo>
                  <a:lnTo>
                    <a:pt x="55245" y="24256"/>
                  </a:lnTo>
                  <a:lnTo>
                    <a:pt x="46354" y="13080"/>
                  </a:lnTo>
                  <a:lnTo>
                    <a:pt x="44450" y="11429"/>
                  </a:lnTo>
                  <a:lnTo>
                    <a:pt x="43179" y="9905"/>
                  </a:lnTo>
                  <a:lnTo>
                    <a:pt x="42163" y="7619"/>
                  </a:lnTo>
                  <a:lnTo>
                    <a:pt x="41401" y="6857"/>
                  </a:lnTo>
                  <a:lnTo>
                    <a:pt x="40259" y="6603"/>
                  </a:lnTo>
                  <a:lnTo>
                    <a:pt x="40004" y="4444"/>
                  </a:lnTo>
                  <a:lnTo>
                    <a:pt x="40004" y="2412"/>
                  </a:lnTo>
                  <a:lnTo>
                    <a:pt x="39497" y="761"/>
                  </a:lnTo>
                  <a:lnTo>
                    <a:pt x="38480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211068" y="4407407"/>
              <a:ext cx="74930" cy="131445"/>
            </a:xfrm>
            <a:custGeom>
              <a:avLst/>
              <a:gdLst/>
              <a:ahLst/>
              <a:cxnLst/>
              <a:rect l="l" t="t" r="r" b="b"/>
              <a:pathLst>
                <a:path w="74929" h="131445">
                  <a:moveTo>
                    <a:pt x="74676" y="45339"/>
                  </a:moveTo>
                  <a:lnTo>
                    <a:pt x="74168" y="38735"/>
                  </a:lnTo>
                  <a:lnTo>
                    <a:pt x="72517" y="27813"/>
                  </a:lnTo>
                  <a:lnTo>
                    <a:pt x="71501" y="17018"/>
                  </a:lnTo>
                  <a:lnTo>
                    <a:pt x="58420" y="0"/>
                  </a:lnTo>
                  <a:lnTo>
                    <a:pt x="54229" y="889"/>
                  </a:lnTo>
                  <a:lnTo>
                    <a:pt x="50419" y="3302"/>
                  </a:lnTo>
                  <a:lnTo>
                    <a:pt x="47752" y="7112"/>
                  </a:lnTo>
                  <a:lnTo>
                    <a:pt x="46990" y="12065"/>
                  </a:lnTo>
                  <a:lnTo>
                    <a:pt x="47244" y="17272"/>
                  </a:lnTo>
                  <a:lnTo>
                    <a:pt x="48895" y="22479"/>
                  </a:lnTo>
                  <a:lnTo>
                    <a:pt x="50165" y="28067"/>
                  </a:lnTo>
                  <a:lnTo>
                    <a:pt x="52311" y="42799"/>
                  </a:lnTo>
                  <a:lnTo>
                    <a:pt x="53835" y="51308"/>
                  </a:lnTo>
                  <a:lnTo>
                    <a:pt x="56515" y="62992"/>
                  </a:lnTo>
                  <a:lnTo>
                    <a:pt x="56248" y="64516"/>
                  </a:lnTo>
                  <a:lnTo>
                    <a:pt x="55753" y="65405"/>
                  </a:lnTo>
                  <a:lnTo>
                    <a:pt x="50660" y="70104"/>
                  </a:lnTo>
                  <a:lnTo>
                    <a:pt x="47752" y="73914"/>
                  </a:lnTo>
                  <a:lnTo>
                    <a:pt x="44310" y="79121"/>
                  </a:lnTo>
                  <a:lnTo>
                    <a:pt x="42418" y="81661"/>
                  </a:lnTo>
                  <a:lnTo>
                    <a:pt x="40640" y="84836"/>
                  </a:lnTo>
                  <a:lnTo>
                    <a:pt x="38227" y="88265"/>
                  </a:lnTo>
                  <a:lnTo>
                    <a:pt x="28321" y="100330"/>
                  </a:lnTo>
                  <a:lnTo>
                    <a:pt x="22733" y="106299"/>
                  </a:lnTo>
                  <a:lnTo>
                    <a:pt x="21463" y="107950"/>
                  </a:lnTo>
                  <a:lnTo>
                    <a:pt x="20066" y="108839"/>
                  </a:lnTo>
                  <a:lnTo>
                    <a:pt x="19888" y="110464"/>
                  </a:lnTo>
                  <a:lnTo>
                    <a:pt x="17272" y="111125"/>
                  </a:lnTo>
                  <a:lnTo>
                    <a:pt x="14732" y="112141"/>
                  </a:lnTo>
                  <a:lnTo>
                    <a:pt x="12192" y="113030"/>
                  </a:lnTo>
                  <a:lnTo>
                    <a:pt x="10668" y="113792"/>
                  </a:lnTo>
                  <a:lnTo>
                    <a:pt x="8890" y="114554"/>
                  </a:lnTo>
                  <a:lnTo>
                    <a:pt x="5080" y="115951"/>
                  </a:lnTo>
                  <a:lnTo>
                    <a:pt x="3302" y="116713"/>
                  </a:lnTo>
                  <a:lnTo>
                    <a:pt x="2032" y="116967"/>
                  </a:lnTo>
                  <a:lnTo>
                    <a:pt x="762" y="117602"/>
                  </a:lnTo>
                  <a:lnTo>
                    <a:pt x="0" y="119126"/>
                  </a:lnTo>
                  <a:lnTo>
                    <a:pt x="0" y="120523"/>
                  </a:lnTo>
                  <a:lnTo>
                    <a:pt x="2032" y="122936"/>
                  </a:lnTo>
                  <a:lnTo>
                    <a:pt x="3302" y="124841"/>
                  </a:lnTo>
                  <a:lnTo>
                    <a:pt x="5080" y="127000"/>
                  </a:lnTo>
                  <a:lnTo>
                    <a:pt x="7366" y="130048"/>
                  </a:lnTo>
                  <a:lnTo>
                    <a:pt x="8382" y="130810"/>
                  </a:lnTo>
                  <a:lnTo>
                    <a:pt x="9906" y="131064"/>
                  </a:lnTo>
                  <a:lnTo>
                    <a:pt x="11430" y="130810"/>
                  </a:lnTo>
                  <a:lnTo>
                    <a:pt x="13716" y="129413"/>
                  </a:lnTo>
                  <a:lnTo>
                    <a:pt x="19050" y="126492"/>
                  </a:lnTo>
                  <a:lnTo>
                    <a:pt x="20828" y="125984"/>
                  </a:lnTo>
                  <a:lnTo>
                    <a:pt x="21336" y="125349"/>
                  </a:lnTo>
                  <a:lnTo>
                    <a:pt x="20574" y="124079"/>
                  </a:lnTo>
                  <a:lnTo>
                    <a:pt x="18796" y="123571"/>
                  </a:lnTo>
                  <a:lnTo>
                    <a:pt x="16510" y="123825"/>
                  </a:lnTo>
                  <a:lnTo>
                    <a:pt x="22098" y="119126"/>
                  </a:lnTo>
                  <a:lnTo>
                    <a:pt x="23368" y="116967"/>
                  </a:lnTo>
                  <a:lnTo>
                    <a:pt x="24638" y="115443"/>
                  </a:lnTo>
                  <a:lnTo>
                    <a:pt x="24892" y="115189"/>
                  </a:lnTo>
                  <a:lnTo>
                    <a:pt x="25400" y="114554"/>
                  </a:lnTo>
                  <a:lnTo>
                    <a:pt x="25654" y="114300"/>
                  </a:lnTo>
                  <a:lnTo>
                    <a:pt x="25908" y="113538"/>
                  </a:lnTo>
                  <a:lnTo>
                    <a:pt x="25908" y="112928"/>
                  </a:lnTo>
                  <a:lnTo>
                    <a:pt x="41656" y="102997"/>
                  </a:lnTo>
                  <a:lnTo>
                    <a:pt x="69075" y="75057"/>
                  </a:lnTo>
                  <a:lnTo>
                    <a:pt x="70358" y="73152"/>
                  </a:lnTo>
                  <a:lnTo>
                    <a:pt x="74168" y="69723"/>
                  </a:lnTo>
                  <a:lnTo>
                    <a:pt x="74676" y="68199"/>
                  </a:lnTo>
                  <a:lnTo>
                    <a:pt x="74676" y="45339"/>
                  </a:lnTo>
                  <a:close/>
                </a:path>
              </a:pathLst>
            </a:custGeom>
            <a:solidFill>
              <a:srgbClr val="CC9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258311" y="4407408"/>
              <a:ext cx="29209" cy="58419"/>
            </a:xfrm>
            <a:custGeom>
              <a:avLst/>
              <a:gdLst/>
              <a:ahLst/>
              <a:cxnLst/>
              <a:rect l="l" t="t" r="r" b="b"/>
              <a:pathLst>
                <a:path w="29210" h="58420">
                  <a:moveTo>
                    <a:pt x="16383" y="0"/>
                  </a:moveTo>
                  <a:lnTo>
                    <a:pt x="12826" y="0"/>
                  </a:lnTo>
                  <a:lnTo>
                    <a:pt x="10540" y="254"/>
                  </a:lnTo>
                  <a:lnTo>
                    <a:pt x="0" y="13081"/>
                  </a:lnTo>
                  <a:lnTo>
                    <a:pt x="508" y="18034"/>
                  </a:lnTo>
                  <a:lnTo>
                    <a:pt x="2539" y="29845"/>
                  </a:lnTo>
                  <a:lnTo>
                    <a:pt x="4063" y="40640"/>
                  </a:lnTo>
                  <a:lnTo>
                    <a:pt x="5079" y="50165"/>
                  </a:lnTo>
                  <a:lnTo>
                    <a:pt x="5587" y="56134"/>
                  </a:lnTo>
                  <a:lnTo>
                    <a:pt x="8000" y="56896"/>
                  </a:lnTo>
                  <a:lnTo>
                    <a:pt x="11302" y="57150"/>
                  </a:lnTo>
                  <a:lnTo>
                    <a:pt x="14604" y="57658"/>
                  </a:lnTo>
                  <a:lnTo>
                    <a:pt x="17907" y="57912"/>
                  </a:lnTo>
                  <a:lnTo>
                    <a:pt x="21462" y="57658"/>
                  </a:lnTo>
                  <a:lnTo>
                    <a:pt x="24384" y="57658"/>
                  </a:lnTo>
                  <a:lnTo>
                    <a:pt x="28955" y="56642"/>
                  </a:lnTo>
                  <a:lnTo>
                    <a:pt x="28193" y="42926"/>
                  </a:lnTo>
                  <a:lnTo>
                    <a:pt x="27686" y="28829"/>
                  </a:lnTo>
                  <a:lnTo>
                    <a:pt x="26924" y="17272"/>
                  </a:lnTo>
                  <a:lnTo>
                    <a:pt x="19176" y="254"/>
                  </a:lnTo>
                  <a:lnTo>
                    <a:pt x="16383" y="0"/>
                  </a:lnTo>
                  <a:close/>
                </a:path>
              </a:pathLst>
            </a:custGeom>
            <a:solidFill>
              <a:srgbClr val="389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2787142" y="4873244"/>
            <a:ext cx="483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NC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NG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19137" y="4513897"/>
            <a:ext cx="1961514" cy="567690"/>
            <a:chOff x="719137" y="4513897"/>
            <a:chExt cx="1961514" cy="567690"/>
          </a:xfrm>
        </p:grpSpPr>
        <p:sp>
          <p:nvSpPr>
            <p:cNvPr id="151" name="object 151"/>
            <p:cNvSpPr/>
            <p:nvPr/>
          </p:nvSpPr>
          <p:spPr>
            <a:xfrm>
              <a:off x="1869694" y="4720716"/>
              <a:ext cx="810895" cy="85725"/>
            </a:xfrm>
            <a:custGeom>
              <a:avLst/>
              <a:gdLst/>
              <a:ahLst/>
              <a:cxnLst/>
              <a:rect l="l" t="t" r="r" b="b"/>
              <a:pathLst>
                <a:path w="810894" h="85725">
                  <a:moveTo>
                    <a:pt x="85343" y="0"/>
                  </a:moveTo>
                  <a:lnTo>
                    <a:pt x="0" y="43560"/>
                  </a:lnTo>
                  <a:lnTo>
                    <a:pt x="86106" y="85724"/>
                  </a:lnTo>
                  <a:lnTo>
                    <a:pt x="85853" y="57276"/>
                  </a:lnTo>
                  <a:lnTo>
                    <a:pt x="71628" y="57276"/>
                  </a:lnTo>
                  <a:lnTo>
                    <a:pt x="71374" y="28701"/>
                  </a:lnTo>
                  <a:lnTo>
                    <a:pt x="85598" y="28584"/>
                  </a:lnTo>
                  <a:lnTo>
                    <a:pt x="85343" y="0"/>
                  </a:lnTo>
                  <a:close/>
                </a:path>
                <a:path w="810894" h="85725">
                  <a:moveTo>
                    <a:pt x="85598" y="28584"/>
                  </a:moveTo>
                  <a:lnTo>
                    <a:pt x="71374" y="28701"/>
                  </a:lnTo>
                  <a:lnTo>
                    <a:pt x="71628" y="57276"/>
                  </a:lnTo>
                  <a:lnTo>
                    <a:pt x="85852" y="57159"/>
                  </a:lnTo>
                  <a:lnTo>
                    <a:pt x="85598" y="28584"/>
                  </a:lnTo>
                  <a:close/>
                </a:path>
                <a:path w="810894" h="85725">
                  <a:moveTo>
                    <a:pt x="85852" y="57159"/>
                  </a:moveTo>
                  <a:lnTo>
                    <a:pt x="71628" y="57276"/>
                  </a:lnTo>
                  <a:lnTo>
                    <a:pt x="85853" y="57276"/>
                  </a:lnTo>
                  <a:close/>
                </a:path>
                <a:path w="810894" h="85725">
                  <a:moveTo>
                    <a:pt x="810260" y="22605"/>
                  </a:moveTo>
                  <a:lnTo>
                    <a:pt x="85598" y="28584"/>
                  </a:lnTo>
                  <a:lnTo>
                    <a:pt x="85852" y="57159"/>
                  </a:lnTo>
                  <a:lnTo>
                    <a:pt x="810513" y="51180"/>
                  </a:lnTo>
                  <a:lnTo>
                    <a:pt x="810260" y="2260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23900" y="4518659"/>
              <a:ext cx="1089660" cy="558165"/>
            </a:xfrm>
            <a:custGeom>
              <a:avLst/>
              <a:gdLst/>
              <a:ahLst/>
              <a:cxnLst/>
              <a:rect l="l" t="t" r="r" b="b"/>
              <a:pathLst>
                <a:path w="1089660" h="558164">
                  <a:moveTo>
                    <a:pt x="136207" y="0"/>
                  </a:moveTo>
                  <a:lnTo>
                    <a:pt x="136207" y="557783"/>
                  </a:lnTo>
                </a:path>
                <a:path w="1089660" h="558164">
                  <a:moveTo>
                    <a:pt x="953516" y="0"/>
                  </a:moveTo>
                  <a:lnTo>
                    <a:pt x="953516" y="557783"/>
                  </a:lnTo>
                </a:path>
                <a:path w="1089660" h="558164">
                  <a:moveTo>
                    <a:pt x="0" y="557783"/>
                  </a:moveTo>
                  <a:lnTo>
                    <a:pt x="1089660" y="557783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994054" y="4542790"/>
            <a:ext cx="1728470" cy="26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3285">
              <a:lnSpc>
                <a:spcPts val="944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Report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SGMW</a:t>
            </a:r>
            <a:endParaRPr sz="800">
              <a:latin typeface="Microsoft YaHei"/>
              <a:cs typeface="Microsoft YaHei"/>
            </a:endParaRPr>
          </a:p>
          <a:p>
            <a:pPr marL="12700">
              <a:lnSpc>
                <a:spcPts val="944"/>
              </a:lnSpc>
            </a:pPr>
            <a:r>
              <a:rPr sz="800" spc="-10" dirty="0">
                <a:latin typeface="Arial MT"/>
                <a:cs typeface="Arial MT"/>
              </a:rPr>
              <a:t>Suspicious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76706" y="4782692"/>
            <a:ext cx="783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material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analysis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350002" y="4692903"/>
            <a:ext cx="821690" cy="85725"/>
          </a:xfrm>
          <a:custGeom>
            <a:avLst/>
            <a:gdLst/>
            <a:ahLst/>
            <a:cxnLst/>
            <a:rect l="l" t="t" r="r" b="b"/>
            <a:pathLst>
              <a:path w="821689" h="85725">
                <a:moveTo>
                  <a:pt x="735711" y="0"/>
                </a:moveTo>
                <a:lnTo>
                  <a:pt x="735711" y="85725"/>
                </a:lnTo>
                <a:lnTo>
                  <a:pt x="792945" y="57150"/>
                </a:lnTo>
                <a:lnTo>
                  <a:pt x="750062" y="57150"/>
                </a:lnTo>
                <a:lnTo>
                  <a:pt x="750062" y="28575"/>
                </a:lnTo>
                <a:lnTo>
                  <a:pt x="792776" y="28575"/>
                </a:lnTo>
                <a:lnTo>
                  <a:pt x="735711" y="0"/>
                </a:lnTo>
                <a:close/>
              </a:path>
              <a:path w="821689" h="85725">
                <a:moveTo>
                  <a:pt x="73571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35711" y="57150"/>
                </a:lnTo>
                <a:lnTo>
                  <a:pt x="735711" y="28575"/>
                </a:lnTo>
                <a:close/>
              </a:path>
              <a:path w="821689" h="85725">
                <a:moveTo>
                  <a:pt x="792776" y="28575"/>
                </a:moveTo>
                <a:lnTo>
                  <a:pt x="750062" y="28575"/>
                </a:lnTo>
                <a:lnTo>
                  <a:pt x="750062" y="57150"/>
                </a:lnTo>
                <a:lnTo>
                  <a:pt x="792945" y="57150"/>
                </a:lnTo>
                <a:lnTo>
                  <a:pt x="821436" y="42926"/>
                </a:lnTo>
                <a:lnTo>
                  <a:pt x="792776" y="2857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4749165" y="4969891"/>
            <a:ext cx="3130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Microsoft YaHei"/>
                <a:cs typeface="Microsoft YaHei"/>
              </a:rPr>
              <a:t>Big</a:t>
            </a:r>
            <a:r>
              <a:rPr sz="6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600" spc="-2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endParaRPr sz="600">
              <a:latin typeface="Microsoft YaHei"/>
              <a:cs typeface="Microsoft YaHe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3098101" y="2227072"/>
            <a:ext cx="5944235" cy="3086100"/>
            <a:chOff x="3098101" y="2227072"/>
            <a:chExt cx="5944235" cy="3086100"/>
          </a:xfrm>
        </p:grpSpPr>
        <p:sp>
          <p:nvSpPr>
            <p:cNvPr id="158" name="object 158"/>
            <p:cNvSpPr/>
            <p:nvPr/>
          </p:nvSpPr>
          <p:spPr>
            <a:xfrm>
              <a:off x="6730746" y="2227072"/>
              <a:ext cx="917575" cy="85725"/>
            </a:xfrm>
            <a:custGeom>
              <a:avLst/>
              <a:gdLst/>
              <a:ahLst/>
              <a:cxnLst/>
              <a:rect l="l" t="t" r="r" b="b"/>
              <a:pathLst>
                <a:path w="917575" h="85725">
                  <a:moveTo>
                    <a:pt x="831723" y="0"/>
                  </a:moveTo>
                  <a:lnTo>
                    <a:pt x="831723" y="85725"/>
                  </a:lnTo>
                  <a:lnTo>
                    <a:pt x="888957" y="57150"/>
                  </a:lnTo>
                  <a:lnTo>
                    <a:pt x="846074" y="57150"/>
                  </a:lnTo>
                  <a:lnTo>
                    <a:pt x="846074" y="28575"/>
                  </a:lnTo>
                  <a:lnTo>
                    <a:pt x="888788" y="28575"/>
                  </a:lnTo>
                  <a:lnTo>
                    <a:pt x="831723" y="0"/>
                  </a:lnTo>
                  <a:close/>
                </a:path>
                <a:path w="917575" h="85725">
                  <a:moveTo>
                    <a:pt x="831723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31723" y="57150"/>
                  </a:lnTo>
                  <a:lnTo>
                    <a:pt x="831723" y="28575"/>
                  </a:lnTo>
                  <a:close/>
                </a:path>
                <a:path w="917575" h="85725">
                  <a:moveTo>
                    <a:pt x="888788" y="28575"/>
                  </a:moveTo>
                  <a:lnTo>
                    <a:pt x="846074" y="28575"/>
                  </a:lnTo>
                  <a:lnTo>
                    <a:pt x="846074" y="57150"/>
                  </a:lnTo>
                  <a:lnTo>
                    <a:pt x="888957" y="57150"/>
                  </a:lnTo>
                  <a:lnTo>
                    <a:pt x="917448" y="42925"/>
                  </a:lnTo>
                  <a:lnTo>
                    <a:pt x="888788" y="2857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02864" y="3749039"/>
              <a:ext cx="5934710" cy="1559560"/>
            </a:xfrm>
            <a:custGeom>
              <a:avLst/>
              <a:gdLst/>
              <a:ahLst/>
              <a:cxnLst/>
              <a:rect l="l" t="t" r="r" b="b"/>
              <a:pathLst>
                <a:path w="5934709" h="1559560">
                  <a:moveTo>
                    <a:pt x="0" y="1559052"/>
                  </a:moveTo>
                  <a:lnTo>
                    <a:pt x="1358011" y="0"/>
                  </a:lnTo>
                  <a:lnTo>
                    <a:pt x="5934456" y="0"/>
                  </a:lnTo>
                  <a:lnTo>
                    <a:pt x="4576445" y="1559052"/>
                  </a:lnTo>
                  <a:lnTo>
                    <a:pt x="0" y="1559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4480305" y="3382136"/>
            <a:ext cx="40068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Unpack process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7674673" y="1999297"/>
            <a:ext cx="1474470" cy="363220"/>
            <a:chOff x="7674673" y="1999297"/>
            <a:chExt cx="1474470" cy="363220"/>
          </a:xfrm>
        </p:grpSpPr>
        <p:sp>
          <p:nvSpPr>
            <p:cNvPr id="162" name="object 162"/>
            <p:cNvSpPr/>
            <p:nvPr/>
          </p:nvSpPr>
          <p:spPr>
            <a:xfrm>
              <a:off x="7905749" y="2129790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291973" y="0"/>
                  </a:moveTo>
                  <a:lnTo>
                    <a:pt x="146684" y="0"/>
                  </a:lnTo>
                  <a:lnTo>
                    <a:pt x="0" y="134874"/>
                  </a:lnTo>
                  <a:lnTo>
                    <a:pt x="182245" y="134874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905749" y="2129790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0" y="134874"/>
                  </a:moveTo>
                  <a:lnTo>
                    <a:pt x="146684" y="0"/>
                  </a:lnTo>
                  <a:lnTo>
                    <a:pt x="291973" y="0"/>
                  </a:lnTo>
                  <a:lnTo>
                    <a:pt x="182245" y="134874"/>
                  </a:lnTo>
                  <a:lnTo>
                    <a:pt x="36956" y="134874"/>
                  </a:lnTo>
                  <a:lnTo>
                    <a:pt x="0" y="1348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8035" y="2133600"/>
              <a:ext cx="176783" cy="124967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7908035" y="2133600"/>
              <a:ext cx="177165" cy="125095"/>
            </a:xfrm>
            <a:custGeom>
              <a:avLst/>
              <a:gdLst/>
              <a:ahLst/>
              <a:cxnLst/>
              <a:rect l="l" t="t" r="r" b="b"/>
              <a:pathLst>
                <a:path w="177165" h="125094">
                  <a:moveTo>
                    <a:pt x="0" y="124967"/>
                  </a:moveTo>
                  <a:lnTo>
                    <a:pt x="176783" y="124967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87232" y="2040636"/>
              <a:ext cx="109727" cy="223265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7904987" y="2040636"/>
              <a:ext cx="292100" cy="223520"/>
            </a:xfrm>
            <a:custGeom>
              <a:avLst/>
              <a:gdLst/>
              <a:ahLst/>
              <a:cxnLst/>
              <a:rect l="l" t="t" r="r" b="b"/>
              <a:pathLst>
                <a:path w="292100" h="223519">
                  <a:moveTo>
                    <a:pt x="0" y="89026"/>
                  </a:moveTo>
                  <a:lnTo>
                    <a:pt x="109600" y="0"/>
                  </a:lnTo>
                  <a:lnTo>
                    <a:pt x="109600" y="89026"/>
                  </a:lnTo>
                  <a:lnTo>
                    <a:pt x="109600" y="0"/>
                  </a:lnTo>
                  <a:lnTo>
                    <a:pt x="291972" y="0"/>
                  </a:lnTo>
                  <a:lnTo>
                    <a:pt x="182244" y="89026"/>
                  </a:lnTo>
                  <a:lnTo>
                    <a:pt x="182244" y="223265"/>
                  </a:lnTo>
                  <a:lnTo>
                    <a:pt x="291972" y="89026"/>
                  </a:lnTo>
                  <a:lnTo>
                    <a:pt x="291972" y="0"/>
                  </a:lnTo>
                  <a:lnTo>
                    <a:pt x="109600" y="0"/>
                  </a:lnTo>
                  <a:lnTo>
                    <a:pt x="0" y="890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904987" y="2040636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291972" y="0"/>
                  </a:moveTo>
                  <a:lnTo>
                    <a:pt x="109600" y="0"/>
                  </a:lnTo>
                  <a:lnTo>
                    <a:pt x="0" y="89153"/>
                  </a:lnTo>
                  <a:lnTo>
                    <a:pt x="182244" y="89153"/>
                  </a:lnTo>
                  <a:lnTo>
                    <a:pt x="291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904987" y="2040636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0" y="89153"/>
                  </a:moveTo>
                  <a:lnTo>
                    <a:pt x="109600" y="0"/>
                  </a:lnTo>
                  <a:lnTo>
                    <a:pt x="291972" y="0"/>
                  </a:lnTo>
                  <a:lnTo>
                    <a:pt x="182244" y="89153"/>
                  </a:lnTo>
                  <a:lnTo>
                    <a:pt x="0" y="8915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014715" y="204063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3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79435" y="2004060"/>
              <a:ext cx="1464945" cy="353695"/>
            </a:xfrm>
            <a:custGeom>
              <a:avLst/>
              <a:gdLst/>
              <a:ahLst/>
              <a:cxnLst/>
              <a:rect l="l" t="t" r="r" b="b"/>
              <a:pathLst>
                <a:path w="1464945" h="353694">
                  <a:moveTo>
                    <a:pt x="0" y="353567"/>
                  </a:moveTo>
                  <a:lnTo>
                    <a:pt x="246761" y="0"/>
                  </a:lnTo>
                  <a:lnTo>
                    <a:pt x="1464564" y="0"/>
                  </a:lnTo>
                  <a:lnTo>
                    <a:pt x="1217803" y="353567"/>
                  </a:lnTo>
                  <a:lnTo>
                    <a:pt x="0" y="3535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8163305" y="2135886"/>
              <a:ext cx="290830" cy="133350"/>
            </a:xfrm>
            <a:custGeom>
              <a:avLst/>
              <a:gdLst/>
              <a:ahLst/>
              <a:cxnLst/>
              <a:rect l="l" t="t" r="r" b="b"/>
              <a:pathLst>
                <a:path w="290829" h="133350">
                  <a:moveTo>
                    <a:pt x="290449" y="0"/>
                  </a:moveTo>
                  <a:lnTo>
                    <a:pt x="145923" y="0"/>
                  </a:lnTo>
                  <a:lnTo>
                    <a:pt x="0" y="133350"/>
                  </a:lnTo>
                  <a:lnTo>
                    <a:pt x="181355" y="133350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163305" y="2135886"/>
              <a:ext cx="290830" cy="133350"/>
            </a:xfrm>
            <a:custGeom>
              <a:avLst/>
              <a:gdLst/>
              <a:ahLst/>
              <a:cxnLst/>
              <a:rect l="l" t="t" r="r" b="b"/>
              <a:pathLst>
                <a:path w="290829" h="133350">
                  <a:moveTo>
                    <a:pt x="0" y="133350"/>
                  </a:moveTo>
                  <a:lnTo>
                    <a:pt x="145923" y="0"/>
                  </a:lnTo>
                  <a:lnTo>
                    <a:pt x="290449" y="0"/>
                  </a:lnTo>
                  <a:lnTo>
                    <a:pt x="181355" y="133350"/>
                  </a:lnTo>
                  <a:lnTo>
                    <a:pt x="36829" y="133350"/>
                  </a:lnTo>
                  <a:lnTo>
                    <a:pt x="0" y="133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4067" y="2138172"/>
              <a:ext cx="176783" cy="126491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8164067" y="2138172"/>
              <a:ext cx="177165" cy="127000"/>
            </a:xfrm>
            <a:custGeom>
              <a:avLst/>
              <a:gdLst/>
              <a:ahLst/>
              <a:cxnLst/>
              <a:rect l="l" t="t" r="r" b="b"/>
              <a:pathLst>
                <a:path w="177165" h="127000">
                  <a:moveTo>
                    <a:pt x="0" y="126491"/>
                  </a:moveTo>
                  <a:lnTo>
                    <a:pt x="176783" y="126491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3899" y="2045208"/>
              <a:ext cx="109093" cy="223265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8162543" y="2045208"/>
              <a:ext cx="290830" cy="223520"/>
            </a:xfrm>
            <a:custGeom>
              <a:avLst/>
              <a:gdLst/>
              <a:ahLst/>
              <a:cxnLst/>
              <a:rect l="l" t="t" r="r" b="b"/>
              <a:pathLst>
                <a:path w="290829" h="223519">
                  <a:moveTo>
                    <a:pt x="0" y="89026"/>
                  </a:moveTo>
                  <a:lnTo>
                    <a:pt x="109092" y="0"/>
                  </a:lnTo>
                  <a:lnTo>
                    <a:pt x="109092" y="89026"/>
                  </a:lnTo>
                  <a:lnTo>
                    <a:pt x="109092" y="0"/>
                  </a:lnTo>
                  <a:lnTo>
                    <a:pt x="290449" y="0"/>
                  </a:lnTo>
                  <a:lnTo>
                    <a:pt x="181355" y="89026"/>
                  </a:lnTo>
                  <a:lnTo>
                    <a:pt x="181355" y="223265"/>
                  </a:lnTo>
                  <a:lnTo>
                    <a:pt x="290449" y="89026"/>
                  </a:lnTo>
                  <a:lnTo>
                    <a:pt x="290449" y="0"/>
                  </a:lnTo>
                  <a:lnTo>
                    <a:pt x="109092" y="0"/>
                  </a:lnTo>
                  <a:lnTo>
                    <a:pt x="0" y="890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162543" y="2045208"/>
              <a:ext cx="290830" cy="89535"/>
            </a:xfrm>
            <a:custGeom>
              <a:avLst/>
              <a:gdLst/>
              <a:ahLst/>
              <a:cxnLst/>
              <a:rect l="l" t="t" r="r" b="b"/>
              <a:pathLst>
                <a:path w="290829" h="89535">
                  <a:moveTo>
                    <a:pt x="290449" y="0"/>
                  </a:moveTo>
                  <a:lnTo>
                    <a:pt x="109092" y="0"/>
                  </a:lnTo>
                  <a:lnTo>
                    <a:pt x="0" y="89153"/>
                  </a:lnTo>
                  <a:lnTo>
                    <a:pt x="181355" y="89153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162543" y="2045208"/>
              <a:ext cx="290830" cy="89535"/>
            </a:xfrm>
            <a:custGeom>
              <a:avLst/>
              <a:gdLst/>
              <a:ahLst/>
              <a:cxnLst/>
              <a:rect l="l" t="t" r="r" b="b"/>
              <a:pathLst>
                <a:path w="290829" h="89535">
                  <a:moveTo>
                    <a:pt x="0" y="89153"/>
                  </a:moveTo>
                  <a:lnTo>
                    <a:pt x="109092" y="0"/>
                  </a:lnTo>
                  <a:lnTo>
                    <a:pt x="290449" y="0"/>
                  </a:lnTo>
                  <a:lnTo>
                    <a:pt x="181355" y="89153"/>
                  </a:lnTo>
                  <a:lnTo>
                    <a:pt x="0" y="891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272271" y="204520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411717" y="2135886"/>
              <a:ext cx="292100" cy="133350"/>
            </a:xfrm>
            <a:custGeom>
              <a:avLst/>
              <a:gdLst/>
              <a:ahLst/>
              <a:cxnLst/>
              <a:rect l="l" t="t" r="r" b="b"/>
              <a:pathLst>
                <a:path w="292100" h="133350">
                  <a:moveTo>
                    <a:pt x="291973" y="0"/>
                  </a:moveTo>
                  <a:lnTo>
                    <a:pt x="146684" y="0"/>
                  </a:lnTo>
                  <a:lnTo>
                    <a:pt x="0" y="133350"/>
                  </a:lnTo>
                  <a:lnTo>
                    <a:pt x="182245" y="133350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411717" y="2135886"/>
              <a:ext cx="292100" cy="133350"/>
            </a:xfrm>
            <a:custGeom>
              <a:avLst/>
              <a:gdLst/>
              <a:ahLst/>
              <a:cxnLst/>
              <a:rect l="l" t="t" r="r" b="b"/>
              <a:pathLst>
                <a:path w="292100" h="133350">
                  <a:moveTo>
                    <a:pt x="0" y="133350"/>
                  </a:moveTo>
                  <a:lnTo>
                    <a:pt x="146684" y="0"/>
                  </a:lnTo>
                  <a:lnTo>
                    <a:pt x="291973" y="0"/>
                  </a:lnTo>
                  <a:lnTo>
                    <a:pt x="182245" y="133350"/>
                  </a:lnTo>
                  <a:lnTo>
                    <a:pt x="36956" y="133350"/>
                  </a:lnTo>
                  <a:lnTo>
                    <a:pt x="0" y="1333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4003" y="2138172"/>
              <a:ext cx="176783" cy="126491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8414003" y="2138172"/>
              <a:ext cx="177165" cy="127000"/>
            </a:xfrm>
            <a:custGeom>
              <a:avLst/>
              <a:gdLst/>
              <a:ahLst/>
              <a:cxnLst/>
              <a:rect l="l" t="t" r="r" b="b"/>
              <a:pathLst>
                <a:path w="177165" h="127000">
                  <a:moveTo>
                    <a:pt x="0" y="126491"/>
                  </a:moveTo>
                  <a:lnTo>
                    <a:pt x="176783" y="126491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93200" y="2045208"/>
              <a:ext cx="109727" cy="223265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8410955" y="2045208"/>
              <a:ext cx="292100" cy="223520"/>
            </a:xfrm>
            <a:custGeom>
              <a:avLst/>
              <a:gdLst/>
              <a:ahLst/>
              <a:cxnLst/>
              <a:rect l="l" t="t" r="r" b="b"/>
              <a:pathLst>
                <a:path w="292100" h="223519">
                  <a:moveTo>
                    <a:pt x="0" y="89026"/>
                  </a:moveTo>
                  <a:lnTo>
                    <a:pt x="109600" y="0"/>
                  </a:lnTo>
                  <a:lnTo>
                    <a:pt x="109600" y="89026"/>
                  </a:lnTo>
                  <a:lnTo>
                    <a:pt x="109600" y="0"/>
                  </a:lnTo>
                  <a:lnTo>
                    <a:pt x="291973" y="0"/>
                  </a:lnTo>
                  <a:lnTo>
                    <a:pt x="182245" y="89026"/>
                  </a:lnTo>
                  <a:lnTo>
                    <a:pt x="182245" y="223265"/>
                  </a:lnTo>
                  <a:lnTo>
                    <a:pt x="291973" y="89026"/>
                  </a:lnTo>
                  <a:lnTo>
                    <a:pt x="291973" y="0"/>
                  </a:lnTo>
                  <a:lnTo>
                    <a:pt x="109600" y="0"/>
                  </a:lnTo>
                  <a:lnTo>
                    <a:pt x="0" y="8902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410955" y="2045208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291973" y="0"/>
                  </a:moveTo>
                  <a:lnTo>
                    <a:pt x="109600" y="0"/>
                  </a:lnTo>
                  <a:lnTo>
                    <a:pt x="0" y="89153"/>
                  </a:lnTo>
                  <a:lnTo>
                    <a:pt x="182245" y="89153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410955" y="2045208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0" y="89153"/>
                  </a:moveTo>
                  <a:lnTo>
                    <a:pt x="109600" y="0"/>
                  </a:lnTo>
                  <a:lnTo>
                    <a:pt x="291973" y="0"/>
                  </a:lnTo>
                  <a:lnTo>
                    <a:pt x="182245" y="89153"/>
                  </a:lnTo>
                  <a:lnTo>
                    <a:pt x="0" y="891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520683" y="204520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681465" y="2129790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291973" y="0"/>
                  </a:moveTo>
                  <a:lnTo>
                    <a:pt x="146684" y="0"/>
                  </a:lnTo>
                  <a:lnTo>
                    <a:pt x="0" y="134874"/>
                  </a:lnTo>
                  <a:lnTo>
                    <a:pt x="182244" y="134874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681465" y="2129790"/>
              <a:ext cx="292100" cy="135255"/>
            </a:xfrm>
            <a:custGeom>
              <a:avLst/>
              <a:gdLst/>
              <a:ahLst/>
              <a:cxnLst/>
              <a:rect l="l" t="t" r="r" b="b"/>
              <a:pathLst>
                <a:path w="292100" h="135255">
                  <a:moveTo>
                    <a:pt x="0" y="134874"/>
                  </a:moveTo>
                  <a:lnTo>
                    <a:pt x="146684" y="0"/>
                  </a:lnTo>
                  <a:lnTo>
                    <a:pt x="291973" y="0"/>
                  </a:lnTo>
                  <a:lnTo>
                    <a:pt x="182244" y="134874"/>
                  </a:lnTo>
                  <a:lnTo>
                    <a:pt x="36956" y="134874"/>
                  </a:lnTo>
                  <a:lnTo>
                    <a:pt x="0" y="1348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2227" y="2133600"/>
              <a:ext cx="178307" cy="124967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8682227" y="2133600"/>
              <a:ext cx="178435" cy="125095"/>
            </a:xfrm>
            <a:custGeom>
              <a:avLst/>
              <a:gdLst/>
              <a:ahLst/>
              <a:cxnLst/>
              <a:rect l="l" t="t" r="r" b="b"/>
              <a:pathLst>
                <a:path w="178434" h="125094">
                  <a:moveTo>
                    <a:pt x="0" y="124967"/>
                  </a:moveTo>
                  <a:lnTo>
                    <a:pt x="178307" y="124967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62948" y="2040636"/>
              <a:ext cx="109727" cy="223265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8680703" y="2040636"/>
              <a:ext cx="292100" cy="223520"/>
            </a:xfrm>
            <a:custGeom>
              <a:avLst/>
              <a:gdLst/>
              <a:ahLst/>
              <a:cxnLst/>
              <a:rect l="l" t="t" r="r" b="b"/>
              <a:pathLst>
                <a:path w="292100" h="223519">
                  <a:moveTo>
                    <a:pt x="0" y="89026"/>
                  </a:moveTo>
                  <a:lnTo>
                    <a:pt x="109600" y="0"/>
                  </a:lnTo>
                  <a:lnTo>
                    <a:pt x="109600" y="89026"/>
                  </a:lnTo>
                  <a:lnTo>
                    <a:pt x="109600" y="0"/>
                  </a:lnTo>
                  <a:lnTo>
                    <a:pt x="291973" y="0"/>
                  </a:lnTo>
                  <a:lnTo>
                    <a:pt x="182245" y="89026"/>
                  </a:lnTo>
                  <a:lnTo>
                    <a:pt x="182245" y="223265"/>
                  </a:lnTo>
                  <a:lnTo>
                    <a:pt x="291973" y="89026"/>
                  </a:lnTo>
                  <a:lnTo>
                    <a:pt x="291973" y="0"/>
                  </a:lnTo>
                  <a:lnTo>
                    <a:pt x="109600" y="0"/>
                  </a:lnTo>
                  <a:lnTo>
                    <a:pt x="0" y="8902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80703" y="2040636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291973" y="0"/>
                  </a:moveTo>
                  <a:lnTo>
                    <a:pt x="109600" y="0"/>
                  </a:lnTo>
                  <a:lnTo>
                    <a:pt x="0" y="89153"/>
                  </a:lnTo>
                  <a:lnTo>
                    <a:pt x="182245" y="89153"/>
                  </a:lnTo>
                  <a:lnTo>
                    <a:pt x="291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80703" y="2040636"/>
              <a:ext cx="292100" cy="89535"/>
            </a:xfrm>
            <a:custGeom>
              <a:avLst/>
              <a:gdLst/>
              <a:ahLst/>
              <a:cxnLst/>
              <a:rect l="l" t="t" r="r" b="b"/>
              <a:pathLst>
                <a:path w="292100" h="89535">
                  <a:moveTo>
                    <a:pt x="0" y="89153"/>
                  </a:moveTo>
                  <a:lnTo>
                    <a:pt x="109600" y="0"/>
                  </a:lnTo>
                  <a:lnTo>
                    <a:pt x="291973" y="0"/>
                  </a:lnTo>
                  <a:lnTo>
                    <a:pt x="182245" y="89153"/>
                  </a:lnTo>
                  <a:lnTo>
                    <a:pt x="0" y="891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790431" y="204063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3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8121142" y="2397633"/>
            <a:ext cx="4425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Microsoft YaHei"/>
                <a:cs typeface="Microsoft YaHei"/>
              </a:rPr>
              <a:t>Waste</a:t>
            </a:r>
            <a:r>
              <a:rPr sz="6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6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828535" y="2051431"/>
            <a:ext cx="6496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After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unpack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855968" y="2295270"/>
            <a:ext cx="59372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Empty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Case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Move</a:t>
            </a:r>
            <a:r>
              <a:rPr sz="800" spc="-3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4614417" y="2508694"/>
            <a:ext cx="3051810" cy="2374265"/>
            <a:chOff x="4614417" y="2508694"/>
            <a:chExt cx="3051810" cy="2374265"/>
          </a:xfrm>
        </p:grpSpPr>
        <p:sp>
          <p:nvSpPr>
            <p:cNvPr id="203" name="object 203"/>
            <p:cNvSpPr/>
            <p:nvPr/>
          </p:nvSpPr>
          <p:spPr>
            <a:xfrm>
              <a:off x="4890769" y="3350641"/>
              <a:ext cx="85725" cy="483870"/>
            </a:xfrm>
            <a:custGeom>
              <a:avLst/>
              <a:gdLst/>
              <a:ahLst/>
              <a:cxnLst/>
              <a:rect l="l" t="t" r="r" b="b"/>
              <a:pathLst>
                <a:path w="85725" h="483870">
                  <a:moveTo>
                    <a:pt x="0" y="397637"/>
                  </a:moveTo>
                  <a:lnTo>
                    <a:pt x="42163" y="483616"/>
                  </a:lnTo>
                  <a:lnTo>
                    <a:pt x="78529" y="412369"/>
                  </a:lnTo>
                  <a:lnTo>
                    <a:pt x="57022" y="412369"/>
                  </a:lnTo>
                  <a:lnTo>
                    <a:pt x="28447" y="412115"/>
                  </a:lnTo>
                  <a:lnTo>
                    <a:pt x="28553" y="397848"/>
                  </a:lnTo>
                  <a:lnTo>
                    <a:pt x="0" y="397637"/>
                  </a:lnTo>
                  <a:close/>
                </a:path>
                <a:path w="85725" h="483870">
                  <a:moveTo>
                    <a:pt x="28553" y="397848"/>
                  </a:moveTo>
                  <a:lnTo>
                    <a:pt x="28447" y="412115"/>
                  </a:lnTo>
                  <a:lnTo>
                    <a:pt x="57022" y="412369"/>
                  </a:lnTo>
                  <a:lnTo>
                    <a:pt x="57128" y="398060"/>
                  </a:lnTo>
                  <a:lnTo>
                    <a:pt x="28553" y="397848"/>
                  </a:lnTo>
                  <a:close/>
                </a:path>
                <a:path w="85725" h="483870">
                  <a:moveTo>
                    <a:pt x="57128" y="398060"/>
                  </a:moveTo>
                  <a:lnTo>
                    <a:pt x="57022" y="412369"/>
                  </a:lnTo>
                  <a:lnTo>
                    <a:pt x="78529" y="412369"/>
                  </a:lnTo>
                  <a:lnTo>
                    <a:pt x="85725" y="398272"/>
                  </a:lnTo>
                  <a:lnTo>
                    <a:pt x="57128" y="398060"/>
                  </a:lnTo>
                  <a:close/>
                </a:path>
                <a:path w="85725" h="483870">
                  <a:moveTo>
                    <a:pt x="31495" y="0"/>
                  </a:moveTo>
                  <a:lnTo>
                    <a:pt x="28553" y="397848"/>
                  </a:lnTo>
                  <a:lnTo>
                    <a:pt x="57128" y="398060"/>
                  </a:lnTo>
                  <a:lnTo>
                    <a:pt x="60070" y="254"/>
                  </a:lnTo>
                  <a:lnTo>
                    <a:pt x="31495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465569" y="2522982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6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21879" y="4471416"/>
              <a:ext cx="243840" cy="411479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7162419" y="4139057"/>
              <a:ext cx="85725" cy="364490"/>
            </a:xfrm>
            <a:custGeom>
              <a:avLst/>
              <a:gdLst/>
              <a:ahLst/>
              <a:cxnLst/>
              <a:rect l="l" t="t" r="r" b="b"/>
              <a:pathLst>
                <a:path w="85725" h="364489">
                  <a:moveTo>
                    <a:pt x="28633" y="278510"/>
                  </a:moveTo>
                  <a:lnTo>
                    <a:pt x="0" y="278638"/>
                  </a:lnTo>
                  <a:lnTo>
                    <a:pt x="43306" y="364236"/>
                  </a:lnTo>
                  <a:lnTo>
                    <a:pt x="78519" y="292862"/>
                  </a:lnTo>
                  <a:lnTo>
                    <a:pt x="28701" y="292862"/>
                  </a:lnTo>
                  <a:lnTo>
                    <a:pt x="28633" y="278510"/>
                  </a:lnTo>
                  <a:close/>
                </a:path>
                <a:path w="85725" h="364489">
                  <a:moveTo>
                    <a:pt x="57208" y="278383"/>
                  </a:moveTo>
                  <a:lnTo>
                    <a:pt x="28633" y="278510"/>
                  </a:lnTo>
                  <a:lnTo>
                    <a:pt x="28701" y="292862"/>
                  </a:lnTo>
                  <a:lnTo>
                    <a:pt x="57276" y="292735"/>
                  </a:lnTo>
                  <a:lnTo>
                    <a:pt x="57208" y="278383"/>
                  </a:lnTo>
                  <a:close/>
                </a:path>
                <a:path w="85725" h="364489">
                  <a:moveTo>
                    <a:pt x="85725" y="278257"/>
                  </a:moveTo>
                  <a:lnTo>
                    <a:pt x="57208" y="278383"/>
                  </a:lnTo>
                  <a:lnTo>
                    <a:pt x="57276" y="292735"/>
                  </a:lnTo>
                  <a:lnTo>
                    <a:pt x="28701" y="292862"/>
                  </a:lnTo>
                  <a:lnTo>
                    <a:pt x="78519" y="292862"/>
                  </a:lnTo>
                  <a:lnTo>
                    <a:pt x="85725" y="278257"/>
                  </a:lnTo>
                  <a:close/>
                </a:path>
                <a:path w="85725" h="364489">
                  <a:moveTo>
                    <a:pt x="55879" y="0"/>
                  </a:moveTo>
                  <a:lnTo>
                    <a:pt x="27304" y="127"/>
                  </a:lnTo>
                  <a:lnTo>
                    <a:pt x="28633" y="278510"/>
                  </a:lnTo>
                  <a:lnTo>
                    <a:pt x="57208" y="278383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20767" y="2971800"/>
              <a:ext cx="546100" cy="304800"/>
            </a:xfrm>
            <a:custGeom>
              <a:avLst/>
              <a:gdLst/>
              <a:ahLst/>
              <a:cxnLst/>
              <a:rect l="l" t="t" r="r" b="b"/>
              <a:pathLst>
                <a:path w="546100" h="304800">
                  <a:moveTo>
                    <a:pt x="54559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45591" y="304800"/>
                  </a:lnTo>
                  <a:lnTo>
                    <a:pt x="545591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620767" y="2971800"/>
              <a:ext cx="546100" cy="304800"/>
            </a:xfrm>
            <a:custGeom>
              <a:avLst/>
              <a:gdLst/>
              <a:ahLst/>
              <a:cxnLst/>
              <a:rect l="l" t="t" r="r" b="b"/>
              <a:pathLst>
                <a:path w="546100" h="304800">
                  <a:moveTo>
                    <a:pt x="0" y="304800"/>
                  </a:moveTo>
                  <a:lnTo>
                    <a:pt x="545591" y="304800"/>
                  </a:lnTo>
                  <a:lnTo>
                    <a:pt x="54559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622291" y="3238500"/>
              <a:ext cx="542925" cy="3175"/>
            </a:xfrm>
            <a:custGeom>
              <a:avLst/>
              <a:gdLst/>
              <a:ahLst/>
              <a:cxnLst/>
              <a:rect l="l" t="t" r="r" b="b"/>
              <a:pathLst>
                <a:path w="542925" h="3175">
                  <a:moveTo>
                    <a:pt x="0" y="0"/>
                  </a:moveTo>
                  <a:lnTo>
                    <a:pt x="542544" y="304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620767" y="3290316"/>
              <a:ext cx="74930" cy="32384"/>
            </a:xfrm>
            <a:custGeom>
              <a:avLst/>
              <a:gdLst/>
              <a:ahLst/>
              <a:cxnLst/>
              <a:rect l="l" t="t" r="r" b="b"/>
              <a:pathLst>
                <a:path w="74929" h="32385">
                  <a:moveTo>
                    <a:pt x="74675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74675" y="32003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620767" y="3290316"/>
              <a:ext cx="74930" cy="32384"/>
            </a:xfrm>
            <a:custGeom>
              <a:avLst/>
              <a:gdLst/>
              <a:ahLst/>
              <a:cxnLst/>
              <a:rect l="l" t="t" r="r" b="b"/>
              <a:pathLst>
                <a:path w="74929" h="32385">
                  <a:moveTo>
                    <a:pt x="0" y="32003"/>
                  </a:moveTo>
                  <a:lnTo>
                    <a:pt x="74675" y="32003"/>
                  </a:lnTo>
                  <a:lnTo>
                    <a:pt x="74675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50891" y="3290316"/>
              <a:ext cx="76200" cy="32384"/>
            </a:xfrm>
            <a:custGeom>
              <a:avLst/>
              <a:gdLst/>
              <a:ahLst/>
              <a:cxnLst/>
              <a:rect l="l" t="t" r="r" b="b"/>
              <a:pathLst>
                <a:path w="76200" h="32385">
                  <a:moveTo>
                    <a:pt x="76200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76200" y="32003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50891" y="3290316"/>
              <a:ext cx="76200" cy="32384"/>
            </a:xfrm>
            <a:custGeom>
              <a:avLst/>
              <a:gdLst/>
              <a:ahLst/>
              <a:cxnLst/>
              <a:rect l="l" t="t" r="r" b="b"/>
              <a:pathLst>
                <a:path w="76200" h="32385">
                  <a:moveTo>
                    <a:pt x="0" y="32003"/>
                  </a:moveTo>
                  <a:lnTo>
                    <a:pt x="76200" y="32003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91683" y="3290316"/>
              <a:ext cx="74930" cy="32384"/>
            </a:xfrm>
            <a:custGeom>
              <a:avLst/>
              <a:gdLst/>
              <a:ahLst/>
              <a:cxnLst/>
              <a:rect l="l" t="t" r="r" b="b"/>
              <a:pathLst>
                <a:path w="74929" h="32385">
                  <a:moveTo>
                    <a:pt x="74675" y="0"/>
                  </a:moveTo>
                  <a:lnTo>
                    <a:pt x="0" y="0"/>
                  </a:lnTo>
                  <a:lnTo>
                    <a:pt x="0" y="32003"/>
                  </a:lnTo>
                  <a:lnTo>
                    <a:pt x="74675" y="32003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91683" y="3290316"/>
              <a:ext cx="74930" cy="32384"/>
            </a:xfrm>
            <a:custGeom>
              <a:avLst/>
              <a:gdLst/>
              <a:ahLst/>
              <a:cxnLst/>
              <a:rect l="l" t="t" r="r" b="b"/>
              <a:pathLst>
                <a:path w="74929" h="32385">
                  <a:moveTo>
                    <a:pt x="0" y="32003"/>
                  </a:moveTo>
                  <a:lnTo>
                    <a:pt x="74675" y="32003"/>
                  </a:lnTo>
                  <a:lnTo>
                    <a:pt x="74675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893051" y="3893820"/>
              <a:ext cx="220979" cy="280670"/>
            </a:xfrm>
            <a:custGeom>
              <a:avLst/>
              <a:gdLst/>
              <a:ahLst/>
              <a:cxnLst/>
              <a:rect l="l" t="t" r="r" b="b"/>
              <a:pathLst>
                <a:path w="220979" h="280670">
                  <a:moveTo>
                    <a:pt x="0" y="0"/>
                  </a:moveTo>
                  <a:lnTo>
                    <a:pt x="220979" y="0"/>
                  </a:lnTo>
                  <a:lnTo>
                    <a:pt x="220979" y="228599"/>
                  </a:lnTo>
                  <a:lnTo>
                    <a:pt x="173919" y="234815"/>
                  </a:lnTo>
                  <a:lnTo>
                    <a:pt x="139135" y="249324"/>
                  </a:lnTo>
                  <a:lnTo>
                    <a:pt x="110490" y="265922"/>
                  </a:lnTo>
                  <a:lnTo>
                    <a:pt x="81844" y="278402"/>
                  </a:lnTo>
                  <a:lnTo>
                    <a:pt x="47060" y="280561"/>
                  </a:lnTo>
                  <a:lnTo>
                    <a:pt x="0" y="2661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7134859" y="3882390"/>
            <a:ext cx="7308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Give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label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5323078" y="4782692"/>
            <a:ext cx="925830" cy="2622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60325">
              <a:lnSpc>
                <a:spcPts val="900"/>
              </a:lnSpc>
              <a:spcBef>
                <a:spcPts val="18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Qualified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parts</a:t>
            </a:r>
            <a:r>
              <a:rPr sz="800" spc="50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Fill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Special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Rack</a:t>
            </a:r>
            <a:endParaRPr sz="800">
              <a:latin typeface="Microsoft YaHei"/>
              <a:cs typeface="Microsoft YaHei"/>
            </a:endParaRPr>
          </a:p>
        </p:txBody>
      </p:sp>
      <p:pic>
        <p:nvPicPr>
          <p:cNvPr id="219" name="object 2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5056" y="3107435"/>
            <a:ext cx="326135" cy="295656"/>
          </a:xfrm>
          <a:prstGeom prst="rect">
            <a:avLst/>
          </a:prstGeom>
        </p:spPr>
      </p:pic>
      <p:sp>
        <p:nvSpPr>
          <p:cNvPr id="220" name="object 220"/>
          <p:cNvSpPr txBox="1"/>
          <p:nvPr/>
        </p:nvSpPr>
        <p:spPr>
          <a:xfrm>
            <a:off x="6978142" y="3432505"/>
            <a:ext cx="28765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WMS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5212079" y="2090927"/>
            <a:ext cx="1712595" cy="1175385"/>
            <a:chOff x="5212079" y="2090927"/>
            <a:chExt cx="1712595" cy="1175385"/>
          </a:xfrm>
        </p:grpSpPr>
        <p:sp>
          <p:nvSpPr>
            <p:cNvPr id="222" name="object 222"/>
            <p:cNvSpPr/>
            <p:nvPr/>
          </p:nvSpPr>
          <p:spPr>
            <a:xfrm>
              <a:off x="5420867" y="2731643"/>
              <a:ext cx="1503680" cy="534670"/>
            </a:xfrm>
            <a:custGeom>
              <a:avLst/>
              <a:gdLst/>
              <a:ahLst/>
              <a:cxnLst/>
              <a:rect l="l" t="t" r="r" b="b"/>
              <a:pathLst>
                <a:path w="1503679" h="534670">
                  <a:moveTo>
                    <a:pt x="1429194" y="504200"/>
                  </a:moveTo>
                  <a:lnTo>
                    <a:pt x="1418971" y="534289"/>
                  </a:lnTo>
                  <a:lnTo>
                    <a:pt x="1503299" y="522732"/>
                  </a:lnTo>
                  <a:lnTo>
                    <a:pt x="1489003" y="508254"/>
                  </a:lnTo>
                  <a:lnTo>
                    <a:pt x="1441196" y="508254"/>
                  </a:lnTo>
                  <a:lnTo>
                    <a:pt x="1429194" y="504200"/>
                  </a:lnTo>
                  <a:close/>
                </a:path>
                <a:path w="1503679" h="534670">
                  <a:moveTo>
                    <a:pt x="1433261" y="492232"/>
                  </a:moveTo>
                  <a:lnTo>
                    <a:pt x="1429194" y="504200"/>
                  </a:lnTo>
                  <a:lnTo>
                    <a:pt x="1441196" y="508254"/>
                  </a:lnTo>
                  <a:lnTo>
                    <a:pt x="1445260" y="496316"/>
                  </a:lnTo>
                  <a:lnTo>
                    <a:pt x="1433261" y="492232"/>
                  </a:lnTo>
                  <a:close/>
                </a:path>
                <a:path w="1503679" h="534670">
                  <a:moveTo>
                    <a:pt x="1443482" y="462153"/>
                  </a:moveTo>
                  <a:lnTo>
                    <a:pt x="1433261" y="492232"/>
                  </a:lnTo>
                  <a:lnTo>
                    <a:pt x="1445260" y="496316"/>
                  </a:lnTo>
                  <a:lnTo>
                    <a:pt x="1441196" y="508254"/>
                  </a:lnTo>
                  <a:lnTo>
                    <a:pt x="1489003" y="508254"/>
                  </a:lnTo>
                  <a:lnTo>
                    <a:pt x="1443482" y="462153"/>
                  </a:lnTo>
                  <a:close/>
                </a:path>
                <a:path w="1503679" h="534670">
                  <a:moveTo>
                    <a:pt x="1397127" y="479933"/>
                  </a:moveTo>
                  <a:lnTo>
                    <a:pt x="1393063" y="491998"/>
                  </a:lnTo>
                  <a:lnTo>
                    <a:pt x="1429194" y="504200"/>
                  </a:lnTo>
                  <a:lnTo>
                    <a:pt x="1433261" y="492232"/>
                  </a:lnTo>
                  <a:lnTo>
                    <a:pt x="1397127" y="479933"/>
                  </a:lnTo>
                  <a:close/>
                </a:path>
                <a:path w="1503679" h="534670">
                  <a:moveTo>
                    <a:pt x="1313053" y="451358"/>
                  </a:moveTo>
                  <a:lnTo>
                    <a:pt x="1308989" y="463296"/>
                  </a:lnTo>
                  <a:lnTo>
                    <a:pt x="1356995" y="479679"/>
                  </a:lnTo>
                  <a:lnTo>
                    <a:pt x="1361059" y="467614"/>
                  </a:lnTo>
                  <a:lnTo>
                    <a:pt x="1313053" y="451358"/>
                  </a:lnTo>
                  <a:close/>
                </a:path>
                <a:path w="1503679" h="534670">
                  <a:moveTo>
                    <a:pt x="1228852" y="422656"/>
                  </a:moveTo>
                  <a:lnTo>
                    <a:pt x="1224788" y="434721"/>
                  </a:lnTo>
                  <a:lnTo>
                    <a:pt x="1272921" y="451104"/>
                  </a:lnTo>
                  <a:lnTo>
                    <a:pt x="1276985" y="439039"/>
                  </a:lnTo>
                  <a:lnTo>
                    <a:pt x="1228852" y="422656"/>
                  </a:lnTo>
                  <a:close/>
                </a:path>
                <a:path w="1503679" h="534670">
                  <a:moveTo>
                    <a:pt x="1144651" y="394081"/>
                  </a:moveTo>
                  <a:lnTo>
                    <a:pt x="1140587" y="406146"/>
                  </a:lnTo>
                  <a:lnTo>
                    <a:pt x="1188720" y="422402"/>
                  </a:lnTo>
                  <a:lnTo>
                    <a:pt x="1192784" y="410464"/>
                  </a:lnTo>
                  <a:lnTo>
                    <a:pt x="1144651" y="394081"/>
                  </a:lnTo>
                  <a:close/>
                </a:path>
                <a:path w="1503679" h="534670">
                  <a:moveTo>
                    <a:pt x="1060577" y="365506"/>
                  </a:moveTo>
                  <a:lnTo>
                    <a:pt x="1056386" y="377444"/>
                  </a:lnTo>
                  <a:lnTo>
                    <a:pt x="1104518" y="393827"/>
                  </a:lnTo>
                  <a:lnTo>
                    <a:pt x="1108583" y="381762"/>
                  </a:lnTo>
                  <a:lnTo>
                    <a:pt x="1060577" y="365506"/>
                  </a:lnTo>
                  <a:close/>
                </a:path>
                <a:path w="1503679" h="534670">
                  <a:moveTo>
                    <a:pt x="976376" y="336804"/>
                  </a:moveTo>
                  <a:lnTo>
                    <a:pt x="972312" y="348869"/>
                  </a:lnTo>
                  <a:lnTo>
                    <a:pt x="1020318" y="365252"/>
                  </a:lnTo>
                  <a:lnTo>
                    <a:pt x="1024509" y="353187"/>
                  </a:lnTo>
                  <a:lnTo>
                    <a:pt x="976376" y="336804"/>
                  </a:lnTo>
                  <a:close/>
                </a:path>
                <a:path w="1503679" h="534670">
                  <a:moveTo>
                    <a:pt x="892175" y="308229"/>
                  </a:moveTo>
                  <a:lnTo>
                    <a:pt x="888111" y="320294"/>
                  </a:lnTo>
                  <a:lnTo>
                    <a:pt x="936244" y="336550"/>
                  </a:lnTo>
                  <a:lnTo>
                    <a:pt x="940308" y="324612"/>
                  </a:lnTo>
                  <a:lnTo>
                    <a:pt x="892175" y="308229"/>
                  </a:lnTo>
                  <a:close/>
                </a:path>
                <a:path w="1503679" h="534670">
                  <a:moveTo>
                    <a:pt x="807974" y="279654"/>
                  </a:moveTo>
                  <a:lnTo>
                    <a:pt x="803910" y="291592"/>
                  </a:lnTo>
                  <a:lnTo>
                    <a:pt x="852043" y="307975"/>
                  </a:lnTo>
                  <a:lnTo>
                    <a:pt x="856107" y="295910"/>
                  </a:lnTo>
                  <a:lnTo>
                    <a:pt x="807974" y="279654"/>
                  </a:lnTo>
                  <a:close/>
                </a:path>
                <a:path w="1503679" h="534670">
                  <a:moveTo>
                    <a:pt x="723900" y="250952"/>
                  </a:moveTo>
                  <a:lnTo>
                    <a:pt x="719709" y="263017"/>
                  </a:lnTo>
                  <a:lnTo>
                    <a:pt x="767842" y="279400"/>
                  </a:lnTo>
                  <a:lnTo>
                    <a:pt x="771906" y="267335"/>
                  </a:lnTo>
                  <a:lnTo>
                    <a:pt x="723900" y="250952"/>
                  </a:lnTo>
                  <a:close/>
                </a:path>
                <a:path w="1503679" h="534670">
                  <a:moveTo>
                    <a:pt x="639699" y="222377"/>
                  </a:moveTo>
                  <a:lnTo>
                    <a:pt x="635635" y="234442"/>
                  </a:lnTo>
                  <a:lnTo>
                    <a:pt x="683641" y="250698"/>
                  </a:lnTo>
                  <a:lnTo>
                    <a:pt x="687832" y="238760"/>
                  </a:lnTo>
                  <a:lnTo>
                    <a:pt x="639699" y="222377"/>
                  </a:lnTo>
                  <a:close/>
                </a:path>
                <a:path w="1503679" h="534670">
                  <a:moveTo>
                    <a:pt x="555498" y="193675"/>
                  </a:moveTo>
                  <a:lnTo>
                    <a:pt x="551434" y="205740"/>
                  </a:lnTo>
                  <a:lnTo>
                    <a:pt x="599567" y="222123"/>
                  </a:lnTo>
                  <a:lnTo>
                    <a:pt x="603631" y="210058"/>
                  </a:lnTo>
                  <a:lnTo>
                    <a:pt x="555498" y="193675"/>
                  </a:lnTo>
                  <a:close/>
                </a:path>
                <a:path w="1503679" h="534670">
                  <a:moveTo>
                    <a:pt x="471297" y="165100"/>
                  </a:moveTo>
                  <a:lnTo>
                    <a:pt x="467233" y="177165"/>
                  </a:lnTo>
                  <a:lnTo>
                    <a:pt x="515366" y="193548"/>
                  </a:lnTo>
                  <a:lnTo>
                    <a:pt x="519430" y="181483"/>
                  </a:lnTo>
                  <a:lnTo>
                    <a:pt x="471297" y="165100"/>
                  </a:lnTo>
                  <a:close/>
                </a:path>
                <a:path w="1503679" h="534670">
                  <a:moveTo>
                    <a:pt x="387223" y="136525"/>
                  </a:moveTo>
                  <a:lnTo>
                    <a:pt x="383032" y="148462"/>
                  </a:lnTo>
                  <a:lnTo>
                    <a:pt x="431165" y="164846"/>
                  </a:lnTo>
                  <a:lnTo>
                    <a:pt x="435229" y="152908"/>
                  </a:lnTo>
                  <a:lnTo>
                    <a:pt x="387223" y="136525"/>
                  </a:lnTo>
                  <a:close/>
                </a:path>
                <a:path w="1503679" h="534670">
                  <a:moveTo>
                    <a:pt x="303022" y="107823"/>
                  </a:moveTo>
                  <a:lnTo>
                    <a:pt x="298958" y="119887"/>
                  </a:lnTo>
                  <a:lnTo>
                    <a:pt x="346964" y="136271"/>
                  </a:lnTo>
                  <a:lnTo>
                    <a:pt x="351155" y="124206"/>
                  </a:lnTo>
                  <a:lnTo>
                    <a:pt x="303022" y="107823"/>
                  </a:lnTo>
                  <a:close/>
                </a:path>
                <a:path w="1503679" h="534670">
                  <a:moveTo>
                    <a:pt x="218821" y="79248"/>
                  </a:moveTo>
                  <a:lnTo>
                    <a:pt x="214757" y="91312"/>
                  </a:lnTo>
                  <a:lnTo>
                    <a:pt x="262890" y="107696"/>
                  </a:lnTo>
                  <a:lnTo>
                    <a:pt x="266954" y="95631"/>
                  </a:lnTo>
                  <a:lnTo>
                    <a:pt x="218821" y="79248"/>
                  </a:lnTo>
                  <a:close/>
                </a:path>
                <a:path w="1503679" h="534670">
                  <a:moveTo>
                    <a:pt x="134620" y="50673"/>
                  </a:moveTo>
                  <a:lnTo>
                    <a:pt x="130556" y="62611"/>
                  </a:lnTo>
                  <a:lnTo>
                    <a:pt x="178689" y="78994"/>
                  </a:lnTo>
                  <a:lnTo>
                    <a:pt x="182753" y="67056"/>
                  </a:lnTo>
                  <a:lnTo>
                    <a:pt x="134620" y="50673"/>
                  </a:lnTo>
                  <a:close/>
                </a:path>
                <a:path w="1503679" h="534670">
                  <a:moveTo>
                    <a:pt x="84455" y="0"/>
                  </a:moveTo>
                  <a:lnTo>
                    <a:pt x="0" y="11557"/>
                  </a:lnTo>
                  <a:lnTo>
                    <a:pt x="59817" y="72136"/>
                  </a:lnTo>
                  <a:lnTo>
                    <a:pt x="70080" y="42084"/>
                  </a:lnTo>
                  <a:lnTo>
                    <a:pt x="58039" y="37973"/>
                  </a:lnTo>
                  <a:lnTo>
                    <a:pt x="62103" y="26035"/>
                  </a:lnTo>
                  <a:lnTo>
                    <a:pt x="75562" y="26035"/>
                  </a:lnTo>
                  <a:lnTo>
                    <a:pt x="84455" y="0"/>
                  </a:lnTo>
                  <a:close/>
                </a:path>
                <a:path w="1503679" h="534670">
                  <a:moveTo>
                    <a:pt x="74169" y="30113"/>
                  </a:moveTo>
                  <a:lnTo>
                    <a:pt x="70080" y="42084"/>
                  </a:lnTo>
                  <a:lnTo>
                    <a:pt x="94487" y="50419"/>
                  </a:lnTo>
                  <a:lnTo>
                    <a:pt x="98552" y="38354"/>
                  </a:lnTo>
                  <a:lnTo>
                    <a:pt x="74169" y="30113"/>
                  </a:lnTo>
                  <a:close/>
                </a:path>
                <a:path w="1503679" h="534670">
                  <a:moveTo>
                    <a:pt x="62103" y="26035"/>
                  </a:moveTo>
                  <a:lnTo>
                    <a:pt x="58039" y="37973"/>
                  </a:lnTo>
                  <a:lnTo>
                    <a:pt x="70080" y="42084"/>
                  </a:lnTo>
                  <a:lnTo>
                    <a:pt x="74169" y="30113"/>
                  </a:lnTo>
                  <a:lnTo>
                    <a:pt x="62103" y="26035"/>
                  </a:lnTo>
                  <a:close/>
                </a:path>
                <a:path w="1503679" h="534670">
                  <a:moveTo>
                    <a:pt x="75562" y="26035"/>
                  </a:moveTo>
                  <a:lnTo>
                    <a:pt x="62103" y="26035"/>
                  </a:lnTo>
                  <a:lnTo>
                    <a:pt x="74169" y="30113"/>
                  </a:lnTo>
                  <a:lnTo>
                    <a:pt x="75562" y="26035"/>
                  </a:lnTo>
                  <a:close/>
                </a:path>
              </a:pathLst>
            </a:custGeom>
            <a:solidFill>
              <a:srgbClr val="345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12079" y="2090927"/>
              <a:ext cx="382524" cy="345948"/>
            </a:xfrm>
            <a:prstGeom prst="rect">
              <a:avLst/>
            </a:prstGeom>
          </p:spPr>
        </p:pic>
      </p:grpSp>
      <p:sp>
        <p:nvSpPr>
          <p:cNvPr id="224" name="object 224"/>
          <p:cNvSpPr txBox="1"/>
          <p:nvPr/>
        </p:nvSpPr>
        <p:spPr>
          <a:xfrm>
            <a:off x="4315078" y="1389380"/>
            <a:ext cx="1511935" cy="83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395" indent="-74295">
              <a:lnSpc>
                <a:spcPct val="100000"/>
              </a:lnSpc>
              <a:spcBef>
                <a:spcPts val="105"/>
              </a:spcBef>
              <a:buChar char="•"/>
              <a:tabLst>
                <a:tab pos="1123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VSN</a:t>
            </a:r>
            <a:r>
              <a:rPr sz="800" spc="-1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Production</a:t>
            </a:r>
            <a:r>
              <a:rPr sz="800" spc="-5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plan</a:t>
            </a:r>
            <a:endParaRPr sz="800">
              <a:latin typeface="Microsoft YaHei"/>
              <a:cs typeface="Microsoft YaHei"/>
            </a:endParaRPr>
          </a:p>
          <a:p>
            <a:pPr marL="112395" indent="-742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Create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&amp;</a:t>
            </a:r>
            <a:r>
              <a:rPr sz="8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Print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list</a:t>
            </a:r>
            <a:endParaRPr sz="800">
              <a:latin typeface="Microsoft YaHei"/>
              <a:cs typeface="Microsoft YaHei"/>
            </a:endParaRPr>
          </a:p>
          <a:p>
            <a:pPr marL="112395" indent="-742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Print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label</a:t>
            </a:r>
            <a:endParaRPr sz="800">
              <a:latin typeface="Microsoft YaHei"/>
              <a:cs typeface="Microsoft YaHei"/>
            </a:endParaRPr>
          </a:p>
          <a:p>
            <a:pPr marL="243204" marR="168275" indent="674370" algn="just">
              <a:lnSpc>
                <a:spcPct val="95600"/>
              </a:lnSpc>
              <a:spcBef>
                <a:spcPts val="72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Barcode </a:t>
            </a:r>
            <a:r>
              <a:rPr sz="1200" baseline="6944" dirty="0">
                <a:solidFill>
                  <a:srgbClr val="404040"/>
                </a:solidFill>
                <a:latin typeface="Microsoft YaHei"/>
                <a:cs typeface="Microsoft YaHei"/>
              </a:rPr>
              <a:t>Picking</a:t>
            </a:r>
            <a:r>
              <a:rPr sz="1200" spc="-44" baseline="6944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1200" baseline="6944" dirty="0">
                <a:solidFill>
                  <a:srgbClr val="404040"/>
                </a:solidFill>
                <a:latin typeface="Microsoft YaHei"/>
                <a:cs typeface="Microsoft YaHei"/>
              </a:rPr>
              <a:t>use</a:t>
            </a:r>
            <a:r>
              <a:rPr sz="1200" spc="270" baseline="6944" dirty="0">
                <a:solidFill>
                  <a:srgbClr val="404040"/>
                </a:solidFill>
                <a:latin typeface="Microsoft YaHei"/>
                <a:cs typeface="Microsoft YaHei"/>
              </a:rPr>
              <a:t> 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scanning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FIFO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rules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522978" y="2315082"/>
            <a:ext cx="1158875" cy="62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Material</a:t>
            </a:r>
            <a:endParaRPr sz="800">
              <a:latin typeface="Microsoft YaHei"/>
              <a:cs typeface="Microsoft YaHei"/>
            </a:endParaRPr>
          </a:p>
          <a:p>
            <a:pPr marR="5080" algn="r">
              <a:lnSpc>
                <a:spcPts val="950"/>
              </a:lnSpc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preparation</a:t>
            </a:r>
            <a:r>
              <a:rPr sz="800" spc="28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Input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take</a:t>
            </a:r>
            <a:endParaRPr sz="800">
              <a:latin typeface="Microsoft YaHei"/>
              <a:cs typeface="Microsoft YaHei"/>
            </a:endParaRPr>
          </a:p>
          <a:p>
            <a:pPr marR="46355" algn="r">
              <a:lnSpc>
                <a:spcPts val="950"/>
              </a:lnSpc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out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date</a:t>
            </a:r>
            <a:endParaRPr sz="800">
              <a:latin typeface="Microsoft YaHei"/>
              <a:cs typeface="Microsoft YaHei"/>
            </a:endParaRPr>
          </a:p>
          <a:p>
            <a:pPr marL="48895">
              <a:lnSpc>
                <a:spcPct val="100000"/>
              </a:lnSpc>
              <a:spcBef>
                <a:spcPts val="9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Big</a:t>
            </a:r>
            <a:r>
              <a:rPr sz="800" spc="-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part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 case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5569458" y="2224023"/>
            <a:ext cx="1654175" cy="3451860"/>
            <a:chOff x="5569458" y="2224023"/>
            <a:chExt cx="1654175" cy="3451860"/>
          </a:xfrm>
        </p:grpSpPr>
        <p:sp>
          <p:nvSpPr>
            <p:cNvPr id="227" name="object 227"/>
            <p:cNvSpPr/>
            <p:nvPr/>
          </p:nvSpPr>
          <p:spPr>
            <a:xfrm>
              <a:off x="5569458" y="2224023"/>
              <a:ext cx="1653539" cy="3451860"/>
            </a:xfrm>
            <a:custGeom>
              <a:avLst/>
              <a:gdLst/>
              <a:ahLst/>
              <a:cxnLst/>
              <a:rect l="l" t="t" r="r" b="b"/>
              <a:pathLst>
                <a:path w="1653540" h="3451860">
                  <a:moveTo>
                    <a:pt x="493776" y="42926"/>
                  </a:moveTo>
                  <a:lnTo>
                    <a:pt x="465112" y="28575"/>
                  </a:lnTo>
                  <a:lnTo>
                    <a:pt x="408051" y="0"/>
                  </a:lnTo>
                  <a:lnTo>
                    <a:pt x="40805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408051" y="57150"/>
                  </a:lnTo>
                  <a:lnTo>
                    <a:pt x="408051" y="85725"/>
                  </a:lnTo>
                  <a:lnTo>
                    <a:pt x="465277" y="57150"/>
                  </a:lnTo>
                  <a:lnTo>
                    <a:pt x="493776" y="42926"/>
                  </a:lnTo>
                  <a:close/>
                </a:path>
                <a:path w="1653540" h="3451860">
                  <a:moveTo>
                    <a:pt x="1653413" y="3395484"/>
                  </a:moveTo>
                  <a:lnTo>
                    <a:pt x="653872" y="3394481"/>
                  </a:lnTo>
                  <a:lnTo>
                    <a:pt x="653923" y="3365893"/>
                  </a:lnTo>
                  <a:lnTo>
                    <a:pt x="568071" y="3408667"/>
                  </a:lnTo>
                  <a:lnTo>
                    <a:pt x="653796" y="3451618"/>
                  </a:lnTo>
                  <a:lnTo>
                    <a:pt x="653834" y="3423056"/>
                  </a:lnTo>
                  <a:lnTo>
                    <a:pt x="1653286" y="3424059"/>
                  </a:lnTo>
                  <a:lnTo>
                    <a:pt x="1653413" y="339548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209282" y="5020817"/>
              <a:ext cx="0" cy="612775"/>
            </a:xfrm>
            <a:custGeom>
              <a:avLst/>
              <a:gdLst/>
              <a:ahLst/>
              <a:cxnLst/>
              <a:rect l="l" t="t" r="r" b="b"/>
              <a:pathLst>
                <a:path h="612775">
                  <a:moveTo>
                    <a:pt x="0" y="61264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3297173" y="5043042"/>
            <a:ext cx="899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E95717"/>
                </a:solidFill>
                <a:latin typeface="Arial"/>
                <a:cs typeface="Arial"/>
              </a:rPr>
              <a:t>Repack</a:t>
            </a:r>
            <a:r>
              <a:rPr sz="1200" i="1" spc="-85" dirty="0">
                <a:solidFill>
                  <a:srgbClr val="E95717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E95717"/>
                </a:solidFill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277483" y="5431916"/>
            <a:ext cx="845185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Transfer</a:t>
            </a:r>
            <a:r>
              <a:rPr sz="800" spc="-3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to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LOC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Move</a:t>
            </a: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5" dirty="0">
                <a:solidFill>
                  <a:srgbClr val="404040"/>
                </a:solidFill>
                <a:latin typeface="Microsoft YaHei"/>
                <a:cs typeface="Microsoft YaHei"/>
              </a:rPr>
              <a:t>to</a:t>
            </a:r>
            <a:endParaRPr sz="8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Preparation</a:t>
            </a:r>
            <a:r>
              <a:rPr sz="800" spc="-55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sp>
        <p:nvSpPr>
          <p:cNvPr id="231" name="object 2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/>
              <a:t>JIS/Direct</a:t>
            </a:r>
            <a:r>
              <a:rPr spc="-60" dirty="0"/>
              <a:t> </a:t>
            </a:r>
            <a:r>
              <a:rPr dirty="0"/>
              <a:t>Big</a:t>
            </a:r>
            <a:r>
              <a:rPr spc="-30" dirty="0"/>
              <a:t> </a:t>
            </a:r>
            <a:r>
              <a:rPr dirty="0"/>
              <a:t>Part</a:t>
            </a:r>
            <a:r>
              <a:rPr spc="-45" dirty="0"/>
              <a:t> </a:t>
            </a:r>
            <a:r>
              <a:rPr dirty="0"/>
              <a:t>Flow</a:t>
            </a:r>
            <a:r>
              <a:rPr spc="-2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dirty="0"/>
              <a:t>(Special</a:t>
            </a:r>
            <a:r>
              <a:rPr spc="-45" dirty="0"/>
              <a:t> </a:t>
            </a:r>
            <a:r>
              <a:rPr spc="-10" dirty="0"/>
              <a:t>Rack)</a:t>
            </a:r>
          </a:p>
        </p:txBody>
      </p:sp>
      <p:grpSp>
        <p:nvGrpSpPr>
          <p:cNvPr id="232" name="object 232"/>
          <p:cNvGrpSpPr/>
          <p:nvPr/>
        </p:nvGrpSpPr>
        <p:grpSpPr>
          <a:xfrm>
            <a:off x="4605782" y="3856990"/>
            <a:ext cx="2744470" cy="1015365"/>
            <a:chOff x="4605782" y="3856990"/>
            <a:chExt cx="2744470" cy="1015365"/>
          </a:xfrm>
        </p:grpSpPr>
        <p:sp>
          <p:nvSpPr>
            <p:cNvPr id="233" name="object 233"/>
            <p:cNvSpPr/>
            <p:nvPr/>
          </p:nvSpPr>
          <p:spPr>
            <a:xfrm>
              <a:off x="4618482" y="3993642"/>
              <a:ext cx="414020" cy="189865"/>
            </a:xfrm>
            <a:custGeom>
              <a:avLst/>
              <a:gdLst/>
              <a:ahLst/>
              <a:cxnLst/>
              <a:rect l="l" t="t" r="r" b="b"/>
              <a:pathLst>
                <a:path w="414020" h="189864">
                  <a:moveTo>
                    <a:pt x="413638" y="0"/>
                  </a:moveTo>
                  <a:lnTo>
                    <a:pt x="207771" y="0"/>
                  </a:lnTo>
                  <a:lnTo>
                    <a:pt x="0" y="189356"/>
                  </a:lnTo>
                  <a:lnTo>
                    <a:pt x="258317" y="189356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618482" y="3993642"/>
              <a:ext cx="414020" cy="189865"/>
            </a:xfrm>
            <a:custGeom>
              <a:avLst/>
              <a:gdLst/>
              <a:ahLst/>
              <a:cxnLst/>
              <a:rect l="l" t="t" r="r" b="b"/>
              <a:pathLst>
                <a:path w="414020" h="189864">
                  <a:moveTo>
                    <a:pt x="0" y="189356"/>
                  </a:moveTo>
                  <a:lnTo>
                    <a:pt x="207771" y="0"/>
                  </a:lnTo>
                  <a:lnTo>
                    <a:pt x="413638" y="0"/>
                  </a:lnTo>
                  <a:lnTo>
                    <a:pt x="258317" y="189356"/>
                  </a:lnTo>
                  <a:lnTo>
                    <a:pt x="52450" y="189356"/>
                  </a:lnTo>
                  <a:lnTo>
                    <a:pt x="0" y="1893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20768" y="3997452"/>
              <a:ext cx="251460" cy="178307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4620768" y="3997452"/>
              <a:ext cx="251460" cy="178435"/>
            </a:xfrm>
            <a:custGeom>
              <a:avLst/>
              <a:gdLst/>
              <a:ahLst/>
              <a:cxnLst/>
              <a:rect l="l" t="t" r="r" b="b"/>
              <a:pathLst>
                <a:path w="251460" h="178435">
                  <a:moveTo>
                    <a:pt x="0" y="178308"/>
                  </a:moveTo>
                  <a:lnTo>
                    <a:pt x="251460" y="178308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6038" y="3864864"/>
              <a:ext cx="155321" cy="317373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17720" y="3864864"/>
              <a:ext cx="414020" cy="317500"/>
            </a:xfrm>
            <a:custGeom>
              <a:avLst/>
              <a:gdLst/>
              <a:ahLst/>
              <a:cxnLst/>
              <a:rect l="l" t="t" r="r" b="b"/>
              <a:pathLst>
                <a:path w="414020" h="317500">
                  <a:moveTo>
                    <a:pt x="0" y="126492"/>
                  </a:moveTo>
                  <a:lnTo>
                    <a:pt x="155320" y="0"/>
                  </a:lnTo>
                  <a:lnTo>
                    <a:pt x="155320" y="126492"/>
                  </a:lnTo>
                  <a:lnTo>
                    <a:pt x="155320" y="0"/>
                  </a:lnTo>
                  <a:lnTo>
                    <a:pt x="413638" y="0"/>
                  </a:lnTo>
                  <a:lnTo>
                    <a:pt x="258317" y="126492"/>
                  </a:lnTo>
                  <a:lnTo>
                    <a:pt x="258317" y="317373"/>
                  </a:lnTo>
                  <a:lnTo>
                    <a:pt x="413638" y="126492"/>
                  </a:lnTo>
                  <a:lnTo>
                    <a:pt x="413638" y="0"/>
                  </a:lnTo>
                  <a:lnTo>
                    <a:pt x="155320" y="0"/>
                  </a:lnTo>
                  <a:lnTo>
                    <a:pt x="0" y="126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17720" y="3864864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413638" y="0"/>
                  </a:moveTo>
                  <a:lnTo>
                    <a:pt x="155320" y="0"/>
                  </a:lnTo>
                  <a:lnTo>
                    <a:pt x="0" y="128397"/>
                  </a:lnTo>
                  <a:lnTo>
                    <a:pt x="258317" y="128397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617720" y="3864864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0" y="128397"/>
                  </a:moveTo>
                  <a:lnTo>
                    <a:pt x="155320" y="0"/>
                  </a:lnTo>
                  <a:lnTo>
                    <a:pt x="413638" y="0"/>
                  </a:lnTo>
                  <a:lnTo>
                    <a:pt x="258317" y="128397"/>
                  </a:lnTo>
                  <a:lnTo>
                    <a:pt x="0" y="1283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773168" y="3864864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70">
                  <a:moveTo>
                    <a:pt x="0" y="0"/>
                  </a:moveTo>
                  <a:lnTo>
                    <a:pt x="0" y="1280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993386" y="3990594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413638" y="0"/>
                  </a:moveTo>
                  <a:lnTo>
                    <a:pt x="207772" y="0"/>
                  </a:lnTo>
                  <a:lnTo>
                    <a:pt x="0" y="190880"/>
                  </a:lnTo>
                  <a:lnTo>
                    <a:pt x="258317" y="190880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993386" y="3990594"/>
              <a:ext cx="414020" cy="191135"/>
            </a:xfrm>
            <a:custGeom>
              <a:avLst/>
              <a:gdLst/>
              <a:ahLst/>
              <a:cxnLst/>
              <a:rect l="l" t="t" r="r" b="b"/>
              <a:pathLst>
                <a:path w="414020" h="191135">
                  <a:moveTo>
                    <a:pt x="0" y="190880"/>
                  </a:moveTo>
                  <a:lnTo>
                    <a:pt x="207772" y="0"/>
                  </a:lnTo>
                  <a:lnTo>
                    <a:pt x="413638" y="0"/>
                  </a:lnTo>
                  <a:lnTo>
                    <a:pt x="258317" y="190880"/>
                  </a:lnTo>
                  <a:lnTo>
                    <a:pt x="52450" y="190880"/>
                  </a:lnTo>
                  <a:lnTo>
                    <a:pt x="0" y="1908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95672" y="3995928"/>
              <a:ext cx="251460" cy="178307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4995672" y="3995928"/>
              <a:ext cx="251460" cy="178435"/>
            </a:xfrm>
            <a:custGeom>
              <a:avLst/>
              <a:gdLst/>
              <a:ahLst/>
              <a:cxnLst/>
              <a:rect l="l" t="t" r="r" b="b"/>
              <a:pathLst>
                <a:path w="251460" h="178435">
                  <a:moveTo>
                    <a:pt x="0" y="178308"/>
                  </a:moveTo>
                  <a:lnTo>
                    <a:pt x="251460" y="178308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50942" y="3863340"/>
              <a:ext cx="155321" cy="317373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992624" y="3863340"/>
              <a:ext cx="414020" cy="317500"/>
            </a:xfrm>
            <a:custGeom>
              <a:avLst/>
              <a:gdLst/>
              <a:ahLst/>
              <a:cxnLst/>
              <a:rect l="l" t="t" r="r" b="b"/>
              <a:pathLst>
                <a:path w="414020" h="317500">
                  <a:moveTo>
                    <a:pt x="0" y="126492"/>
                  </a:moveTo>
                  <a:lnTo>
                    <a:pt x="155321" y="0"/>
                  </a:lnTo>
                  <a:lnTo>
                    <a:pt x="155321" y="126492"/>
                  </a:lnTo>
                  <a:lnTo>
                    <a:pt x="155321" y="0"/>
                  </a:lnTo>
                  <a:lnTo>
                    <a:pt x="413638" y="0"/>
                  </a:lnTo>
                  <a:lnTo>
                    <a:pt x="258317" y="126492"/>
                  </a:lnTo>
                  <a:lnTo>
                    <a:pt x="258317" y="317373"/>
                  </a:lnTo>
                  <a:lnTo>
                    <a:pt x="413638" y="126492"/>
                  </a:lnTo>
                  <a:lnTo>
                    <a:pt x="413638" y="0"/>
                  </a:lnTo>
                  <a:lnTo>
                    <a:pt x="155321" y="0"/>
                  </a:lnTo>
                  <a:lnTo>
                    <a:pt x="0" y="126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992624" y="3863340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413638" y="0"/>
                  </a:moveTo>
                  <a:lnTo>
                    <a:pt x="155321" y="0"/>
                  </a:lnTo>
                  <a:lnTo>
                    <a:pt x="0" y="128397"/>
                  </a:lnTo>
                  <a:lnTo>
                    <a:pt x="258317" y="128397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992624" y="3863340"/>
              <a:ext cx="414020" cy="128905"/>
            </a:xfrm>
            <a:custGeom>
              <a:avLst/>
              <a:gdLst/>
              <a:ahLst/>
              <a:cxnLst/>
              <a:rect l="l" t="t" r="r" b="b"/>
              <a:pathLst>
                <a:path w="414020" h="128904">
                  <a:moveTo>
                    <a:pt x="0" y="128397"/>
                  </a:moveTo>
                  <a:lnTo>
                    <a:pt x="155321" y="0"/>
                  </a:lnTo>
                  <a:lnTo>
                    <a:pt x="413638" y="0"/>
                  </a:lnTo>
                  <a:lnTo>
                    <a:pt x="258317" y="128397"/>
                  </a:lnTo>
                  <a:lnTo>
                    <a:pt x="0" y="1283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148072" y="3863340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0"/>
                  </a:moveTo>
                  <a:lnTo>
                    <a:pt x="0" y="126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18440" y="4719764"/>
              <a:ext cx="373506" cy="103758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6287261" y="4722114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70" h="114300">
                  <a:moveTo>
                    <a:pt x="0" y="114300"/>
                  </a:moveTo>
                  <a:lnTo>
                    <a:pt x="432815" y="114300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290310" y="4722114"/>
              <a:ext cx="430530" cy="56515"/>
            </a:xfrm>
            <a:custGeom>
              <a:avLst/>
              <a:gdLst/>
              <a:ahLst/>
              <a:cxnLst/>
              <a:rect l="l" t="t" r="r" b="b"/>
              <a:pathLst>
                <a:path w="430529" h="56514">
                  <a:moveTo>
                    <a:pt x="0" y="0"/>
                  </a:moveTo>
                  <a:lnTo>
                    <a:pt x="430275" y="0"/>
                  </a:lnTo>
                </a:path>
                <a:path w="430529" h="56514">
                  <a:moveTo>
                    <a:pt x="0" y="56387"/>
                  </a:moveTo>
                  <a:lnTo>
                    <a:pt x="430275" y="56387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220206" y="4595622"/>
              <a:ext cx="500380" cy="56515"/>
            </a:xfrm>
            <a:custGeom>
              <a:avLst/>
              <a:gdLst/>
              <a:ahLst/>
              <a:cxnLst/>
              <a:rect l="l" t="t" r="r" b="b"/>
              <a:pathLst>
                <a:path w="500379" h="56514">
                  <a:moveTo>
                    <a:pt x="72898" y="56387"/>
                  </a:moveTo>
                  <a:lnTo>
                    <a:pt x="0" y="0"/>
                  </a:lnTo>
                  <a:lnTo>
                    <a:pt x="426974" y="0"/>
                  </a:lnTo>
                  <a:lnTo>
                    <a:pt x="499872" y="53085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350508" y="4750308"/>
              <a:ext cx="340360" cy="71755"/>
            </a:xfrm>
            <a:custGeom>
              <a:avLst/>
              <a:gdLst/>
              <a:ahLst/>
              <a:cxnLst/>
              <a:rect l="l" t="t" r="r" b="b"/>
              <a:pathLst>
                <a:path w="340359" h="71754">
                  <a:moveTo>
                    <a:pt x="21336" y="42672"/>
                  </a:moveTo>
                  <a:lnTo>
                    <a:pt x="0" y="42672"/>
                  </a:lnTo>
                  <a:lnTo>
                    <a:pt x="0" y="71628"/>
                  </a:lnTo>
                  <a:lnTo>
                    <a:pt x="21336" y="71628"/>
                  </a:lnTo>
                  <a:lnTo>
                    <a:pt x="21336" y="42672"/>
                  </a:lnTo>
                  <a:close/>
                </a:path>
                <a:path w="340359" h="71754">
                  <a:moveTo>
                    <a:pt x="2133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1336" y="27432"/>
                  </a:lnTo>
                  <a:lnTo>
                    <a:pt x="21336" y="0"/>
                  </a:lnTo>
                  <a:close/>
                </a:path>
                <a:path w="340359" h="71754">
                  <a:moveTo>
                    <a:pt x="79248" y="42672"/>
                  </a:moveTo>
                  <a:lnTo>
                    <a:pt x="56388" y="42672"/>
                  </a:lnTo>
                  <a:lnTo>
                    <a:pt x="56388" y="71628"/>
                  </a:lnTo>
                  <a:lnTo>
                    <a:pt x="79248" y="71628"/>
                  </a:lnTo>
                  <a:lnTo>
                    <a:pt x="79248" y="42672"/>
                  </a:lnTo>
                  <a:close/>
                </a:path>
                <a:path w="340359" h="71754">
                  <a:moveTo>
                    <a:pt x="79248" y="0"/>
                  </a:moveTo>
                  <a:lnTo>
                    <a:pt x="56388" y="0"/>
                  </a:lnTo>
                  <a:lnTo>
                    <a:pt x="56388" y="27432"/>
                  </a:lnTo>
                  <a:lnTo>
                    <a:pt x="79248" y="27432"/>
                  </a:lnTo>
                  <a:lnTo>
                    <a:pt x="79248" y="0"/>
                  </a:lnTo>
                  <a:close/>
                </a:path>
                <a:path w="340359" h="71754">
                  <a:moveTo>
                    <a:pt x="126492" y="42672"/>
                  </a:moveTo>
                  <a:lnTo>
                    <a:pt x="103632" y="42672"/>
                  </a:lnTo>
                  <a:lnTo>
                    <a:pt x="103632" y="71628"/>
                  </a:lnTo>
                  <a:lnTo>
                    <a:pt x="126492" y="71628"/>
                  </a:lnTo>
                  <a:lnTo>
                    <a:pt x="126492" y="42672"/>
                  </a:lnTo>
                  <a:close/>
                </a:path>
                <a:path w="340359" h="71754">
                  <a:moveTo>
                    <a:pt x="126492" y="0"/>
                  </a:moveTo>
                  <a:lnTo>
                    <a:pt x="103632" y="0"/>
                  </a:lnTo>
                  <a:lnTo>
                    <a:pt x="103632" y="27432"/>
                  </a:lnTo>
                  <a:lnTo>
                    <a:pt x="126492" y="27432"/>
                  </a:lnTo>
                  <a:lnTo>
                    <a:pt x="126492" y="0"/>
                  </a:lnTo>
                  <a:close/>
                </a:path>
                <a:path w="340359" h="71754">
                  <a:moveTo>
                    <a:pt x="184391" y="42672"/>
                  </a:moveTo>
                  <a:lnTo>
                    <a:pt x="163068" y="42672"/>
                  </a:lnTo>
                  <a:lnTo>
                    <a:pt x="163068" y="71628"/>
                  </a:lnTo>
                  <a:lnTo>
                    <a:pt x="184391" y="71628"/>
                  </a:lnTo>
                  <a:lnTo>
                    <a:pt x="184391" y="42672"/>
                  </a:lnTo>
                  <a:close/>
                </a:path>
                <a:path w="340359" h="71754">
                  <a:moveTo>
                    <a:pt x="184391" y="0"/>
                  </a:moveTo>
                  <a:lnTo>
                    <a:pt x="163068" y="0"/>
                  </a:lnTo>
                  <a:lnTo>
                    <a:pt x="163068" y="27432"/>
                  </a:lnTo>
                  <a:lnTo>
                    <a:pt x="184391" y="27432"/>
                  </a:lnTo>
                  <a:lnTo>
                    <a:pt x="184391" y="0"/>
                  </a:lnTo>
                  <a:close/>
                </a:path>
                <a:path w="340359" h="71754">
                  <a:moveTo>
                    <a:pt x="233172" y="42672"/>
                  </a:moveTo>
                  <a:lnTo>
                    <a:pt x="210312" y="42672"/>
                  </a:lnTo>
                  <a:lnTo>
                    <a:pt x="210312" y="71628"/>
                  </a:lnTo>
                  <a:lnTo>
                    <a:pt x="233172" y="71628"/>
                  </a:lnTo>
                  <a:lnTo>
                    <a:pt x="233172" y="42672"/>
                  </a:lnTo>
                  <a:close/>
                </a:path>
                <a:path w="340359" h="71754">
                  <a:moveTo>
                    <a:pt x="233172" y="0"/>
                  </a:moveTo>
                  <a:lnTo>
                    <a:pt x="210312" y="0"/>
                  </a:lnTo>
                  <a:lnTo>
                    <a:pt x="210312" y="27432"/>
                  </a:lnTo>
                  <a:lnTo>
                    <a:pt x="233172" y="27432"/>
                  </a:lnTo>
                  <a:lnTo>
                    <a:pt x="233172" y="0"/>
                  </a:lnTo>
                  <a:close/>
                </a:path>
                <a:path w="340359" h="71754">
                  <a:moveTo>
                    <a:pt x="280416" y="42672"/>
                  </a:moveTo>
                  <a:lnTo>
                    <a:pt x="257556" y="42672"/>
                  </a:lnTo>
                  <a:lnTo>
                    <a:pt x="257556" y="71628"/>
                  </a:lnTo>
                  <a:lnTo>
                    <a:pt x="280416" y="71628"/>
                  </a:lnTo>
                  <a:lnTo>
                    <a:pt x="280416" y="42672"/>
                  </a:lnTo>
                  <a:close/>
                </a:path>
                <a:path w="340359" h="71754">
                  <a:moveTo>
                    <a:pt x="280416" y="0"/>
                  </a:moveTo>
                  <a:lnTo>
                    <a:pt x="257556" y="0"/>
                  </a:lnTo>
                  <a:lnTo>
                    <a:pt x="257556" y="27432"/>
                  </a:lnTo>
                  <a:lnTo>
                    <a:pt x="280416" y="27432"/>
                  </a:lnTo>
                  <a:lnTo>
                    <a:pt x="280416" y="0"/>
                  </a:lnTo>
                  <a:close/>
                </a:path>
                <a:path w="340359" h="71754">
                  <a:moveTo>
                    <a:pt x="339852" y="42672"/>
                  </a:moveTo>
                  <a:lnTo>
                    <a:pt x="316992" y="42672"/>
                  </a:lnTo>
                  <a:lnTo>
                    <a:pt x="316992" y="71628"/>
                  </a:lnTo>
                  <a:lnTo>
                    <a:pt x="339852" y="71628"/>
                  </a:lnTo>
                  <a:lnTo>
                    <a:pt x="339852" y="42672"/>
                  </a:lnTo>
                  <a:close/>
                </a:path>
                <a:path w="340359" h="71754">
                  <a:moveTo>
                    <a:pt x="339852" y="0"/>
                  </a:moveTo>
                  <a:lnTo>
                    <a:pt x="316992" y="0"/>
                  </a:lnTo>
                  <a:lnTo>
                    <a:pt x="316992" y="27432"/>
                  </a:lnTo>
                  <a:lnTo>
                    <a:pt x="339852" y="27432"/>
                  </a:lnTo>
                  <a:lnTo>
                    <a:pt x="33985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377177" y="4836414"/>
              <a:ext cx="268605" cy="20320"/>
            </a:xfrm>
            <a:custGeom>
              <a:avLst/>
              <a:gdLst/>
              <a:ahLst/>
              <a:cxnLst/>
              <a:rect l="l" t="t" r="r" b="b"/>
              <a:pathLst>
                <a:path w="268604" h="20320">
                  <a:moveTo>
                    <a:pt x="0" y="9906"/>
                  </a:moveTo>
                  <a:lnTo>
                    <a:pt x="0" y="4444"/>
                  </a:lnTo>
                  <a:lnTo>
                    <a:pt x="6858" y="0"/>
                  </a:lnTo>
                  <a:lnTo>
                    <a:pt x="15239" y="0"/>
                  </a:lnTo>
                  <a:lnTo>
                    <a:pt x="23622" y="0"/>
                  </a:lnTo>
                  <a:lnTo>
                    <a:pt x="30480" y="4444"/>
                  </a:lnTo>
                  <a:lnTo>
                    <a:pt x="30480" y="9906"/>
                  </a:lnTo>
                  <a:lnTo>
                    <a:pt x="30480" y="15367"/>
                  </a:lnTo>
                  <a:lnTo>
                    <a:pt x="23622" y="19812"/>
                  </a:lnTo>
                  <a:lnTo>
                    <a:pt x="15239" y="19812"/>
                  </a:lnTo>
                  <a:lnTo>
                    <a:pt x="6858" y="19812"/>
                  </a:lnTo>
                  <a:lnTo>
                    <a:pt x="0" y="15367"/>
                  </a:lnTo>
                  <a:lnTo>
                    <a:pt x="0" y="9906"/>
                  </a:lnTo>
                  <a:close/>
                </a:path>
                <a:path w="268604" h="20320">
                  <a:moveTo>
                    <a:pt x="236220" y="9906"/>
                  </a:moveTo>
                  <a:lnTo>
                    <a:pt x="236220" y="4444"/>
                  </a:lnTo>
                  <a:lnTo>
                    <a:pt x="243331" y="0"/>
                  </a:lnTo>
                  <a:lnTo>
                    <a:pt x="252222" y="0"/>
                  </a:lnTo>
                  <a:lnTo>
                    <a:pt x="261112" y="0"/>
                  </a:lnTo>
                  <a:lnTo>
                    <a:pt x="268224" y="4444"/>
                  </a:lnTo>
                  <a:lnTo>
                    <a:pt x="268224" y="9906"/>
                  </a:lnTo>
                  <a:lnTo>
                    <a:pt x="268224" y="15367"/>
                  </a:lnTo>
                  <a:lnTo>
                    <a:pt x="261112" y="19812"/>
                  </a:lnTo>
                  <a:lnTo>
                    <a:pt x="252222" y="19812"/>
                  </a:lnTo>
                  <a:lnTo>
                    <a:pt x="243331" y="19812"/>
                  </a:lnTo>
                  <a:lnTo>
                    <a:pt x="236220" y="15367"/>
                  </a:lnTo>
                  <a:lnTo>
                    <a:pt x="236220" y="990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656451" y="4651121"/>
              <a:ext cx="63500" cy="5715"/>
            </a:xfrm>
            <a:custGeom>
              <a:avLst/>
              <a:gdLst/>
              <a:ahLst/>
              <a:cxnLst/>
              <a:rect l="l" t="t" r="r" b="b"/>
              <a:pathLst>
                <a:path w="63500" h="5714">
                  <a:moveTo>
                    <a:pt x="0" y="5206"/>
                  </a:moveTo>
                  <a:lnTo>
                    <a:pt x="63373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678549" y="4621657"/>
              <a:ext cx="40005" cy="57785"/>
            </a:xfrm>
            <a:custGeom>
              <a:avLst/>
              <a:gdLst/>
              <a:ahLst/>
              <a:cxnLst/>
              <a:rect l="l" t="t" r="r" b="b"/>
              <a:pathLst>
                <a:path w="40004" h="57785">
                  <a:moveTo>
                    <a:pt x="0" y="0"/>
                  </a:moveTo>
                  <a:lnTo>
                    <a:pt x="39877" y="57785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249924" y="4620768"/>
              <a:ext cx="17780" cy="30480"/>
            </a:xfrm>
            <a:custGeom>
              <a:avLst/>
              <a:gdLst/>
              <a:ahLst/>
              <a:cxnLst/>
              <a:rect l="l" t="t" r="r" b="b"/>
              <a:pathLst>
                <a:path w="17779" h="30479">
                  <a:moveTo>
                    <a:pt x="0" y="0"/>
                  </a:moveTo>
                  <a:lnTo>
                    <a:pt x="17399" y="30098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268211" y="4676648"/>
              <a:ext cx="448945" cy="74930"/>
            </a:xfrm>
            <a:custGeom>
              <a:avLst/>
              <a:gdLst/>
              <a:ahLst/>
              <a:cxnLst/>
              <a:rect l="l" t="t" r="r" b="b"/>
              <a:pathLst>
                <a:path w="448945" h="74929">
                  <a:moveTo>
                    <a:pt x="411988" y="0"/>
                  </a:moveTo>
                  <a:lnTo>
                    <a:pt x="448437" y="74929"/>
                  </a:lnTo>
                </a:path>
                <a:path w="448945" h="74929">
                  <a:moveTo>
                    <a:pt x="0" y="15747"/>
                  </a:moveTo>
                  <a:lnTo>
                    <a:pt x="22225" y="72897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704838" y="463677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5638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224778" y="4652010"/>
              <a:ext cx="513715" cy="64135"/>
            </a:xfrm>
            <a:custGeom>
              <a:avLst/>
              <a:gdLst/>
              <a:ahLst/>
              <a:cxnLst/>
              <a:rect l="l" t="t" r="r" b="b"/>
              <a:pathLst>
                <a:path w="513715" h="64135">
                  <a:moveTo>
                    <a:pt x="0" y="0"/>
                  </a:moveTo>
                  <a:lnTo>
                    <a:pt x="78994" y="64007"/>
                  </a:lnTo>
                  <a:lnTo>
                    <a:pt x="513588" y="61594"/>
                  </a:lnTo>
                  <a:lnTo>
                    <a:pt x="431038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6646" y="4619434"/>
              <a:ext cx="78867" cy="228219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89940" y="4721288"/>
              <a:ext cx="375030" cy="94614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6858761" y="4722114"/>
              <a:ext cx="434340" cy="116205"/>
            </a:xfrm>
            <a:custGeom>
              <a:avLst/>
              <a:gdLst/>
              <a:ahLst/>
              <a:cxnLst/>
              <a:rect l="l" t="t" r="r" b="b"/>
              <a:pathLst>
                <a:path w="434340" h="116204">
                  <a:moveTo>
                    <a:pt x="0" y="115824"/>
                  </a:moveTo>
                  <a:lnTo>
                    <a:pt x="434340" y="115824"/>
                  </a:lnTo>
                  <a:lnTo>
                    <a:pt x="434340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861810" y="4722114"/>
              <a:ext cx="431800" cy="58419"/>
            </a:xfrm>
            <a:custGeom>
              <a:avLst/>
              <a:gdLst/>
              <a:ahLst/>
              <a:cxnLst/>
              <a:rect l="l" t="t" r="r" b="b"/>
              <a:pathLst>
                <a:path w="431800" h="58420">
                  <a:moveTo>
                    <a:pt x="0" y="0"/>
                  </a:moveTo>
                  <a:lnTo>
                    <a:pt x="431800" y="0"/>
                  </a:lnTo>
                </a:path>
                <a:path w="431800" h="58420">
                  <a:moveTo>
                    <a:pt x="0" y="57912"/>
                  </a:moveTo>
                  <a:lnTo>
                    <a:pt x="431800" y="57912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791705" y="4595622"/>
              <a:ext cx="501650" cy="56515"/>
            </a:xfrm>
            <a:custGeom>
              <a:avLst/>
              <a:gdLst/>
              <a:ahLst/>
              <a:cxnLst/>
              <a:rect l="l" t="t" r="r" b="b"/>
              <a:pathLst>
                <a:path w="501650" h="56514">
                  <a:moveTo>
                    <a:pt x="73151" y="56387"/>
                  </a:moveTo>
                  <a:lnTo>
                    <a:pt x="0" y="0"/>
                  </a:lnTo>
                  <a:lnTo>
                    <a:pt x="428244" y="0"/>
                  </a:lnTo>
                  <a:lnTo>
                    <a:pt x="501396" y="53085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906768" y="4751832"/>
              <a:ext cx="356870" cy="66040"/>
            </a:xfrm>
            <a:custGeom>
              <a:avLst/>
              <a:gdLst/>
              <a:ahLst/>
              <a:cxnLst/>
              <a:rect l="l" t="t" r="r" b="b"/>
              <a:pathLst>
                <a:path w="356870" h="66039">
                  <a:moveTo>
                    <a:pt x="2286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2860" y="27432"/>
                  </a:lnTo>
                  <a:lnTo>
                    <a:pt x="22860" y="0"/>
                  </a:lnTo>
                  <a:close/>
                </a:path>
                <a:path w="356870" h="66039">
                  <a:moveTo>
                    <a:pt x="94488" y="42672"/>
                  </a:moveTo>
                  <a:lnTo>
                    <a:pt x="71628" y="42672"/>
                  </a:lnTo>
                  <a:lnTo>
                    <a:pt x="71628" y="65532"/>
                  </a:lnTo>
                  <a:lnTo>
                    <a:pt x="94488" y="65532"/>
                  </a:lnTo>
                  <a:lnTo>
                    <a:pt x="94488" y="42672"/>
                  </a:lnTo>
                  <a:close/>
                </a:path>
                <a:path w="356870" h="66039">
                  <a:moveTo>
                    <a:pt x="94488" y="0"/>
                  </a:moveTo>
                  <a:lnTo>
                    <a:pt x="71628" y="0"/>
                  </a:lnTo>
                  <a:lnTo>
                    <a:pt x="71628" y="27432"/>
                  </a:lnTo>
                  <a:lnTo>
                    <a:pt x="94488" y="27432"/>
                  </a:lnTo>
                  <a:lnTo>
                    <a:pt x="94488" y="0"/>
                  </a:lnTo>
                  <a:close/>
                </a:path>
                <a:path w="356870" h="66039">
                  <a:moveTo>
                    <a:pt x="141732" y="0"/>
                  </a:moveTo>
                  <a:lnTo>
                    <a:pt x="118872" y="0"/>
                  </a:lnTo>
                  <a:lnTo>
                    <a:pt x="118872" y="27432"/>
                  </a:lnTo>
                  <a:lnTo>
                    <a:pt x="141732" y="27432"/>
                  </a:lnTo>
                  <a:lnTo>
                    <a:pt x="141732" y="0"/>
                  </a:lnTo>
                  <a:close/>
                </a:path>
                <a:path w="356870" h="66039">
                  <a:moveTo>
                    <a:pt x="201168" y="0"/>
                  </a:moveTo>
                  <a:lnTo>
                    <a:pt x="178308" y="0"/>
                  </a:lnTo>
                  <a:lnTo>
                    <a:pt x="178308" y="27432"/>
                  </a:lnTo>
                  <a:lnTo>
                    <a:pt x="201168" y="27432"/>
                  </a:lnTo>
                  <a:lnTo>
                    <a:pt x="201168" y="0"/>
                  </a:lnTo>
                  <a:close/>
                </a:path>
                <a:path w="356870" h="66039">
                  <a:moveTo>
                    <a:pt x="249936" y="0"/>
                  </a:moveTo>
                  <a:lnTo>
                    <a:pt x="227076" y="0"/>
                  </a:lnTo>
                  <a:lnTo>
                    <a:pt x="227076" y="27432"/>
                  </a:lnTo>
                  <a:lnTo>
                    <a:pt x="249936" y="27432"/>
                  </a:lnTo>
                  <a:lnTo>
                    <a:pt x="249936" y="0"/>
                  </a:lnTo>
                  <a:close/>
                </a:path>
                <a:path w="356870" h="66039">
                  <a:moveTo>
                    <a:pt x="297167" y="0"/>
                  </a:moveTo>
                  <a:lnTo>
                    <a:pt x="275844" y="0"/>
                  </a:lnTo>
                  <a:lnTo>
                    <a:pt x="275844" y="27432"/>
                  </a:lnTo>
                  <a:lnTo>
                    <a:pt x="297167" y="27432"/>
                  </a:lnTo>
                  <a:lnTo>
                    <a:pt x="297167" y="0"/>
                  </a:lnTo>
                  <a:close/>
                </a:path>
                <a:path w="356870" h="66039">
                  <a:moveTo>
                    <a:pt x="356616" y="0"/>
                  </a:moveTo>
                  <a:lnTo>
                    <a:pt x="333756" y="0"/>
                  </a:lnTo>
                  <a:lnTo>
                    <a:pt x="333756" y="27432"/>
                  </a:lnTo>
                  <a:lnTo>
                    <a:pt x="356616" y="2743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025639" y="4805934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3" y="0"/>
                  </a:lnTo>
                </a:path>
              </a:pathLst>
            </a:custGeom>
            <a:ln w="22860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906767" y="4794504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22859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22859" y="2286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948677" y="4837938"/>
              <a:ext cx="269875" cy="21590"/>
            </a:xfrm>
            <a:custGeom>
              <a:avLst/>
              <a:gdLst/>
              <a:ahLst/>
              <a:cxnLst/>
              <a:rect l="l" t="t" r="r" b="b"/>
              <a:pathLst>
                <a:path w="269875" h="21589">
                  <a:moveTo>
                    <a:pt x="0" y="10668"/>
                  </a:moveTo>
                  <a:lnTo>
                    <a:pt x="0" y="4825"/>
                  </a:lnTo>
                  <a:lnTo>
                    <a:pt x="7112" y="0"/>
                  </a:lnTo>
                  <a:lnTo>
                    <a:pt x="16001" y="0"/>
                  </a:lnTo>
                  <a:lnTo>
                    <a:pt x="24892" y="0"/>
                  </a:lnTo>
                  <a:lnTo>
                    <a:pt x="32003" y="4825"/>
                  </a:lnTo>
                  <a:lnTo>
                    <a:pt x="32003" y="10668"/>
                  </a:lnTo>
                  <a:lnTo>
                    <a:pt x="32003" y="16510"/>
                  </a:lnTo>
                  <a:lnTo>
                    <a:pt x="24892" y="21336"/>
                  </a:lnTo>
                  <a:lnTo>
                    <a:pt x="16001" y="21336"/>
                  </a:lnTo>
                  <a:lnTo>
                    <a:pt x="7112" y="21336"/>
                  </a:lnTo>
                  <a:lnTo>
                    <a:pt x="0" y="16510"/>
                  </a:lnTo>
                  <a:lnTo>
                    <a:pt x="0" y="10668"/>
                  </a:lnTo>
                  <a:close/>
                </a:path>
                <a:path w="269875" h="21589">
                  <a:moveTo>
                    <a:pt x="237744" y="10668"/>
                  </a:moveTo>
                  <a:lnTo>
                    <a:pt x="237744" y="4825"/>
                  </a:lnTo>
                  <a:lnTo>
                    <a:pt x="244855" y="0"/>
                  </a:lnTo>
                  <a:lnTo>
                    <a:pt x="253746" y="0"/>
                  </a:lnTo>
                  <a:lnTo>
                    <a:pt x="262636" y="0"/>
                  </a:lnTo>
                  <a:lnTo>
                    <a:pt x="269748" y="4825"/>
                  </a:lnTo>
                  <a:lnTo>
                    <a:pt x="269748" y="10668"/>
                  </a:lnTo>
                  <a:lnTo>
                    <a:pt x="269748" y="16510"/>
                  </a:lnTo>
                  <a:lnTo>
                    <a:pt x="262636" y="21336"/>
                  </a:lnTo>
                  <a:lnTo>
                    <a:pt x="253746" y="21336"/>
                  </a:lnTo>
                  <a:lnTo>
                    <a:pt x="244855" y="21336"/>
                  </a:lnTo>
                  <a:lnTo>
                    <a:pt x="237744" y="16510"/>
                  </a:lnTo>
                  <a:lnTo>
                    <a:pt x="237744" y="10668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227951" y="4650994"/>
              <a:ext cx="65405" cy="5715"/>
            </a:xfrm>
            <a:custGeom>
              <a:avLst/>
              <a:gdLst/>
              <a:ahLst/>
              <a:cxnLst/>
              <a:rect l="l" t="t" r="r" b="b"/>
              <a:pathLst>
                <a:path w="65404" h="5714">
                  <a:moveTo>
                    <a:pt x="0" y="5460"/>
                  </a:moveTo>
                  <a:lnTo>
                    <a:pt x="65024" y="0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821424" y="4620768"/>
              <a:ext cx="470534" cy="132715"/>
            </a:xfrm>
            <a:custGeom>
              <a:avLst/>
              <a:gdLst/>
              <a:ahLst/>
              <a:cxnLst/>
              <a:rect l="l" t="t" r="r" b="b"/>
              <a:pathLst>
                <a:path w="470534" h="132714">
                  <a:moveTo>
                    <a:pt x="430149" y="888"/>
                  </a:moveTo>
                  <a:lnTo>
                    <a:pt x="470026" y="58673"/>
                  </a:lnTo>
                </a:path>
                <a:path w="470534" h="132714">
                  <a:moveTo>
                    <a:pt x="0" y="0"/>
                  </a:moveTo>
                  <a:lnTo>
                    <a:pt x="17399" y="30098"/>
                  </a:lnTo>
                </a:path>
                <a:path w="470534" h="132714">
                  <a:moveTo>
                    <a:pt x="431926" y="55879"/>
                  </a:moveTo>
                  <a:lnTo>
                    <a:pt x="468249" y="132333"/>
                  </a:lnTo>
                </a:path>
                <a:path w="470534" h="132714">
                  <a:moveTo>
                    <a:pt x="18287" y="73151"/>
                  </a:moveTo>
                  <a:lnTo>
                    <a:pt x="40512" y="130301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276338" y="463677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59435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796277" y="4652010"/>
              <a:ext cx="515620" cy="64135"/>
            </a:xfrm>
            <a:custGeom>
              <a:avLst/>
              <a:gdLst/>
              <a:ahLst/>
              <a:cxnLst/>
              <a:rect l="l" t="t" r="r" b="b"/>
              <a:pathLst>
                <a:path w="515620" h="64135">
                  <a:moveTo>
                    <a:pt x="0" y="0"/>
                  </a:moveTo>
                  <a:lnTo>
                    <a:pt x="79248" y="64007"/>
                  </a:lnTo>
                  <a:lnTo>
                    <a:pt x="515112" y="61594"/>
                  </a:lnTo>
                  <a:lnTo>
                    <a:pt x="432307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6" name="object 2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69670" y="4619434"/>
              <a:ext cx="80391" cy="229742"/>
            </a:xfrm>
            <a:prstGeom prst="rect">
              <a:avLst/>
            </a:prstGeom>
          </p:spPr>
        </p:pic>
      </p:grpSp>
      <p:sp>
        <p:nvSpPr>
          <p:cNvPr id="277" name="object 277"/>
          <p:cNvSpPr txBox="1"/>
          <p:nvPr/>
        </p:nvSpPr>
        <p:spPr>
          <a:xfrm>
            <a:off x="6522846" y="4904994"/>
            <a:ext cx="6280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04040"/>
                </a:solidFill>
                <a:latin typeface="Microsoft YaHei"/>
                <a:cs typeface="Microsoft YaHei"/>
              </a:rPr>
              <a:t>Special</a:t>
            </a:r>
            <a:r>
              <a:rPr sz="800" spc="-40" dirty="0">
                <a:solidFill>
                  <a:srgbClr val="404040"/>
                </a:solidFill>
                <a:latin typeface="Microsoft YaHei"/>
                <a:cs typeface="Microsoft YaHei"/>
              </a:rPr>
              <a:t> </a:t>
            </a: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Rack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278" name="object 278"/>
          <p:cNvGrpSpPr/>
          <p:nvPr/>
        </p:nvGrpSpPr>
        <p:grpSpPr>
          <a:xfrm>
            <a:off x="1261872" y="1979358"/>
            <a:ext cx="5395595" cy="3853179"/>
            <a:chOff x="1261872" y="1979358"/>
            <a:chExt cx="5395595" cy="3853179"/>
          </a:xfrm>
        </p:grpSpPr>
        <p:sp>
          <p:nvSpPr>
            <p:cNvPr id="279" name="object 279"/>
            <p:cNvSpPr/>
            <p:nvPr/>
          </p:nvSpPr>
          <p:spPr>
            <a:xfrm>
              <a:off x="5562600" y="5649467"/>
              <a:ext cx="76200" cy="125095"/>
            </a:xfrm>
            <a:custGeom>
              <a:avLst/>
              <a:gdLst/>
              <a:ahLst/>
              <a:cxnLst/>
              <a:rect l="l" t="t" r="r" b="b"/>
              <a:pathLst>
                <a:path w="76200" h="125095">
                  <a:moveTo>
                    <a:pt x="0" y="124967"/>
                  </a:moveTo>
                  <a:lnTo>
                    <a:pt x="76200" y="124967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489448" y="5649467"/>
              <a:ext cx="73660" cy="125095"/>
            </a:xfrm>
            <a:custGeom>
              <a:avLst/>
              <a:gdLst/>
              <a:ahLst/>
              <a:cxnLst/>
              <a:rect l="l" t="t" r="r" b="b"/>
              <a:pathLst>
                <a:path w="73660" h="125095">
                  <a:moveTo>
                    <a:pt x="73151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73151" y="124967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489448" y="5649467"/>
              <a:ext cx="73660" cy="125095"/>
            </a:xfrm>
            <a:custGeom>
              <a:avLst/>
              <a:gdLst/>
              <a:ahLst/>
              <a:cxnLst/>
              <a:rect l="l" t="t" r="r" b="b"/>
              <a:pathLst>
                <a:path w="73660" h="125095">
                  <a:moveTo>
                    <a:pt x="0" y="124967"/>
                  </a:moveTo>
                  <a:lnTo>
                    <a:pt x="73151" y="124967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411724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77724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77724" y="124967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411724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0" y="124967"/>
                  </a:moveTo>
                  <a:lnTo>
                    <a:pt x="77724" y="124967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334000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77724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77724" y="124967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334000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0" y="124967"/>
                  </a:moveTo>
                  <a:lnTo>
                    <a:pt x="77724" y="124967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259324" y="5649467"/>
              <a:ext cx="74930" cy="125095"/>
            </a:xfrm>
            <a:custGeom>
              <a:avLst/>
              <a:gdLst/>
              <a:ahLst/>
              <a:cxnLst/>
              <a:rect l="l" t="t" r="r" b="b"/>
              <a:pathLst>
                <a:path w="74929" h="125095">
                  <a:moveTo>
                    <a:pt x="74675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74675" y="124967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259324" y="5649467"/>
              <a:ext cx="74930" cy="125095"/>
            </a:xfrm>
            <a:custGeom>
              <a:avLst/>
              <a:gdLst/>
              <a:ahLst/>
              <a:cxnLst/>
              <a:rect l="l" t="t" r="r" b="b"/>
              <a:pathLst>
                <a:path w="74929" h="125095">
                  <a:moveTo>
                    <a:pt x="0" y="124967"/>
                  </a:moveTo>
                  <a:lnTo>
                    <a:pt x="74675" y="124967"/>
                  </a:lnTo>
                  <a:lnTo>
                    <a:pt x="74675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181600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77724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77724" y="124967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181600" y="5649467"/>
              <a:ext cx="78105" cy="125095"/>
            </a:xfrm>
            <a:custGeom>
              <a:avLst/>
              <a:gdLst/>
              <a:ahLst/>
              <a:cxnLst/>
              <a:rect l="l" t="t" r="r" b="b"/>
              <a:pathLst>
                <a:path w="78104" h="125095">
                  <a:moveTo>
                    <a:pt x="0" y="124967"/>
                  </a:moveTo>
                  <a:lnTo>
                    <a:pt x="77724" y="124967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144262" y="5650230"/>
              <a:ext cx="535305" cy="143510"/>
            </a:xfrm>
            <a:custGeom>
              <a:avLst/>
              <a:gdLst/>
              <a:ahLst/>
              <a:cxnLst/>
              <a:rect l="l" t="t" r="r" b="b"/>
              <a:pathLst>
                <a:path w="535304" h="143510">
                  <a:moveTo>
                    <a:pt x="0" y="143256"/>
                  </a:moveTo>
                  <a:lnTo>
                    <a:pt x="534924" y="143256"/>
                  </a:lnTo>
                  <a:lnTo>
                    <a:pt x="534924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144262" y="5650230"/>
              <a:ext cx="530225" cy="71755"/>
            </a:xfrm>
            <a:custGeom>
              <a:avLst/>
              <a:gdLst/>
              <a:ahLst/>
              <a:cxnLst/>
              <a:rect l="l" t="t" r="r" b="b"/>
              <a:pathLst>
                <a:path w="530225" h="71754">
                  <a:moveTo>
                    <a:pt x="530225" y="0"/>
                  </a:moveTo>
                  <a:lnTo>
                    <a:pt x="0" y="0"/>
                  </a:lnTo>
                </a:path>
                <a:path w="530225" h="71754">
                  <a:moveTo>
                    <a:pt x="530225" y="71628"/>
                  </a:moveTo>
                  <a:lnTo>
                    <a:pt x="0" y="7162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144262" y="5491733"/>
              <a:ext cx="617220" cy="71755"/>
            </a:xfrm>
            <a:custGeom>
              <a:avLst/>
              <a:gdLst/>
              <a:ahLst/>
              <a:cxnLst/>
              <a:rect l="l" t="t" r="r" b="b"/>
              <a:pathLst>
                <a:path w="617220" h="71754">
                  <a:moveTo>
                    <a:pt x="527176" y="71627"/>
                  </a:moveTo>
                  <a:lnTo>
                    <a:pt x="617220" y="0"/>
                  </a:lnTo>
                  <a:lnTo>
                    <a:pt x="90042" y="0"/>
                  </a:lnTo>
                  <a:lnTo>
                    <a:pt x="0" y="67436"/>
                  </a:lnTo>
                </a:path>
              </a:pathLst>
            </a:custGeom>
            <a:ln w="2857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145024" y="5684532"/>
              <a:ext cx="455930" cy="106680"/>
            </a:xfrm>
            <a:custGeom>
              <a:avLst/>
              <a:gdLst/>
              <a:ahLst/>
              <a:cxnLst/>
              <a:rect l="l" t="t" r="r" b="b"/>
              <a:pathLst>
                <a:path w="455929" h="106679">
                  <a:moveTo>
                    <a:pt x="27432" y="70091"/>
                  </a:moveTo>
                  <a:lnTo>
                    <a:pt x="0" y="70091"/>
                  </a:lnTo>
                  <a:lnTo>
                    <a:pt x="0" y="106667"/>
                  </a:lnTo>
                  <a:lnTo>
                    <a:pt x="27432" y="106667"/>
                  </a:lnTo>
                  <a:lnTo>
                    <a:pt x="27432" y="70091"/>
                  </a:lnTo>
                  <a:close/>
                </a:path>
                <a:path w="455929" h="106679">
                  <a:moveTo>
                    <a:pt x="64008" y="54851"/>
                  </a:moveTo>
                  <a:lnTo>
                    <a:pt x="36576" y="54851"/>
                  </a:lnTo>
                  <a:lnTo>
                    <a:pt x="36576" y="89903"/>
                  </a:lnTo>
                  <a:lnTo>
                    <a:pt x="64008" y="89903"/>
                  </a:lnTo>
                  <a:lnTo>
                    <a:pt x="64008" y="54851"/>
                  </a:lnTo>
                  <a:close/>
                </a:path>
                <a:path w="455929" h="106679">
                  <a:moveTo>
                    <a:pt x="64008" y="0"/>
                  </a:moveTo>
                  <a:lnTo>
                    <a:pt x="36576" y="0"/>
                  </a:lnTo>
                  <a:lnTo>
                    <a:pt x="36576" y="36563"/>
                  </a:lnTo>
                  <a:lnTo>
                    <a:pt x="64008" y="36563"/>
                  </a:lnTo>
                  <a:lnTo>
                    <a:pt x="64008" y="0"/>
                  </a:lnTo>
                  <a:close/>
                </a:path>
                <a:path w="455929" h="106679">
                  <a:moveTo>
                    <a:pt x="135636" y="0"/>
                  </a:moveTo>
                  <a:lnTo>
                    <a:pt x="108204" y="0"/>
                  </a:lnTo>
                  <a:lnTo>
                    <a:pt x="108204" y="36563"/>
                  </a:lnTo>
                  <a:lnTo>
                    <a:pt x="135636" y="36563"/>
                  </a:lnTo>
                  <a:lnTo>
                    <a:pt x="135636" y="0"/>
                  </a:lnTo>
                  <a:close/>
                </a:path>
                <a:path w="455929" h="106679">
                  <a:moveTo>
                    <a:pt x="137160" y="54851"/>
                  </a:moveTo>
                  <a:lnTo>
                    <a:pt x="109728" y="54851"/>
                  </a:lnTo>
                  <a:lnTo>
                    <a:pt x="109728" y="89903"/>
                  </a:lnTo>
                  <a:lnTo>
                    <a:pt x="137160" y="89903"/>
                  </a:lnTo>
                  <a:lnTo>
                    <a:pt x="137160" y="54851"/>
                  </a:lnTo>
                  <a:close/>
                </a:path>
                <a:path w="455929" h="106679">
                  <a:moveTo>
                    <a:pt x="195072" y="54851"/>
                  </a:moveTo>
                  <a:lnTo>
                    <a:pt x="167640" y="54851"/>
                  </a:lnTo>
                  <a:lnTo>
                    <a:pt x="167640" y="89903"/>
                  </a:lnTo>
                  <a:lnTo>
                    <a:pt x="195072" y="89903"/>
                  </a:lnTo>
                  <a:lnTo>
                    <a:pt x="195072" y="54851"/>
                  </a:lnTo>
                  <a:close/>
                </a:path>
                <a:path w="455929" h="106679">
                  <a:moveTo>
                    <a:pt x="195072" y="0"/>
                  </a:moveTo>
                  <a:lnTo>
                    <a:pt x="167640" y="0"/>
                  </a:lnTo>
                  <a:lnTo>
                    <a:pt x="167640" y="36563"/>
                  </a:lnTo>
                  <a:lnTo>
                    <a:pt x="195072" y="36563"/>
                  </a:lnTo>
                  <a:lnTo>
                    <a:pt x="195072" y="0"/>
                  </a:lnTo>
                  <a:close/>
                </a:path>
                <a:path w="455929" h="106679">
                  <a:moveTo>
                    <a:pt x="252984" y="0"/>
                  </a:moveTo>
                  <a:lnTo>
                    <a:pt x="228600" y="0"/>
                  </a:lnTo>
                  <a:lnTo>
                    <a:pt x="228600" y="36563"/>
                  </a:lnTo>
                  <a:lnTo>
                    <a:pt x="252984" y="36563"/>
                  </a:lnTo>
                  <a:lnTo>
                    <a:pt x="252984" y="0"/>
                  </a:lnTo>
                  <a:close/>
                </a:path>
                <a:path w="455929" h="106679">
                  <a:moveTo>
                    <a:pt x="254508" y="54851"/>
                  </a:moveTo>
                  <a:lnTo>
                    <a:pt x="228600" y="54851"/>
                  </a:lnTo>
                  <a:lnTo>
                    <a:pt x="228600" y="89903"/>
                  </a:lnTo>
                  <a:lnTo>
                    <a:pt x="254508" y="89903"/>
                  </a:lnTo>
                  <a:lnTo>
                    <a:pt x="254508" y="54851"/>
                  </a:lnTo>
                  <a:close/>
                </a:path>
                <a:path w="455929" h="106679">
                  <a:moveTo>
                    <a:pt x="326136" y="54851"/>
                  </a:moveTo>
                  <a:lnTo>
                    <a:pt x="298704" y="54851"/>
                  </a:lnTo>
                  <a:lnTo>
                    <a:pt x="298704" y="89903"/>
                  </a:lnTo>
                  <a:lnTo>
                    <a:pt x="326136" y="89903"/>
                  </a:lnTo>
                  <a:lnTo>
                    <a:pt x="326136" y="54851"/>
                  </a:lnTo>
                  <a:close/>
                </a:path>
                <a:path w="455929" h="106679">
                  <a:moveTo>
                    <a:pt x="326136" y="0"/>
                  </a:moveTo>
                  <a:lnTo>
                    <a:pt x="298704" y="0"/>
                  </a:lnTo>
                  <a:lnTo>
                    <a:pt x="298704" y="36563"/>
                  </a:lnTo>
                  <a:lnTo>
                    <a:pt x="326136" y="36563"/>
                  </a:lnTo>
                  <a:lnTo>
                    <a:pt x="326136" y="0"/>
                  </a:lnTo>
                  <a:close/>
                </a:path>
                <a:path w="455929" h="106679">
                  <a:moveTo>
                    <a:pt x="385572" y="54851"/>
                  </a:moveTo>
                  <a:lnTo>
                    <a:pt x="358140" y="54851"/>
                  </a:lnTo>
                  <a:lnTo>
                    <a:pt x="358140" y="89903"/>
                  </a:lnTo>
                  <a:lnTo>
                    <a:pt x="385572" y="89903"/>
                  </a:lnTo>
                  <a:lnTo>
                    <a:pt x="385572" y="54851"/>
                  </a:lnTo>
                  <a:close/>
                </a:path>
                <a:path w="455929" h="106679">
                  <a:moveTo>
                    <a:pt x="455676" y="54851"/>
                  </a:moveTo>
                  <a:lnTo>
                    <a:pt x="428244" y="54851"/>
                  </a:lnTo>
                  <a:lnTo>
                    <a:pt x="428244" y="89903"/>
                  </a:lnTo>
                  <a:lnTo>
                    <a:pt x="455676" y="89903"/>
                  </a:lnTo>
                  <a:lnTo>
                    <a:pt x="455676" y="54851"/>
                  </a:lnTo>
                  <a:close/>
                </a:path>
                <a:path w="455929" h="106679">
                  <a:moveTo>
                    <a:pt x="455676" y="0"/>
                  </a:moveTo>
                  <a:lnTo>
                    <a:pt x="428244" y="0"/>
                  </a:lnTo>
                  <a:lnTo>
                    <a:pt x="428244" y="36563"/>
                  </a:lnTo>
                  <a:lnTo>
                    <a:pt x="455676" y="36563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06467" y="4392167"/>
              <a:ext cx="529082" cy="577850"/>
            </a:xfrm>
            <a:prstGeom prst="rect">
              <a:avLst/>
            </a:prstGeom>
          </p:spPr>
        </p:pic>
        <p:sp>
          <p:nvSpPr>
            <p:cNvPr id="295" name="object 295"/>
            <p:cNvSpPr/>
            <p:nvPr/>
          </p:nvSpPr>
          <p:spPr>
            <a:xfrm>
              <a:off x="5235701" y="5793486"/>
              <a:ext cx="332740" cy="26034"/>
            </a:xfrm>
            <a:custGeom>
              <a:avLst/>
              <a:gdLst/>
              <a:ahLst/>
              <a:cxnLst/>
              <a:rect l="l" t="t" r="r" b="b"/>
              <a:pathLst>
                <a:path w="332739" h="26035">
                  <a:moveTo>
                    <a:pt x="332232" y="12953"/>
                  </a:moveTo>
                  <a:lnTo>
                    <a:pt x="332232" y="5803"/>
                  </a:lnTo>
                  <a:lnTo>
                    <a:pt x="323723" y="0"/>
                  </a:lnTo>
                  <a:lnTo>
                    <a:pt x="313182" y="0"/>
                  </a:lnTo>
                  <a:lnTo>
                    <a:pt x="302640" y="0"/>
                  </a:lnTo>
                  <a:lnTo>
                    <a:pt x="294132" y="5803"/>
                  </a:lnTo>
                  <a:lnTo>
                    <a:pt x="294132" y="12953"/>
                  </a:lnTo>
                  <a:lnTo>
                    <a:pt x="294132" y="20104"/>
                  </a:lnTo>
                  <a:lnTo>
                    <a:pt x="302640" y="25907"/>
                  </a:lnTo>
                  <a:lnTo>
                    <a:pt x="313182" y="25907"/>
                  </a:lnTo>
                  <a:lnTo>
                    <a:pt x="323723" y="25907"/>
                  </a:lnTo>
                  <a:lnTo>
                    <a:pt x="332232" y="20104"/>
                  </a:lnTo>
                  <a:lnTo>
                    <a:pt x="332232" y="12953"/>
                  </a:lnTo>
                  <a:close/>
                </a:path>
                <a:path w="332739" h="26035">
                  <a:moveTo>
                    <a:pt x="42672" y="12953"/>
                  </a:moveTo>
                  <a:lnTo>
                    <a:pt x="42672" y="5803"/>
                  </a:lnTo>
                  <a:lnTo>
                    <a:pt x="33147" y="0"/>
                  </a:lnTo>
                  <a:lnTo>
                    <a:pt x="21336" y="0"/>
                  </a:lnTo>
                  <a:lnTo>
                    <a:pt x="9525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9525" y="25907"/>
                  </a:lnTo>
                  <a:lnTo>
                    <a:pt x="21336" y="25907"/>
                  </a:lnTo>
                  <a:lnTo>
                    <a:pt x="33147" y="25907"/>
                  </a:lnTo>
                  <a:lnTo>
                    <a:pt x="42672" y="20104"/>
                  </a:lnTo>
                  <a:lnTo>
                    <a:pt x="42672" y="1295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143500" y="5562726"/>
              <a:ext cx="79375" cy="6350"/>
            </a:xfrm>
            <a:custGeom>
              <a:avLst/>
              <a:gdLst/>
              <a:ahLst/>
              <a:cxnLst/>
              <a:rect l="l" t="t" r="r" b="b"/>
              <a:pathLst>
                <a:path w="79375" h="6350">
                  <a:moveTo>
                    <a:pt x="79375" y="609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145405" y="5524754"/>
              <a:ext cx="50165" cy="73025"/>
            </a:xfrm>
            <a:custGeom>
              <a:avLst/>
              <a:gdLst/>
              <a:ahLst/>
              <a:cxnLst/>
              <a:rect l="l" t="t" r="r" b="b"/>
              <a:pathLst>
                <a:path w="50164" h="73025">
                  <a:moveTo>
                    <a:pt x="50165" y="0"/>
                  </a:moveTo>
                  <a:lnTo>
                    <a:pt x="0" y="72542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147437" y="5524499"/>
              <a:ext cx="576580" cy="162560"/>
            </a:xfrm>
            <a:custGeom>
              <a:avLst/>
              <a:gdLst/>
              <a:ahLst/>
              <a:cxnLst/>
              <a:rect l="l" t="t" r="r" b="b"/>
              <a:pathLst>
                <a:path w="576579" h="162560">
                  <a:moveTo>
                    <a:pt x="576072" y="0"/>
                  </a:moveTo>
                  <a:lnTo>
                    <a:pt x="553847" y="38100"/>
                  </a:lnTo>
                </a:path>
                <a:path w="576579" h="162560">
                  <a:moveTo>
                    <a:pt x="46100" y="69253"/>
                  </a:moveTo>
                  <a:lnTo>
                    <a:pt x="0" y="162521"/>
                  </a:lnTo>
                </a:path>
                <a:path w="576579" h="162560">
                  <a:moveTo>
                    <a:pt x="553465" y="88391"/>
                  </a:moveTo>
                  <a:lnTo>
                    <a:pt x="526414" y="159829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093969" y="554202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3" y="0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121401" y="5563361"/>
              <a:ext cx="635635" cy="79375"/>
            </a:xfrm>
            <a:custGeom>
              <a:avLst/>
              <a:gdLst/>
              <a:ahLst/>
              <a:cxnLst/>
              <a:rect l="l" t="t" r="r" b="b"/>
              <a:pathLst>
                <a:path w="635635" h="79375">
                  <a:moveTo>
                    <a:pt x="635508" y="0"/>
                  </a:moveTo>
                  <a:lnTo>
                    <a:pt x="537718" y="79247"/>
                  </a:lnTo>
                  <a:lnTo>
                    <a:pt x="0" y="76314"/>
                  </a:lnTo>
                  <a:lnTo>
                    <a:pt x="102235" y="0"/>
                  </a:lnTo>
                  <a:lnTo>
                    <a:pt x="635508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093969" y="5538977"/>
              <a:ext cx="62865" cy="250190"/>
            </a:xfrm>
            <a:custGeom>
              <a:avLst/>
              <a:gdLst/>
              <a:ahLst/>
              <a:cxnLst/>
              <a:rect l="l" t="t" r="r" b="b"/>
              <a:pathLst>
                <a:path w="62864" h="250189">
                  <a:moveTo>
                    <a:pt x="0" y="0"/>
                  </a:moveTo>
                  <a:lnTo>
                    <a:pt x="0" y="208775"/>
                  </a:lnTo>
                  <a:lnTo>
                    <a:pt x="53593" y="249936"/>
                  </a:lnTo>
                  <a:lnTo>
                    <a:pt x="62483" y="23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093969" y="5538977"/>
              <a:ext cx="62865" cy="250190"/>
            </a:xfrm>
            <a:custGeom>
              <a:avLst/>
              <a:gdLst/>
              <a:ahLst/>
              <a:cxnLst/>
              <a:rect l="l" t="t" r="r" b="b"/>
              <a:pathLst>
                <a:path w="62864" h="250189">
                  <a:moveTo>
                    <a:pt x="62483" y="23495"/>
                  </a:moveTo>
                  <a:lnTo>
                    <a:pt x="53593" y="249936"/>
                  </a:lnTo>
                  <a:lnTo>
                    <a:pt x="0" y="208775"/>
                  </a:lnTo>
                  <a:lnTo>
                    <a:pt x="0" y="0"/>
                  </a:lnTo>
                  <a:lnTo>
                    <a:pt x="62483" y="23495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4923" y="3712463"/>
              <a:ext cx="326136" cy="41148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04889" y="1979358"/>
              <a:ext cx="552259" cy="419734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872" y="3648455"/>
              <a:ext cx="327659" cy="295656"/>
            </a:xfrm>
            <a:prstGeom prst="rect">
              <a:avLst/>
            </a:prstGeom>
          </p:spPr>
        </p:pic>
      </p:grpSp>
      <p:sp>
        <p:nvSpPr>
          <p:cNvPr id="306" name="object 306"/>
          <p:cNvSpPr txBox="1"/>
          <p:nvPr/>
        </p:nvSpPr>
        <p:spPr>
          <a:xfrm>
            <a:off x="1383030" y="3975861"/>
            <a:ext cx="1504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404040"/>
                </a:solidFill>
                <a:latin typeface="Microsoft YaHei"/>
                <a:cs typeface="Microsoft YaHei"/>
              </a:rPr>
              <a:t>LES</a:t>
            </a:r>
            <a:endParaRPr sz="600">
              <a:latin typeface="Microsoft YaHei"/>
              <a:cs typeface="Microsoft YaHei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4163567" y="5440679"/>
            <a:ext cx="2059305" cy="497205"/>
          </a:xfrm>
          <a:custGeom>
            <a:avLst/>
            <a:gdLst/>
            <a:ahLst/>
            <a:cxnLst/>
            <a:rect l="l" t="t" r="r" b="b"/>
            <a:pathLst>
              <a:path w="2059304" h="497204">
                <a:moveTo>
                  <a:pt x="0" y="496824"/>
                </a:moveTo>
                <a:lnTo>
                  <a:pt x="346710" y="0"/>
                </a:lnTo>
                <a:lnTo>
                  <a:pt x="2058924" y="0"/>
                </a:lnTo>
                <a:lnTo>
                  <a:pt x="1712214" y="496824"/>
                </a:lnTo>
                <a:lnTo>
                  <a:pt x="0" y="4968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4355084" y="5660237"/>
            <a:ext cx="5956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Preparation</a:t>
            </a:r>
            <a:endParaRPr sz="800">
              <a:latin typeface="Microsoft YaHei"/>
              <a:cs typeface="Microsoft YaHei"/>
            </a:endParaRPr>
          </a:p>
          <a:p>
            <a:pPr marL="635" algn="ctr">
              <a:lnSpc>
                <a:spcPct val="100000"/>
              </a:lnSpc>
            </a:pPr>
            <a:r>
              <a:rPr sz="800" spc="-20" dirty="0">
                <a:solidFill>
                  <a:srgbClr val="404040"/>
                </a:solidFill>
                <a:latin typeface="Microsoft YaHei"/>
                <a:cs typeface="Microsoft YaHei"/>
              </a:rPr>
              <a:t>Area</a:t>
            </a:r>
            <a:endParaRPr sz="800">
              <a:latin typeface="Microsoft YaHei"/>
              <a:cs typeface="Microsoft YaHei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429577" y="1417129"/>
            <a:ext cx="5534025" cy="3301365"/>
            <a:chOff x="429577" y="1417129"/>
            <a:chExt cx="5534025" cy="3301365"/>
          </a:xfrm>
        </p:grpSpPr>
        <p:sp>
          <p:nvSpPr>
            <p:cNvPr id="310" name="object 310"/>
            <p:cNvSpPr/>
            <p:nvPr/>
          </p:nvSpPr>
          <p:spPr>
            <a:xfrm>
              <a:off x="434340" y="1421891"/>
              <a:ext cx="451484" cy="311785"/>
            </a:xfrm>
            <a:custGeom>
              <a:avLst/>
              <a:gdLst/>
              <a:ahLst/>
              <a:cxnLst/>
              <a:rect l="l" t="t" r="r" b="b"/>
              <a:pathLst>
                <a:path w="451484" h="311785">
                  <a:moveTo>
                    <a:pt x="0" y="53212"/>
                  </a:moveTo>
                  <a:lnTo>
                    <a:pt x="388340" y="53212"/>
                  </a:lnTo>
                  <a:lnTo>
                    <a:pt x="388340" y="260731"/>
                  </a:lnTo>
                  <a:lnTo>
                    <a:pt x="330279" y="263411"/>
                  </a:lnTo>
                  <a:lnTo>
                    <a:pt x="283404" y="270358"/>
                  </a:lnTo>
                  <a:lnTo>
                    <a:pt x="244519" y="279931"/>
                  </a:lnTo>
                  <a:lnTo>
                    <a:pt x="210427" y="290489"/>
                  </a:lnTo>
                  <a:lnTo>
                    <a:pt x="177932" y="300390"/>
                  </a:lnTo>
                  <a:lnTo>
                    <a:pt x="143838" y="307993"/>
                  </a:lnTo>
                  <a:lnTo>
                    <a:pt x="104949" y="311658"/>
                  </a:lnTo>
                  <a:lnTo>
                    <a:pt x="58068" y="309744"/>
                  </a:lnTo>
                  <a:lnTo>
                    <a:pt x="0" y="300609"/>
                  </a:lnTo>
                  <a:lnTo>
                    <a:pt x="0" y="53212"/>
                  </a:lnTo>
                  <a:close/>
                </a:path>
                <a:path w="451484" h="311785">
                  <a:moveTo>
                    <a:pt x="31991" y="53212"/>
                  </a:moveTo>
                  <a:lnTo>
                    <a:pt x="31991" y="26288"/>
                  </a:lnTo>
                  <a:lnTo>
                    <a:pt x="417690" y="26288"/>
                  </a:lnTo>
                  <a:lnTo>
                    <a:pt x="417690" y="235077"/>
                  </a:lnTo>
                  <a:lnTo>
                    <a:pt x="406916" y="235295"/>
                  </a:lnTo>
                  <a:lnTo>
                    <a:pt x="397514" y="235775"/>
                  </a:lnTo>
                  <a:lnTo>
                    <a:pt x="390863" y="236255"/>
                  </a:lnTo>
                  <a:lnTo>
                    <a:pt x="388340" y="236474"/>
                  </a:lnTo>
                </a:path>
                <a:path w="451484" h="311785">
                  <a:moveTo>
                    <a:pt x="62064" y="26288"/>
                  </a:moveTo>
                  <a:lnTo>
                    <a:pt x="62064" y="0"/>
                  </a:lnTo>
                  <a:lnTo>
                    <a:pt x="451103" y="0"/>
                  </a:lnTo>
                  <a:lnTo>
                    <a:pt x="451103" y="208153"/>
                  </a:lnTo>
                  <a:lnTo>
                    <a:pt x="438832" y="208331"/>
                  </a:lnTo>
                  <a:lnTo>
                    <a:pt x="428129" y="208724"/>
                  </a:lnTo>
                  <a:lnTo>
                    <a:pt x="420560" y="209117"/>
                  </a:lnTo>
                  <a:lnTo>
                    <a:pt x="417690" y="20929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79363" y="4372356"/>
              <a:ext cx="384048" cy="345948"/>
            </a:xfrm>
            <a:prstGeom prst="rect">
              <a:avLst/>
            </a:prstGeom>
          </p:spPr>
        </p:pic>
      </p:grpSp>
      <p:sp>
        <p:nvSpPr>
          <p:cNvPr id="312" name="object 312"/>
          <p:cNvSpPr txBox="1"/>
          <p:nvPr/>
        </p:nvSpPr>
        <p:spPr>
          <a:xfrm>
            <a:off x="3093847" y="5986068"/>
            <a:ext cx="364617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Repack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planner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do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analysis from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plan,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list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Picking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use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FIFO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10" dirty="0">
                <a:latin typeface="Microsoft YaHei"/>
                <a:cs typeface="Microsoft YaHei"/>
              </a:rPr>
              <a:t>rules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If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operator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found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part,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Area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 to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SGMW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3093847" y="6300650"/>
            <a:ext cx="4152900" cy="142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4785" algn="l"/>
              </a:tabLst>
            </a:pPr>
            <a:r>
              <a:rPr sz="700" spc="-50" dirty="0">
                <a:latin typeface="Microsoft YaHei"/>
                <a:cs typeface="Microsoft YaHei"/>
              </a:rPr>
              <a:t>•</a:t>
            </a:r>
            <a:r>
              <a:rPr sz="700" dirty="0">
                <a:latin typeface="Microsoft YaHei"/>
                <a:cs typeface="Microsoft YaHei"/>
              </a:rPr>
              <a:t>	After</a:t>
            </a:r>
            <a:r>
              <a:rPr sz="700" spc="-4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unpack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finish,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qualified</a:t>
            </a:r>
            <a:r>
              <a:rPr sz="700" spc="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parts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will</a:t>
            </a:r>
            <a:r>
              <a:rPr sz="700" spc="-1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fill</a:t>
            </a:r>
            <a:r>
              <a:rPr sz="700" spc="-2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Special Rack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and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then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move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to</a:t>
            </a:r>
            <a:r>
              <a:rPr sz="700" spc="-3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preparation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spc="-20" dirty="0">
                <a:latin typeface="Microsoft YaHei"/>
                <a:cs typeface="Microsoft YaHei"/>
              </a:rPr>
              <a:t>area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8686292" y="6533503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78739" y="6019596"/>
            <a:ext cx="21056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Create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production plan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35" dirty="0">
                <a:latin typeface="Microsoft YaHei"/>
                <a:cs typeface="Microsoft YaHei"/>
              </a:rPr>
              <a:t> </a:t>
            </a:r>
            <a:r>
              <a:rPr sz="700" spc="-25" dirty="0">
                <a:latin typeface="Microsoft YaHei"/>
                <a:cs typeface="Microsoft YaHei"/>
              </a:rPr>
              <a:t>MG</a:t>
            </a:r>
            <a:endParaRPr sz="700">
              <a:latin typeface="Microsoft YaHei"/>
              <a:cs typeface="Microsoft YaHei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4785" algn="l"/>
              </a:tabLst>
            </a:pPr>
            <a:r>
              <a:rPr sz="700" dirty="0">
                <a:latin typeface="Microsoft YaHei"/>
                <a:cs typeface="Microsoft YaHei"/>
              </a:rPr>
              <a:t>Receive</a:t>
            </a:r>
            <a:r>
              <a:rPr sz="700" spc="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report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from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PANLI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for</a:t>
            </a:r>
            <a:r>
              <a:rPr sz="700" spc="-1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NC</a:t>
            </a:r>
            <a:r>
              <a:rPr sz="700" spc="-5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&amp;</a:t>
            </a:r>
            <a:r>
              <a:rPr sz="700" spc="-20" dirty="0">
                <a:latin typeface="Microsoft YaHei"/>
                <a:cs typeface="Microsoft YaHei"/>
              </a:rPr>
              <a:t> </a:t>
            </a:r>
            <a:r>
              <a:rPr sz="700" dirty="0">
                <a:latin typeface="Microsoft YaHei"/>
                <a:cs typeface="Microsoft YaHei"/>
              </a:rPr>
              <a:t>NG </a:t>
            </a:r>
            <a:r>
              <a:rPr sz="700" spc="-20" dirty="0">
                <a:latin typeface="Microsoft YaHei"/>
                <a:cs typeface="Microsoft YaHei"/>
              </a:rPr>
              <a:t>Part</a:t>
            </a:r>
            <a:endParaRPr sz="700">
              <a:latin typeface="Microsoft YaHei"/>
              <a:cs typeface="Microsoft YaHei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5544058" y="4136263"/>
            <a:ext cx="5334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04040"/>
                </a:solidFill>
                <a:latin typeface="Microsoft YaHei"/>
                <a:cs typeface="Microsoft YaHei"/>
              </a:rPr>
              <a:t>Outbound Scanning</a:t>
            </a:r>
            <a:endParaRPr sz="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MG</a:t>
            </a:r>
            <a:r>
              <a:rPr spc="-55" dirty="0"/>
              <a:t> </a:t>
            </a:r>
            <a:r>
              <a:rPr dirty="0"/>
              <a:t>Cainiao</a:t>
            </a:r>
            <a:r>
              <a:rPr spc="-45" dirty="0"/>
              <a:t> </a:t>
            </a:r>
            <a:r>
              <a:rPr dirty="0"/>
              <a:t>Auto</a:t>
            </a:r>
            <a:r>
              <a:rPr spc="-35" dirty="0"/>
              <a:t> </a:t>
            </a:r>
            <a:r>
              <a:rPr dirty="0"/>
              <a:t>CAD</a:t>
            </a:r>
            <a:r>
              <a:rPr spc="-40" dirty="0"/>
              <a:t> </a:t>
            </a:r>
            <a:r>
              <a:rPr spc="-10" dirty="0"/>
              <a:t>Layout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MG</a:t>
            </a:r>
            <a:r>
              <a:rPr spc="-50" dirty="0"/>
              <a:t> </a:t>
            </a:r>
            <a:r>
              <a:rPr dirty="0"/>
              <a:t>Cainiao</a:t>
            </a:r>
            <a:r>
              <a:rPr spc="-40" dirty="0"/>
              <a:t> </a:t>
            </a:r>
            <a:r>
              <a:rPr dirty="0"/>
              <a:t>Layout</a:t>
            </a:r>
            <a:r>
              <a:rPr spc="-55" dirty="0"/>
              <a:t> </a:t>
            </a:r>
            <a:r>
              <a:rPr spc="-10" dirty="0"/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197" y="1039177"/>
            <a:ext cx="9027160" cy="4862195"/>
            <a:chOff x="56197" y="1039177"/>
            <a:chExt cx="9027160" cy="4862195"/>
          </a:xfrm>
        </p:grpSpPr>
        <p:sp>
          <p:nvSpPr>
            <p:cNvPr id="4" name="object 4"/>
            <p:cNvSpPr/>
            <p:nvPr/>
          </p:nvSpPr>
          <p:spPr>
            <a:xfrm>
              <a:off x="60960" y="1043939"/>
              <a:ext cx="9017635" cy="4852670"/>
            </a:xfrm>
            <a:custGeom>
              <a:avLst/>
              <a:gdLst/>
              <a:ahLst/>
              <a:cxnLst/>
              <a:rect l="l" t="t" r="r" b="b"/>
              <a:pathLst>
                <a:path w="9017635" h="4852670">
                  <a:moveTo>
                    <a:pt x="9017508" y="0"/>
                  </a:moveTo>
                  <a:lnTo>
                    <a:pt x="0" y="0"/>
                  </a:lnTo>
                  <a:lnTo>
                    <a:pt x="0" y="4852415"/>
                  </a:lnTo>
                  <a:lnTo>
                    <a:pt x="9017508" y="4852415"/>
                  </a:lnTo>
                  <a:lnTo>
                    <a:pt x="901750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" y="1043939"/>
              <a:ext cx="9017635" cy="4852670"/>
            </a:xfrm>
            <a:custGeom>
              <a:avLst/>
              <a:gdLst/>
              <a:ahLst/>
              <a:cxnLst/>
              <a:rect l="l" t="t" r="r" b="b"/>
              <a:pathLst>
                <a:path w="9017635" h="4852670">
                  <a:moveTo>
                    <a:pt x="0" y="4852415"/>
                  </a:moveTo>
                  <a:lnTo>
                    <a:pt x="9017508" y="4852415"/>
                  </a:lnTo>
                  <a:lnTo>
                    <a:pt x="9017508" y="0"/>
                  </a:lnTo>
                  <a:lnTo>
                    <a:pt x="0" y="0"/>
                  </a:lnTo>
                  <a:lnTo>
                    <a:pt x="0" y="4852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2204" y="3145535"/>
              <a:ext cx="2938780" cy="594360"/>
            </a:xfrm>
            <a:custGeom>
              <a:avLst/>
              <a:gdLst/>
              <a:ahLst/>
              <a:cxnLst/>
              <a:rect l="l" t="t" r="r" b="b"/>
              <a:pathLst>
                <a:path w="2938779" h="594360">
                  <a:moveTo>
                    <a:pt x="2938272" y="0"/>
                  </a:moveTo>
                  <a:lnTo>
                    <a:pt x="0" y="0"/>
                  </a:lnTo>
                  <a:lnTo>
                    <a:pt x="0" y="594359"/>
                  </a:lnTo>
                  <a:lnTo>
                    <a:pt x="2938272" y="594359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204" y="3145535"/>
              <a:ext cx="2938780" cy="594360"/>
            </a:xfrm>
            <a:custGeom>
              <a:avLst/>
              <a:gdLst/>
              <a:ahLst/>
              <a:cxnLst/>
              <a:rect l="l" t="t" r="r" b="b"/>
              <a:pathLst>
                <a:path w="2938779" h="594360">
                  <a:moveTo>
                    <a:pt x="0" y="594359"/>
                  </a:moveTo>
                  <a:lnTo>
                    <a:pt x="2938272" y="594359"/>
                  </a:lnTo>
                  <a:lnTo>
                    <a:pt x="2938272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72892" y="3266059"/>
            <a:ext cx="10541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CBD-</a:t>
            </a:r>
            <a:r>
              <a:rPr sz="1050" spc="-25" dirty="0">
                <a:latin typeface="Arial MT"/>
                <a:cs typeface="Arial MT"/>
              </a:rPr>
              <a:t>B02</a:t>
            </a:r>
            <a:r>
              <a:rPr sz="1050" spc="50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BIG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PART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DLOC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7441" y="3735133"/>
            <a:ext cx="2948305" cy="570865"/>
            <a:chOff x="1627441" y="3735133"/>
            <a:chExt cx="2948305" cy="570865"/>
          </a:xfrm>
        </p:grpSpPr>
        <p:sp>
          <p:nvSpPr>
            <p:cNvPr id="10" name="object 10"/>
            <p:cNvSpPr/>
            <p:nvPr/>
          </p:nvSpPr>
          <p:spPr>
            <a:xfrm>
              <a:off x="1632204" y="3739896"/>
              <a:ext cx="2938780" cy="561340"/>
            </a:xfrm>
            <a:custGeom>
              <a:avLst/>
              <a:gdLst/>
              <a:ahLst/>
              <a:cxnLst/>
              <a:rect l="l" t="t" r="r" b="b"/>
              <a:pathLst>
                <a:path w="2938779" h="561339">
                  <a:moveTo>
                    <a:pt x="2938272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938272" y="560831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2204" y="3739896"/>
              <a:ext cx="2938780" cy="561340"/>
            </a:xfrm>
            <a:custGeom>
              <a:avLst/>
              <a:gdLst/>
              <a:ahLst/>
              <a:cxnLst/>
              <a:rect l="l" t="t" r="r" b="b"/>
              <a:pathLst>
                <a:path w="2938779" h="561339">
                  <a:moveTo>
                    <a:pt x="0" y="560831"/>
                  </a:moveTo>
                  <a:lnTo>
                    <a:pt x="2938272" y="560831"/>
                  </a:lnTo>
                  <a:lnTo>
                    <a:pt x="2938272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72892" y="3843908"/>
            <a:ext cx="10541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MT"/>
                <a:cs typeface="Arial MT"/>
              </a:rPr>
              <a:t>CBD-</a:t>
            </a:r>
            <a:r>
              <a:rPr sz="1050" spc="-25" dirty="0">
                <a:latin typeface="Arial MT"/>
                <a:cs typeface="Arial MT"/>
              </a:rPr>
              <a:t>B01</a:t>
            </a:r>
            <a:r>
              <a:rPr sz="1050" spc="50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BIG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PART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DLOC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5581" y="4654105"/>
            <a:ext cx="625475" cy="1169670"/>
            <a:chOff x="1985581" y="4654105"/>
            <a:chExt cx="625475" cy="1169670"/>
          </a:xfrm>
        </p:grpSpPr>
        <p:sp>
          <p:nvSpPr>
            <p:cNvPr id="14" name="object 14"/>
            <p:cNvSpPr/>
            <p:nvPr/>
          </p:nvSpPr>
          <p:spPr>
            <a:xfrm>
              <a:off x="1990344" y="4658867"/>
              <a:ext cx="615950" cy="1160145"/>
            </a:xfrm>
            <a:custGeom>
              <a:avLst/>
              <a:gdLst/>
              <a:ahLst/>
              <a:cxnLst/>
              <a:rect l="l" t="t" r="r" b="b"/>
              <a:pathLst>
                <a:path w="615950" h="1160145">
                  <a:moveTo>
                    <a:pt x="615695" y="0"/>
                  </a:moveTo>
                  <a:lnTo>
                    <a:pt x="0" y="0"/>
                  </a:lnTo>
                  <a:lnTo>
                    <a:pt x="0" y="1159763"/>
                  </a:lnTo>
                  <a:lnTo>
                    <a:pt x="615695" y="1159763"/>
                  </a:lnTo>
                  <a:lnTo>
                    <a:pt x="61569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0344" y="4658867"/>
              <a:ext cx="615950" cy="1160145"/>
            </a:xfrm>
            <a:custGeom>
              <a:avLst/>
              <a:gdLst/>
              <a:ahLst/>
              <a:cxnLst/>
              <a:rect l="l" t="t" r="r" b="b"/>
              <a:pathLst>
                <a:path w="615950" h="1160145">
                  <a:moveTo>
                    <a:pt x="0" y="1159763"/>
                  </a:moveTo>
                  <a:lnTo>
                    <a:pt x="615695" y="1159763"/>
                  </a:lnTo>
                  <a:lnTo>
                    <a:pt x="615695" y="0"/>
                  </a:lnTo>
                  <a:lnTo>
                    <a:pt x="0" y="0"/>
                  </a:lnTo>
                  <a:lnTo>
                    <a:pt x="0" y="1159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26360" y="5073141"/>
            <a:ext cx="3422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500" b="1" spc="-10" dirty="0">
                <a:latin typeface="Arial"/>
                <a:cs typeface="Arial"/>
              </a:rPr>
              <a:t>BATTERY</a:t>
            </a:r>
            <a:r>
              <a:rPr sz="500" b="1" spc="500" dirty="0">
                <a:latin typeface="Arial"/>
                <a:cs typeface="Arial"/>
              </a:rPr>
              <a:t> </a:t>
            </a:r>
            <a:r>
              <a:rPr sz="500" b="1" spc="-10" dirty="0">
                <a:latin typeface="Arial"/>
                <a:cs typeface="Arial"/>
              </a:rPr>
              <a:t>STORAGE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020" y="5301741"/>
            <a:ext cx="45085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330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10" dirty="0">
                <a:latin typeface="Arial"/>
                <a:cs typeface="Arial"/>
              </a:rPr>
              <a:t>BATTERY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66453" y="4654105"/>
            <a:ext cx="910590" cy="1169670"/>
            <a:chOff x="2866453" y="4654105"/>
            <a:chExt cx="910590" cy="1169670"/>
          </a:xfrm>
        </p:grpSpPr>
        <p:sp>
          <p:nvSpPr>
            <p:cNvPr id="19" name="object 19"/>
            <p:cNvSpPr/>
            <p:nvPr/>
          </p:nvSpPr>
          <p:spPr>
            <a:xfrm>
              <a:off x="2871216" y="4658867"/>
              <a:ext cx="901065" cy="1160145"/>
            </a:xfrm>
            <a:custGeom>
              <a:avLst/>
              <a:gdLst/>
              <a:ahLst/>
              <a:cxnLst/>
              <a:rect l="l" t="t" r="r" b="b"/>
              <a:pathLst>
                <a:path w="901064" h="1160145">
                  <a:moveTo>
                    <a:pt x="900683" y="0"/>
                  </a:moveTo>
                  <a:lnTo>
                    <a:pt x="0" y="0"/>
                  </a:lnTo>
                  <a:lnTo>
                    <a:pt x="0" y="1159763"/>
                  </a:lnTo>
                  <a:lnTo>
                    <a:pt x="900683" y="1159763"/>
                  </a:lnTo>
                  <a:lnTo>
                    <a:pt x="900683" y="0"/>
                  </a:lnTo>
                  <a:close/>
                </a:path>
              </a:pathLst>
            </a:custGeom>
            <a:solidFill>
              <a:srgbClr val="C9B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1216" y="4658867"/>
              <a:ext cx="901065" cy="1160145"/>
            </a:xfrm>
            <a:custGeom>
              <a:avLst/>
              <a:gdLst/>
              <a:ahLst/>
              <a:cxnLst/>
              <a:rect l="l" t="t" r="r" b="b"/>
              <a:pathLst>
                <a:path w="901064" h="1160145">
                  <a:moveTo>
                    <a:pt x="0" y="1159763"/>
                  </a:moveTo>
                  <a:lnTo>
                    <a:pt x="900683" y="1159763"/>
                  </a:lnTo>
                  <a:lnTo>
                    <a:pt x="900683" y="0"/>
                  </a:lnTo>
                  <a:lnTo>
                    <a:pt x="0" y="0"/>
                  </a:lnTo>
                  <a:lnTo>
                    <a:pt x="0" y="1159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56686" y="4949697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BIW</a:t>
            </a:r>
            <a:r>
              <a:rPr sz="900" spc="-10" dirty="0">
                <a:latin typeface="Arial MT"/>
                <a:cs typeface="Arial MT"/>
              </a:rPr>
              <a:t> BUFFER </a:t>
            </a:r>
            <a:r>
              <a:rPr sz="900" spc="-20" dirty="0">
                <a:latin typeface="Arial MT"/>
                <a:cs typeface="Arial MT"/>
              </a:rPr>
              <a:t>AREA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9754" y="5361178"/>
            <a:ext cx="400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32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BIW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21" y="1039177"/>
            <a:ext cx="685165" cy="1630045"/>
            <a:chOff x="57721" y="1039177"/>
            <a:chExt cx="685165" cy="1630045"/>
          </a:xfrm>
        </p:grpSpPr>
        <p:sp>
          <p:nvSpPr>
            <p:cNvPr id="24" name="object 24"/>
            <p:cNvSpPr/>
            <p:nvPr/>
          </p:nvSpPr>
          <p:spPr>
            <a:xfrm>
              <a:off x="62484" y="1043939"/>
              <a:ext cx="675640" cy="1620520"/>
            </a:xfrm>
            <a:custGeom>
              <a:avLst/>
              <a:gdLst/>
              <a:ahLst/>
              <a:cxnLst/>
              <a:rect l="l" t="t" r="r" b="b"/>
              <a:pathLst>
                <a:path w="675640" h="1620520">
                  <a:moveTo>
                    <a:pt x="675132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675132" y="1620012"/>
                  </a:lnTo>
                  <a:lnTo>
                    <a:pt x="675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4" y="1043939"/>
              <a:ext cx="675640" cy="1620520"/>
            </a:xfrm>
            <a:custGeom>
              <a:avLst/>
              <a:gdLst/>
              <a:ahLst/>
              <a:cxnLst/>
              <a:rect l="l" t="t" r="r" b="b"/>
              <a:pathLst>
                <a:path w="675640" h="1620520">
                  <a:moveTo>
                    <a:pt x="0" y="1620012"/>
                  </a:moveTo>
                  <a:lnTo>
                    <a:pt x="675132" y="1620012"/>
                  </a:lnTo>
                  <a:lnTo>
                    <a:pt x="675132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7987" y="1786889"/>
            <a:ext cx="4838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7801" y="1039177"/>
            <a:ext cx="712470" cy="1630045"/>
            <a:chOff x="697801" y="1039177"/>
            <a:chExt cx="712470" cy="1630045"/>
          </a:xfrm>
        </p:grpSpPr>
        <p:sp>
          <p:nvSpPr>
            <p:cNvPr id="28" name="object 28"/>
            <p:cNvSpPr/>
            <p:nvPr/>
          </p:nvSpPr>
          <p:spPr>
            <a:xfrm>
              <a:off x="702563" y="1043939"/>
              <a:ext cx="702945" cy="1620520"/>
            </a:xfrm>
            <a:custGeom>
              <a:avLst/>
              <a:gdLst/>
              <a:ahLst/>
              <a:cxnLst/>
              <a:rect l="l" t="t" r="r" b="b"/>
              <a:pathLst>
                <a:path w="702944" h="1620520">
                  <a:moveTo>
                    <a:pt x="702564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702564" y="1620012"/>
                  </a:lnTo>
                  <a:lnTo>
                    <a:pt x="702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563" y="1043939"/>
              <a:ext cx="702945" cy="1620520"/>
            </a:xfrm>
            <a:custGeom>
              <a:avLst/>
              <a:gdLst/>
              <a:ahLst/>
              <a:cxnLst/>
              <a:rect l="l" t="t" r="r" b="b"/>
              <a:pathLst>
                <a:path w="702944" h="1620520">
                  <a:moveTo>
                    <a:pt x="0" y="1620012"/>
                  </a:moveTo>
                  <a:lnTo>
                    <a:pt x="702564" y="1620012"/>
                  </a:lnTo>
                  <a:lnTo>
                    <a:pt x="702564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1783" y="1786889"/>
            <a:ext cx="4838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721" y="3008185"/>
            <a:ext cx="666750" cy="723265"/>
            <a:chOff x="57721" y="3008185"/>
            <a:chExt cx="666750" cy="723265"/>
          </a:xfrm>
        </p:grpSpPr>
        <p:sp>
          <p:nvSpPr>
            <p:cNvPr id="32" name="object 32"/>
            <p:cNvSpPr/>
            <p:nvPr/>
          </p:nvSpPr>
          <p:spPr>
            <a:xfrm>
              <a:off x="62484" y="3012948"/>
              <a:ext cx="657225" cy="713740"/>
            </a:xfrm>
            <a:custGeom>
              <a:avLst/>
              <a:gdLst/>
              <a:ahLst/>
              <a:cxnLst/>
              <a:rect l="l" t="t" r="r" b="b"/>
              <a:pathLst>
                <a:path w="657225" h="713739">
                  <a:moveTo>
                    <a:pt x="656844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656844" y="713232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484" y="3012948"/>
              <a:ext cx="657225" cy="713740"/>
            </a:xfrm>
            <a:custGeom>
              <a:avLst/>
              <a:gdLst/>
              <a:ahLst/>
              <a:cxnLst/>
              <a:rect l="l" t="t" r="r" b="b"/>
              <a:pathLst>
                <a:path w="657225" h="713739">
                  <a:moveTo>
                    <a:pt x="0" y="713232"/>
                  </a:moveTo>
                  <a:lnTo>
                    <a:pt x="656844" y="713232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7132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9148" y="3302635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14565" y="3011233"/>
            <a:ext cx="685165" cy="718185"/>
            <a:chOff x="714565" y="3011233"/>
            <a:chExt cx="685165" cy="718185"/>
          </a:xfrm>
        </p:grpSpPr>
        <p:sp>
          <p:nvSpPr>
            <p:cNvPr id="36" name="object 36"/>
            <p:cNvSpPr/>
            <p:nvPr/>
          </p:nvSpPr>
          <p:spPr>
            <a:xfrm>
              <a:off x="719327" y="3015995"/>
              <a:ext cx="675640" cy="708660"/>
            </a:xfrm>
            <a:custGeom>
              <a:avLst/>
              <a:gdLst/>
              <a:ahLst/>
              <a:cxnLst/>
              <a:rect l="l" t="t" r="r" b="b"/>
              <a:pathLst>
                <a:path w="675640" h="708660">
                  <a:moveTo>
                    <a:pt x="675132" y="0"/>
                  </a:moveTo>
                  <a:lnTo>
                    <a:pt x="0" y="0"/>
                  </a:lnTo>
                  <a:lnTo>
                    <a:pt x="0" y="708659"/>
                  </a:lnTo>
                  <a:lnTo>
                    <a:pt x="675132" y="708659"/>
                  </a:lnTo>
                  <a:lnTo>
                    <a:pt x="675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9327" y="3015995"/>
              <a:ext cx="675640" cy="708660"/>
            </a:xfrm>
            <a:custGeom>
              <a:avLst/>
              <a:gdLst/>
              <a:ahLst/>
              <a:cxnLst/>
              <a:rect l="l" t="t" r="r" b="b"/>
              <a:pathLst>
                <a:path w="675640" h="708660">
                  <a:moveTo>
                    <a:pt x="0" y="708659"/>
                  </a:moveTo>
                  <a:lnTo>
                    <a:pt x="675132" y="708659"/>
                  </a:lnTo>
                  <a:lnTo>
                    <a:pt x="675132" y="0"/>
                  </a:lnTo>
                  <a:lnTo>
                    <a:pt x="0" y="0"/>
                  </a:lnTo>
                  <a:lnTo>
                    <a:pt x="0" y="7086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15136" y="3304159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721" y="3721417"/>
            <a:ext cx="666750" cy="677545"/>
            <a:chOff x="57721" y="3721417"/>
            <a:chExt cx="666750" cy="677545"/>
          </a:xfrm>
        </p:grpSpPr>
        <p:sp>
          <p:nvSpPr>
            <p:cNvPr id="40" name="object 40"/>
            <p:cNvSpPr/>
            <p:nvPr/>
          </p:nvSpPr>
          <p:spPr>
            <a:xfrm>
              <a:off x="62484" y="3726179"/>
              <a:ext cx="657225" cy="668020"/>
            </a:xfrm>
            <a:custGeom>
              <a:avLst/>
              <a:gdLst/>
              <a:ahLst/>
              <a:cxnLst/>
              <a:rect l="l" t="t" r="r" b="b"/>
              <a:pathLst>
                <a:path w="657225" h="668020">
                  <a:moveTo>
                    <a:pt x="656844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656844" y="667512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484" y="3726179"/>
              <a:ext cx="657225" cy="668020"/>
            </a:xfrm>
            <a:custGeom>
              <a:avLst/>
              <a:gdLst/>
              <a:ahLst/>
              <a:cxnLst/>
              <a:rect l="l" t="t" r="r" b="b"/>
              <a:pathLst>
                <a:path w="657225" h="668020">
                  <a:moveTo>
                    <a:pt x="0" y="667512"/>
                  </a:moveTo>
                  <a:lnTo>
                    <a:pt x="656844" y="667512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49148" y="3993641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4565" y="3712273"/>
            <a:ext cx="685165" cy="685165"/>
            <a:chOff x="714565" y="3712273"/>
            <a:chExt cx="685165" cy="685165"/>
          </a:xfrm>
        </p:grpSpPr>
        <p:sp>
          <p:nvSpPr>
            <p:cNvPr id="44" name="object 44"/>
            <p:cNvSpPr/>
            <p:nvPr/>
          </p:nvSpPr>
          <p:spPr>
            <a:xfrm>
              <a:off x="719327" y="3717035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40" h="675639">
                  <a:moveTo>
                    <a:pt x="675132" y="0"/>
                  </a:moveTo>
                  <a:lnTo>
                    <a:pt x="0" y="0"/>
                  </a:lnTo>
                  <a:lnTo>
                    <a:pt x="0" y="675132"/>
                  </a:lnTo>
                  <a:lnTo>
                    <a:pt x="675132" y="675132"/>
                  </a:lnTo>
                  <a:lnTo>
                    <a:pt x="675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327" y="3717035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40" h="675639">
                  <a:moveTo>
                    <a:pt x="0" y="675132"/>
                  </a:moveTo>
                  <a:lnTo>
                    <a:pt x="675132" y="675132"/>
                  </a:lnTo>
                  <a:lnTo>
                    <a:pt x="675132" y="0"/>
                  </a:lnTo>
                  <a:lnTo>
                    <a:pt x="0" y="0"/>
                  </a:lnTo>
                  <a:lnTo>
                    <a:pt x="0" y="6751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5136" y="3988434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Arial"/>
                <a:cs typeface="Arial"/>
              </a:rPr>
              <a:t>TRANSIT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7721" y="4683061"/>
            <a:ext cx="666750" cy="568960"/>
            <a:chOff x="57721" y="4683061"/>
            <a:chExt cx="666750" cy="568960"/>
          </a:xfrm>
        </p:grpSpPr>
        <p:sp>
          <p:nvSpPr>
            <p:cNvPr id="48" name="object 48"/>
            <p:cNvSpPr/>
            <p:nvPr/>
          </p:nvSpPr>
          <p:spPr>
            <a:xfrm>
              <a:off x="62484" y="4687823"/>
              <a:ext cx="657225" cy="559435"/>
            </a:xfrm>
            <a:custGeom>
              <a:avLst/>
              <a:gdLst/>
              <a:ahLst/>
              <a:cxnLst/>
              <a:rect l="l" t="t" r="r" b="b"/>
              <a:pathLst>
                <a:path w="657225" h="559435">
                  <a:moveTo>
                    <a:pt x="656844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656844" y="559307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252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484" y="4687823"/>
              <a:ext cx="657225" cy="559435"/>
            </a:xfrm>
            <a:custGeom>
              <a:avLst/>
              <a:gdLst/>
              <a:ahLst/>
              <a:cxnLst/>
              <a:rect l="l" t="t" r="r" b="b"/>
              <a:pathLst>
                <a:path w="657225" h="559435">
                  <a:moveTo>
                    <a:pt x="0" y="559307"/>
                  </a:moveTo>
                  <a:lnTo>
                    <a:pt x="656844" y="559307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3708" y="4900929"/>
            <a:ext cx="3721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Transit</a:t>
            </a:r>
            <a:r>
              <a:rPr sz="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96277" y="4684585"/>
            <a:ext cx="668020" cy="568960"/>
            <a:chOff x="696277" y="4684585"/>
            <a:chExt cx="668020" cy="568960"/>
          </a:xfrm>
        </p:grpSpPr>
        <p:sp>
          <p:nvSpPr>
            <p:cNvPr id="52" name="object 52"/>
            <p:cNvSpPr/>
            <p:nvPr/>
          </p:nvSpPr>
          <p:spPr>
            <a:xfrm>
              <a:off x="701040" y="4689347"/>
              <a:ext cx="658495" cy="559435"/>
            </a:xfrm>
            <a:custGeom>
              <a:avLst/>
              <a:gdLst/>
              <a:ahLst/>
              <a:cxnLst/>
              <a:rect l="l" t="t" r="r" b="b"/>
              <a:pathLst>
                <a:path w="658494" h="559435">
                  <a:moveTo>
                    <a:pt x="65836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658368" y="559307"/>
                  </a:lnTo>
                  <a:lnTo>
                    <a:pt x="658368" y="0"/>
                  </a:lnTo>
                  <a:close/>
                </a:path>
              </a:pathLst>
            </a:custGeom>
            <a:solidFill>
              <a:srgbClr val="252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040" y="4689347"/>
              <a:ext cx="658495" cy="559435"/>
            </a:xfrm>
            <a:custGeom>
              <a:avLst/>
              <a:gdLst/>
              <a:ahLst/>
              <a:cxnLst/>
              <a:rect l="l" t="t" r="r" b="b"/>
              <a:pathLst>
                <a:path w="658494" h="559435">
                  <a:moveTo>
                    <a:pt x="0" y="559307"/>
                  </a:moveTo>
                  <a:lnTo>
                    <a:pt x="658368" y="559307"/>
                  </a:lnTo>
                  <a:lnTo>
                    <a:pt x="658368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43788" y="4902453"/>
            <a:ext cx="3721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Transit</a:t>
            </a:r>
            <a:r>
              <a:rPr sz="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96093" y="4654105"/>
            <a:ext cx="532765" cy="179070"/>
            <a:chOff x="3796093" y="4654105"/>
            <a:chExt cx="532765" cy="179070"/>
          </a:xfrm>
        </p:grpSpPr>
        <p:sp>
          <p:nvSpPr>
            <p:cNvPr id="56" name="object 56"/>
            <p:cNvSpPr/>
            <p:nvPr/>
          </p:nvSpPr>
          <p:spPr>
            <a:xfrm>
              <a:off x="3800855" y="4658867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22731" y="169163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00855" y="4658867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3"/>
                  </a:moveTo>
                  <a:lnTo>
                    <a:pt x="522731" y="169163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91761" y="4698949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96093" y="4823269"/>
            <a:ext cx="532765" cy="179070"/>
            <a:chOff x="3796093" y="4823269"/>
            <a:chExt cx="532765" cy="179070"/>
          </a:xfrm>
        </p:grpSpPr>
        <p:sp>
          <p:nvSpPr>
            <p:cNvPr id="60" name="object 60"/>
            <p:cNvSpPr/>
            <p:nvPr/>
          </p:nvSpPr>
          <p:spPr>
            <a:xfrm>
              <a:off x="3800855" y="4828032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522731" y="169164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00855" y="4828032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4"/>
                  </a:moveTo>
                  <a:lnTo>
                    <a:pt x="522731" y="169164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191761" y="4868672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796093" y="4992433"/>
            <a:ext cx="532765" cy="179070"/>
            <a:chOff x="3796093" y="4992433"/>
            <a:chExt cx="532765" cy="179070"/>
          </a:xfrm>
        </p:grpSpPr>
        <p:sp>
          <p:nvSpPr>
            <p:cNvPr id="64" name="object 64"/>
            <p:cNvSpPr/>
            <p:nvPr/>
          </p:nvSpPr>
          <p:spPr>
            <a:xfrm>
              <a:off x="3800855" y="4997196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22731" y="169163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00855" y="4997196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3"/>
                  </a:moveTo>
                  <a:lnTo>
                    <a:pt x="522731" y="169163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191761" y="5038090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96093" y="5153977"/>
            <a:ext cx="532765" cy="179070"/>
            <a:chOff x="3796093" y="5153977"/>
            <a:chExt cx="532765" cy="179070"/>
          </a:xfrm>
        </p:grpSpPr>
        <p:sp>
          <p:nvSpPr>
            <p:cNvPr id="68" name="object 68"/>
            <p:cNvSpPr/>
            <p:nvPr/>
          </p:nvSpPr>
          <p:spPr>
            <a:xfrm>
              <a:off x="3800855" y="5158740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522731" y="169164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00855" y="5158740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4"/>
                  </a:moveTo>
                  <a:lnTo>
                    <a:pt x="522731" y="169164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191761" y="5200015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796093" y="5323141"/>
            <a:ext cx="532765" cy="179070"/>
            <a:chOff x="3796093" y="5323141"/>
            <a:chExt cx="532765" cy="179070"/>
          </a:xfrm>
        </p:grpSpPr>
        <p:sp>
          <p:nvSpPr>
            <p:cNvPr id="72" name="object 72"/>
            <p:cNvSpPr/>
            <p:nvPr/>
          </p:nvSpPr>
          <p:spPr>
            <a:xfrm>
              <a:off x="3800855" y="5327903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522731" y="169164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00855" y="5327903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4"/>
                  </a:moveTo>
                  <a:lnTo>
                    <a:pt x="522731" y="169164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191761" y="5369433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96093" y="5492305"/>
            <a:ext cx="532765" cy="179070"/>
            <a:chOff x="3796093" y="5492305"/>
            <a:chExt cx="532765" cy="179070"/>
          </a:xfrm>
        </p:grpSpPr>
        <p:sp>
          <p:nvSpPr>
            <p:cNvPr id="76" name="object 76"/>
            <p:cNvSpPr/>
            <p:nvPr/>
          </p:nvSpPr>
          <p:spPr>
            <a:xfrm>
              <a:off x="3800855" y="5497067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5227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22731" y="169163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00855" y="5497067"/>
              <a:ext cx="523240" cy="169545"/>
            </a:xfrm>
            <a:custGeom>
              <a:avLst/>
              <a:gdLst/>
              <a:ahLst/>
              <a:cxnLst/>
              <a:rect l="l" t="t" r="r" b="b"/>
              <a:pathLst>
                <a:path w="523239" h="169545">
                  <a:moveTo>
                    <a:pt x="0" y="169163"/>
                  </a:moveTo>
                  <a:lnTo>
                    <a:pt x="522731" y="169163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69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191761" y="5538927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796093" y="5661469"/>
            <a:ext cx="532765" cy="161925"/>
            <a:chOff x="3796093" y="5661469"/>
            <a:chExt cx="532765" cy="161925"/>
          </a:xfrm>
        </p:grpSpPr>
        <p:sp>
          <p:nvSpPr>
            <p:cNvPr id="80" name="object 80"/>
            <p:cNvSpPr/>
            <p:nvPr/>
          </p:nvSpPr>
          <p:spPr>
            <a:xfrm>
              <a:off x="3800855" y="5666232"/>
              <a:ext cx="523240" cy="152400"/>
            </a:xfrm>
            <a:custGeom>
              <a:avLst/>
              <a:gdLst/>
              <a:ahLst/>
              <a:cxnLst/>
              <a:rect l="l" t="t" r="r" b="b"/>
              <a:pathLst>
                <a:path w="523239" h="152400">
                  <a:moveTo>
                    <a:pt x="5227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522731" y="152400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00855" y="5666232"/>
              <a:ext cx="523240" cy="152400"/>
            </a:xfrm>
            <a:custGeom>
              <a:avLst/>
              <a:gdLst/>
              <a:ahLst/>
              <a:cxnLst/>
              <a:rect l="l" t="t" r="r" b="b"/>
              <a:pathLst>
                <a:path w="523239" h="152400">
                  <a:moveTo>
                    <a:pt x="0" y="152400"/>
                  </a:moveTo>
                  <a:lnTo>
                    <a:pt x="522731" y="152400"/>
                  </a:lnTo>
                  <a:lnTo>
                    <a:pt x="52273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191761" y="5699556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1" spc="-5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404937" y="1039177"/>
            <a:ext cx="7682865" cy="1630045"/>
            <a:chOff x="1404937" y="1039177"/>
            <a:chExt cx="7682865" cy="1630045"/>
          </a:xfrm>
        </p:grpSpPr>
        <p:sp>
          <p:nvSpPr>
            <p:cNvPr id="84" name="object 84"/>
            <p:cNvSpPr/>
            <p:nvPr/>
          </p:nvSpPr>
          <p:spPr>
            <a:xfrm>
              <a:off x="1409700" y="1043939"/>
              <a:ext cx="7673340" cy="1620520"/>
            </a:xfrm>
            <a:custGeom>
              <a:avLst/>
              <a:gdLst/>
              <a:ahLst/>
              <a:cxnLst/>
              <a:rect l="l" t="t" r="r" b="b"/>
              <a:pathLst>
                <a:path w="7673340" h="1620520">
                  <a:moveTo>
                    <a:pt x="767334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7673340" y="1620012"/>
                  </a:lnTo>
                  <a:lnTo>
                    <a:pt x="76733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09700" y="1043939"/>
              <a:ext cx="7673340" cy="1620520"/>
            </a:xfrm>
            <a:custGeom>
              <a:avLst/>
              <a:gdLst/>
              <a:ahLst/>
              <a:cxnLst/>
              <a:rect l="l" t="t" r="r" b="b"/>
              <a:pathLst>
                <a:path w="7673340" h="1620520">
                  <a:moveTo>
                    <a:pt x="0" y="1620012"/>
                  </a:moveTo>
                  <a:lnTo>
                    <a:pt x="7673340" y="1620012"/>
                  </a:lnTo>
                  <a:lnTo>
                    <a:pt x="7673340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094226" y="1561338"/>
            <a:ext cx="230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BIW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STORAGE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 </a:t>
            </a:r>
            <a:r>
              <a:rPr sz="1800" dirty="0">
                <a:latin typeface="Arial MT"/>
                <a:cs typeface="Arial MT"/>
              </a:rPr>
              <a:t>168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(336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BIW)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142797" y="3128581"/>
            <a:ext cx="762635" cy="1165225"/>
            <a:chOff x="7142797" y="3128581"/>
            <a:chExt cx="762635" cy="1165225"/>
          </a:xfrm>
        </p:grpSpPr>
        <p:sp>
          <p:nvSpPr>
            <p:cNvPr id="88" name="object 88"/>
            <p:cNvSpPr/>
            <p:nvPr/>
          </p:nvSpPr>
          <p:spPr>
            <a:xfrm>
              <a:off x="7147559" y="3133344"/>
              <a:ext cx="753110" cy="1155700"/>
            </a:xfrm>
            <a:custGeom>
              <a:avLst/>
              <a:gdLst/>
              <a:ahLst/>
              <a:cxnLst/>
              <a:rect l="l" t="t" r="r" b="b"/>
              <a:pathLst>
                <a:path w="753109" h="1155700">
                  <a:moveTo>
                    <a:pt x="752855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752855" y="1155191"/>
                  </a:lnTo>
                  <a:lnTo>
                    <a:pt x="752855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47559" y="3133344"/>
              <a:ext cx="753110" cy="1155700"/>
            </a:xfrm>
            <a:custGeom>
              <a:avLst/>
              <a:gdLst/>
              <a:ahLst/>
              <a:cxnLst/>
              <a:rect l="l" t="t" r="r" b="b"/>
              <a:pathLst>
                <a:path w="753109" h="1155700">
                  <a:moveTo>
                    <a:pt x="0" y="1155191"/>
                  </a:moveTo>
                  <a:lnTo>
                    <a:pt x="752855" y="1155191"/>
                  </a:lnTo>
                  <a:lnTo>
                    <a:pt x="752855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274814" y="3561079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SMALL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PART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OVERFLOW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AREA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895653" y="3128581"/>
            <a:ext cx="169545" cy="1165225"/>
            <a:chOff x="7895653" y="3128581"/>
            <a:chExt cx="169545" cy="1165225"/>
          </a:xfrm>
        </p:grpSpPr>
        <p:sp>
          <p:nvSpPr>
            <p:cNvPr id="92" name="object 92"/>
            <p:cNvSpPr/>
            <p:nvPr/>
          </p:nvSpPr>
          <p:spPr>
            <a:xfrm>
              <a:off x="7900416" y="3133344"/>
              <a:ext cx="160020" cy="1155700"/>
            </a:xfrm>
            <a:custGeom>
              <a:avLst/>
              <a:gdLst/>
              <a:ahLst/>
              <a:cxnLst/>
              <a:rect l="l" t="t" r="r" b="b"/>
              <a:pathLst>
                <a:path w="160020" h="1155700">
                  <a:moveTo>
                    <a:pt x="160020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160020" y="1155191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00416" y="3133344"/>
              <a:ext cx="160020" cy="1155700"/>
            </a:xfrm>
            <a:custGeom>
              <a:avLst/>
              <a:gdLst/>
              <a:ahLst/>
              <a:cxnLst/>
              <a:rect l="l" t="t" r="r" b="b"/>
              <a:pathLst>
                <a:path w="160020" h="1155700">
                  <a:moveTo>
                    <a:pt x="0" y="1155191"/>
                  </a:moveTo>
                  <a:lnTo>
                    <a:pt x="160020" y="1155191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917117" y="3382771"/>
            <a:ext cx="124460" cy="658495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Arial MT"/>
                <a:cs typeface="Arial MT"/>
              </a:rPr>
              <a:t>UNPACK</a:t>
            </a:r>
            <a:r>
              <a:rPr sz="700" spc="-3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AREA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899469" y="3131629"/>
            <a:ext cx="305435" cy="1165225"/>
            <a:chOff x="4899469" y="3131629"/>
            <a:chExt cx="305435" cy="1165225"/>
          </a:xfrm>
        </p:grpSpPr>
        <p:sp>
          <p:nvSpPr>
            <p:cNvPr id="96" name="object 96"/>
            <p:cNvSpPr/>
            <p:nvPr/>
          </p:nvSpPr>
          <p:spPr>
            <a:xfrm>
              <a:off x="4904232" y="3136392"/>
              <a:ext cx="207645" cy="1155700"/>
            </a:xfrm>
            <a:custGeom>
              <a:avLst/>
              <a:gdLst/>
              <a:ahLst/>
              <a:cxnLst/>
              <a:rect l="l" t="t" r="r" b="b"/>
              <a:pathLst>
                <a:path w="207645" h="1155700">
                  <a:moveTo>
                    <a:pt x="207263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207263" y="1155192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04232" y="3136392"/>
              <a:ext cx="207645" cy="1155700"/>
            </a:xfrm>
            <a:custGeom>
              <a:avLst/>
              <a:gdLst/>
              <a:ahLst/>
              <a:cxnLst/>
              <a:rect l="l" t="t" r="r" b="b"/>
              <a:pathLst>
                <a:path w="207645" h="1155700">
                  <a:moveTo>
                    <a:pt x="0" y="1155192"/>
                  </a:moveTo>
                  <a:lnTo>
                    <a:pt x="207263" y="1155192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11496" y="3136392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88391" y="11551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11496" y="3136392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2"/>
                  </a:moveTo>
                  <a:lnTo>
                    <a:pt x="88391" y="11551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936314" y="3361182"/>
            <a:ext cx="272415" cy="706120"/>
          </a:xfrm>
          <a:prstGeom prst="rect">
            <a:avLst/>
          </a:prstGeom>
        </p:spPr>
        <p:txBody>
          <a:bodyPr vert="vert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A16</a:t>
            </a:r>
            <a:endParaRPr sz="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800" dirty="0">
                <a:latin typeface="Arial MT"/>
                <a:cs typeface="Arial MT"/>
              </a:rPr>
              <a:t>DG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STORAGE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269801" y="3134677"/>
            <a:ext cx="189865" cy="1165225"/>
            <a:chOff x="5269801" y="3134677"/>
            <a:chExt cx="189865" cy="1165225"/>
          </a:xfrm>
        </p:grpSpPr>
        <p:sp>
          <p:nvSpPr>
            <p:cNvPr id="102" name="object 102"/>
            <p:cNvSpPr/>
            <p:nvPr/>
          </p:nvSpPr>
          <p:spPr>
            <a:xfrm>
              <a:off x="5274564" y="3139439"/>
              <a:ext cx="90170" cy="1155700"/>
            </a:xfrm>
            <a:custGeom>
              <a:avLst/>
              <a:gdLst/>
              <a:ahLst/>
              <a:cxnLst/>
              <a:rect l="l" t="t" r="r" b="b"/>
              <a:pathLst>
                <a:path w="90170" h="1155700">
                  <a:moveTo>
                    <a:pt x="89915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89915" y="1155192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74564" y="3139439"/>
              <a:ext cx="90170" cy="1155700"/>
            </a:xfrm>
            <a:custGeom>
              <a:avLst/>
              <a:gdLst/>
              <a:ahLst/>
              <a:cxnLst/>
              <a:rect l="l" t="t" r="r" b="b"/>
              <a:pathLst>
                <a:path w="90170" h="1155700">
                  <a:moveTo>
                    <a:pt x="0" y="1155192"/>
                  </a:moveTo>
                  <a:lnTo>
                    <a:pt x="89915" y="1155192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66004" y="3139439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88391" y="11551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366004" y="3139439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2"/>
                  </a:moveTo>
                  <a:lnTo>
                    <a:pt x="88391" y="11551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262480" y="3543680"/>
            <a:ext cx="201295" cy="346710"/>
          </a:xfrm>
          <a:prstGeom prst="rect">
            <a:avLst/>
          </a:prstGeom>
        </p:spPr>
        <p:txBody>
          <a:bodyPr vert="vert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A14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5528881" y="3128581"/>
            <a:ext cx="1617345" cy="1170940"/>
            <a:chOff x="5528881" y="3128581"/>
            <a:chExt cx="1617345" cy="1170940"/>
          </a:xfrm>
        </p:grpSpPr>
        <p:sp>
          <p:nvSpPr>
            <p:cNvPr id="108" name="object 108"/>
            <p:cNvSpPr/>
            <p:nvPr/>
          </p:nvSpPr>
          <p:spPr>
            <a:xfrm>
              <a:off x="5533644" y="3139440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88391" y="11551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533644" y="3139440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2"/>
                  </a:moveTo>
                  <a:lnTo>
                    <a:pt x="88391" y="11551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25084" y="3139440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2"/>
                  </a:lnTo>
                  <a:lnTo>
                    <a:pt x="88391" y="11551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25084" y="3139440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2"/>
                  </a:moveTo>
                  <a:lnTo>
                    <a:pt x="88391" y="11551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896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1" y="11551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896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1" y="11551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8111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1" y="11551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88111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1" y="11551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44184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1" y="11551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44184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1" y="11551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1325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1" y="11551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1325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1" y="11551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294120" y="3133344"/>
              <a:ext cx="90170" cy="1155700"/>
            </a:xfrm>
            <a:custGeom>
              <a:avLst/>
              <a:gdLst/>
              <a:ahLst/>
              <a:cxnLst/>
              <a:rect l="l" t="t" r="r" b="b"/>
              <a:pathLst>
                <a:path w="90170" h="1155700">
                  <a:moveTo>
                    <a:pt x="89915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9915" y="1155191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94120" y="3133344"/>
              <a:ext cx="90170" cy="1155700"/>
            </a:xfrm>
            <a:custGeom>
              <a:avLst/>
              <a:gdLst/>
              <a:ahLst/>
              <a:cxnLst/>
              <a:rect l="l" t="t" r="r" b="b"/>
              <a:pathLst>
                <a:path w="90170" h="1155700">
                  <a:moveTo>
                    <a:pt x="0" y="1155191"/>
                  </a:moveTo>
                  <a:lnTo>
                    <a:pt x="89915" y="1155191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85560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1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1" y="11551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85560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1" y="11551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550152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2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2" y="11551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50152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2" y="11551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641591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2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2" y="11551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41591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2" y="11551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06183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2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2" y="11551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806183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2" y="11551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8945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2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2" y="11551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94576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2" y="11551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053072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88392" y="0"/>
                  </a:moveTo>
                  <a:lnTo>
                    <a:pt x="0" y="0"/>
                  </a:lnTo>
                  <a:lnTo>
                    <a:pt x="0" y="1155191"/>
                  </a:lnTo>
                  <a:lnTo>
                    <a:pt x="88392" y="11551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53072" y="3133344"/>
              <a:ext cx="88900" cy="1155700"/>
            </a:xfrm>
            <a:custGeom>
              <a:avLst/>
              <a:gdLst/>
              <a:ahLst/>
              <a:cxnLst/>
              <a:rect l="l" t="t" r="r" b="b"/>
              <a:pathLst>
                <a:path w="88900" h="1155700">
                  <a:moveTo>
                    <a:pt x="0" y="1155191"/>
                  </a:moveTo>
                  <a:lnTo>
                    <a:pt x="88392" y="11551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521560" y="3538220"/>
            <a:ext cx="1630680" cy="352425"/>
          </a:xfrm>
          <a:prstGeom prst="rect">
            <a:avLst/>
          </a:prstGeom>
        </p:spPr>
        <p:txBody>
          <a:bodyPr vert="vert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0"/>
              </a:lnSpc>
              <a:spcBef>
                <a:spcPts val="54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A02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0"/>
              </a:lnSpc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A03</a:t>
            </a:r>
            <a:endParaRPr sz="600">
              <a:latin typeface="Arial MT"/>
              <a:cs typeface="Arial MT"/>
            </a:endParaRPr>
          </a:p>
          <a:p>
            <a:pPr marL="12700" marR="10160">
              <a:lnSpc>
                <a:spcPct val="100000"/>
              </a:lnSpc>
              <a:spcBef>
                <a:spcPts val="57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A04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A05</a:t>
            </a:r>
            <a:endParaRPr sz="600">
              <a:latin typeface="Arial MT"/>
              <a:cs typeface="Arial MT"/>
            </a:endParaRPr>
          </a:p>
          <a:p>
            <a:pPr marL="12700" marR="10160">
              <a:lnSpc>
                <a:spcPct val="100000"/>
              </a:lnSpc>
              <a:spcBef>
                <a:spcPts val="575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A06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0"/>
              </a:lnSpc>
              <a:spcBef>
                <a:spcPts val="545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0"/>
              </a:lnSpc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A09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5"/>
              </a:lnSpc>
              <a:spcBef>
                <a:spcPts val="575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715"/>
              </a:lnSpc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A11</a:t>
            </a:r>
            <a:endParaRPr sz="600">
              <a:latin typeface="Arial MT"/>
              <a:cs typeface="Arial MT"/>
            </a:endParaRPr>
          </a:p>
          <a:p>
            <a:pPr marL="17780" marR="5080">
              <a:lnSpc>
                <a:spcPct val="100000"/>
              </a:lnSpc>
              <a:spcBef>
                <a:spcPts val="580"/>
              </a:spcBef>
            </a:pP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A12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CSD-</a:t>
            </a:r>
            <a:r>
              <a:rPr sz="600" spc="-25" dirty="0">
                <a:latin typeface="Arial MT"/>
                <a:cs typeface="Arial MT"/>
              </a:rPr>
              <a:t>A13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4565713" y="4683061"/>
            <a:ext cx="512445" cy="421005"/>
            <a:chOff x="4565713" y="4683061"/>
            <a:chExt cx="512445" cy="421005"/>
          </a:xfrm>
        </p:grpSpPr>
        <p:sp>
          <p:nvSpPr>
            <p:cNvPr id="136" name="object 136"/>
            <p:cNvSpPr/>
            <p:nvPr/>
          </p:nvSpPr>
          <p:spPr>
            <a:xfrm>
              <a:off x="4570476" y="4687823"/>
              <a:ext cx="502920" cy="411480"/>
            </a:xfrm>
            <a:custGeom>
              <a:avLst/>
              <a:gdLst/>
              <a:ahLst/>
              <a:cxnLst/>
              <a:rect l="l" t="t" r="r" b="b"/>
              <a:pathLst>
                <a:path w="502920" h="411479">
                  <a:moveTo>
                    <a:pt x="50292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502920" y="41148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71B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570476" y="4687823"/>
              <a:ext cx="502920" cy="411480"/>
            </a:xfrm>
            <a:custGeom>
              <a:avLst/>
              <a:gdLst/>
              <a:ahLst/>
              <a:cxnLst/>
              <a:rect l="l" t="t" r="r" b="b"/>
              <a:pathLst>
                <a:path w="502920" h="411479">
                  <a:moveTo>
                    <a:pt x="0" y="411480"/>
                  </a:moveTo>
                  <a:lnTo>
                    <a:pt x="502920" y="411480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4723891" y="4819650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EMPTY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20" dirty="0">
                <a:latin typeface="Arial MT"/>
                <a:cs typeface="Arial MT"/>
              </a:rPr>
              <a:t>RACK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4565713" y="5094541"/>
            <a:ext cx="512445" cy="396875"/>
            <a:chOff x="4565713" y="5094541"/>
            <a:chExt cx="512445" cy="396875"/>
          </a:xfrm>
        </p:grpSpPr>
        <p:sp>
          <p:nvSpPr>
            <p:cNvPr id="140" name="object 140"/>
            <p:cNvSpPr/>
            <p:nvPr/>
          </p:nvSpPr>
          <p:spPr>
            <a:xfrm>
              <a:off x="4570476" y="5099303"/>
              <a:ext cx="502920" cy="387350"/>
            </a:xfrm>
            <a:custGeom>
              <a:avLst/>
              <a:gdLst/>
              <a:ahLst/>
              <a:cxnLst/>
              <a:rect l="l" t="t" r="r" b="b"/>
              <a:pathLst>
                <a:path w="502920" h="387350">
                  <a:moveTo>
                    <a:pt x="502920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502920" y="387096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9B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70476" y="5099303"/>
              <a:ext cx="502920" cy="387350"/>
            </a:xfrm>
            <a:custGeom>
              <a:avLst/>
              <a:gdLst/>
              <a:ahLst/>
              <a:cxnLst/>
              <a:rect l="l" t="t" r="r" b="b"/>
              <a:pathLst>
                <a:path w="502920" h="387350">
                  <a:moveTo>
                    <a:pt x="0" y="387096"/>
                  </a:moveTo>
                  <a:lnTo>
                    <a:pt x="502920" y="387096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3870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4702302" y="5218557"/>
            <a:ext cx="2400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BUMPER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BUFFER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4565713" y="5484685"/>
            <a:ext cx="512445" cy="331470"/>
            <a:chOff x="4565713" y="5484685"/>
            <a:chExt cx="512445" cy="331470"/>
          </a:xfrm>
        </p:grpSpPr>
        <p:sp>
          <p:nvSpPr>
            <p:cNvPr id="144" name="object 144"/>
            <p:cNvSpPr/>
            <p:nvPr/>
          </p:nvSpPr>
          <p:spPr>
            <a:xfrm>
              <a:off x="4570476" y="5489447"/>
              <a:ext cx="502920" cy="321945"/>
            </a:xfrm>
            <a:custGeom>
              <a:avLst/>
              <a:gdLst/>
              <a:ahLst/>
              <a:cxnLst/>
              <a:rect l="l" t="t" r="r" b="b"/>
              <a:pathLst>
                <a:path w="502920" h="321945">
                  <a:moveTo>
                    <a:pt x="502920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502920" y="321563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9B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70476" y="5489447"/>
              <a:ext cx="502920" cy="321945"/>
            </a:xfrm>
            <a:custGeom>
              <a:avLst/>
              <a:gdLst/>
              <a:ahLst/>
              <a:cxnLst/>
              <a:rect l="l" t="t" r="r" b="b"/>
              <a:pathLst>
                <a:path w="502920" h="321945">
                  <a:moveTo>
                    <a:pt x="0" y="321563"/>
                  </a:moveTo>
                  <a:lnTo>
                    <a:pt x="502920" y="321563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4772405" y="5568797"/>
            <a:ext cx="99695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b="1" spc="-25" dirty="0">
                <a:latin typeface="Arial"/>
                <a:cs typeface="Arial"/>
              </a:rPr>
              <a:t>BIW</a:t>
            </a:r>
            <a:endParaRPr sz="3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684014" y="5614517"/>
            <a:ext cx="276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300" b="1" spc="-10" dirty="0">
                <a:latin typeface="Arial"/>
                <a:cs typeface="Arial"/>
              </a:rPr>
              <a:t>SUSPENSION</a:t>
            </a:r>
            <a:r>
              <a:rPr sz="300" b="1" spc="500" dirty="0">
                <a:latin typeface="Arial"/>
                <a:cs typeface="Arial"/>
              </a:rPr>
              <a:t> </a:t>
            </a:r>
            <a:r>
              <a:rPr sz="300" b="1" spc="-20" dirty="0">
                <a:latin typeface="Arial"/>
                <a:cs typeface="Arial"/>
              </a:rPr>
              <a:t>AREA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5068633" y="4599241"/>
            <a:ext cx="266065" cy="1216660"/>
            <a:chOff x="5068633" y="4599241"/>
            <a:chExt cx="266065" cy="1216660"/>
          </a:xfrm>
        </p:grpSpPr>
        <p:sp>
          <p:nvSpPr>
            <p:cNvPr id="149" name="object 149"/>
            <p:cNvSpPr/>
            <p:nvPr/>
          </p:nvSpPr>
          <p:spPr>
            <a:xfrm>
              <a:off x="507339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07339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4103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4103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5236107" y="5082666"/>
            <a:ext cx="97155" cy="25336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TR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5405437" y="4599241"/>
            <a:ext cx="98425" cy="1216660"/>
            <a:chOff x="5405437" y="4599241"/>
            <a:chExt cx="98425" cy="1216660"/>
          </a:xfrm>
        </p:grpSpPr>
        <p:sp>
          <p:nvSpPr>
            <p:cNvPr id="155" name="object 155"/>
            <p:cNvSpPr/>
            <p:nvPr/>
          </p:nvSpPr>
          <p:spPr>
            <a:xfrm>
              <a:off x="5410200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10200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5404572" y="5082666"/>
            <a:ext cx="97790" cy="25336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TR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5573077" y="4599241"/>
            <a:ext cx="98425" cy="1216660"/>
            <a:chOff x="5573077" y="4599241"/>
            <a:chExt cx="98425" cy="1216660"/>
          </a:xfrm>
        </p:grpSpPr>
        <p:sp>
          <p:nvSpPr>
            <p:cNvPr id="159" name="object 159"/>
            <p:cNvSpPr/>
            <p:nvPr/>
          </p:nvSpPr>
          <p:spPr>
            <a:xfrm>
              <a:off x="5577840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577840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5572911" y="5076571"/>
            <a:ext cx="97155" cy="26543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TR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5740717" y="4599241"/>
            <a:ext cx="98425" cy="1216660"/>
            <a:chOff x="5740717" y="4599241"/>
            <a:chExt cx="98425" cy="1216660"/>
          </a:xfrm>
        </p:grpSpPr>
        <p:sp>
          <p:nvSpPr>
            <p:cNvPr id="163" name="object 163"/>
            <p:cNvSpPr/>
            <p:nvPr/>
          </p:nvSpPr>
          <p:spPr>
            <a:xfrm>
              <a:off x="5745479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45479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5740297" y="5076571"/>
            <a:ext cx="97155" cy="26543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TR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5909881" y="4599241"/>
            <a:ext cx="98425" cy="1216660"/>
            <a:chOff x="5909881" y="4599241"/>
            <a:chExt cx="98425" cy="1216660"/>
          </a:xfrm>
        </p:grpSpPr>
        <p:sp>
          <p:nvSpPr>
            <p:cNvPr id="167" name="object 167"/>
            <p:cNvSpPr/>
            <p:nvPr/>
          </p:nvSpPr>
          <p:spPr>
            <a:xfrm>
              <a:off x="5914644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914644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5908826" y="5082666"/>
            <a:ext cx="97155" cy="25336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FN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6069901" y="4599241"/>
            <a:ext cx="98425" cy="1216660"/>
            <a:chOff x="6069901" y="4599241"/>
            <a:chExt cx="98425" cy="1216660"/>
          </a:xfrm>
        </p:grpSpPr>
        <p:sp>
          <p:nvSpPr>
            <p:cNvPr id="171" name="object 171"/>
            <p:cNvSpPr/>
            <p:nvPr/>
          </p:nvSpPr>
          <p:spPr>
            <a:xfrm>
              <a:off x="6074664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74664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6068846" y="5082666"/>
            <a:ext cx="97155" cy="25336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FN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6237541" y="4599241"/>
            <a:ext cx="98425" cy="1216660"/>
            <a:chOff x="6237541" y="4599241"/>
            <a:chExt cx="98425" cy="1216660"/>
          </a:xfrm>
        </p:grpSpPr>
        <p:sp>
          <p:nvSpPr>
            <p:cNvPr id="175" name="object 175"/>
            <p:cNvSpPr/>
            <p:nvPr/>
          </p:nvSpPr>
          <p:spPr>
            <a:xfrm>
              <a:off x="6242303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42303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6237375" y="5084190"/>
            <a:ext cx="97155" cy="24892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LC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6400609" y="4599241"/>
            <a:ext cx="98425" cy="1216660"/>
            <a:chOff x="6400609" y="4599241"/>
            <a:chExt cx="98425" cy="1216660"/>
          </a:xfrm>
        </p:grpSpPr>
        <p:sp>
          <p:nvSpPr>
            <p:cNvPr id="179" name="object 179"/>
            <p:cNvSpPr/>
            <p:nvPr/>
          </p:nvSpPr>
          <p:spPr>
            <a:xfrm>
              <a:off x="6405371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1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1" y="12070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405371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1" y="1207008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6400443" y="5079619"/>
            <a:ext cx="97155" cy="259079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EZS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HC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6569773" y="4599241"/>
            <a:ext cx="98425" cy="1216660"/>
            <a:chOff x="6569773" y="4599241"/>
            <a:chExt cx="98425" cy="1216660"/>
          </a:xfrm>
        </p:grpSpPr>
        <p:sp>
          <p:nvSpPr>
            <p:cNvPr id="183" name="object 183"/>
            <p:cNvSpPr/>
            <p:nvPr/>
          </p:nvSpPr>
          <p:spPr>
            <a:xfrm>
              <a:off x="6574535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2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2" y="120700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574535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2" y="1207008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6568972" y="5076571"/>
            <a:ext cx="97155" cy="26543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FN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6737413" y="4599241"/>
            <a:ext cx="98425" cy="1216660"/>
            <a:chOff x="6737413" y="4599241"/>
            <a:chExt cx="98425" cy="1216660"/>
          </a:xfrm>
        </p:grpSpPr>
        <p:sp>
          <p:nvSpPr>
            <p:cNvPr id="187" name="object 187"/>
            <p:cNvSpPr/>
            <p:nvPr/>
          </p:nvSpPr>
          <p:spPr>
            <a:xfrm>
              <a:off x="674217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2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2" y="120700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742176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2" y="1207008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6737501" y="5076571"/>
            <a:ext cx="97155" cy="26543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FN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6902005" y="4599241"/>
            <a:ext cx="98425" cy="1216660"/>
            <a:chOff x="6902005" y="4599241"/>
            <a:chExt cx="98425" cy="1216660"/>
          </a:xfrm>
        </p:grpSpPr>
        <p:sp>
          <p:nvSpPr>
            <p:cNvPr id="191" name="object 191"/>
            <p:cNvSpPr/>
            <p:nvPr/>
          </p:nvSpPr>
          <p:spPr>
            <a:xfrm>
              <a:off x="6906768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88392" y="0"/>
                  </a:moveTo>
                  <a:lnTo>
                    <a:pt x="0" y="0"/>
                  </a:lnTo>
                  <a:lnTo>
                    <a:pt x="0" y="1207008"/>
                  </a:lnTo>
                  <a:lnTo>
                    <a:pt x="88392" y="1207008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906768" y="4604003"/>
              <a:ext cx="88900" cy="1207135"/>
            </a:xfrm>
            <a:custGeom>
              <a:avLst/>
              <a:gdLst/>
              <a:ahLst/>
              <a:cxnLst/>
              <a:rect l="l" t="t" r="r" b="b"/>
              <a:pathLst>
                <a:path w="88900" h="1207135">
                  <a:moveTo>
                    <a:pt x="0" y="1207008"/>
                  </a:moveTo>
                  <a:lnTo>
                    <a:pt x="88392" y="1207008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6901839" y="5078095"/>
            <a:ext cx="97155" cy="260985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LC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7066597" y="4719637"/>
            <a:ext cx="245745" cy="1096645"/>
            <a:chOff x="7066597" y="4719637"/>
            <a:chExt cx="245745" cy="1096645"/>
          </a:xfrm>
        </p:grpSpPr>
        <p:sp>
          <p:nvSpPr>
            <p:cNvPr id="195" name="object 195"/>
            <p:cNvSpPr/>
            <p:nvPr/>
          </p:nvSpPr>
          <p:spPr>
            <a:xfrm>
              <a:off x="7071359" y="4724400"/>
              <a:ext cx="88900" cy="1087120"/>
            </a:xfrm>
            <a:custGeom>
              <a:avLst/>
              <a:gdLst/>
              <a:ahLst/>
              <a:cxnLst/>
              <a:rect l="l" t="t" r="r" b="b"/>
              <a:pathLst>
                <a:path w="88900" h="1087120">
                  <a:moveTo>
                    <a:pt x="88392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88392" y="108661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071359" y="4724400"/>
              <a:ext cx="88900" cy="1087120"/>
            </a:xfrm>
            <a:custGeom>
              <a:avLst/>
              <a:gdLst/>
              <a:ahLst/>
              <a:cxnLst/>
              <a:rect l="l" t="t" r="r" b="b"/>
              <a:pathLst>
                <a:path w="88900" h="1087120">
                  <a:moveTo>
                    <a:pt x="0" y="1086612"/>
                  </a:moveTo>
                  <a:lnTo>
                    <a:pt x="88392" y="108661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1086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159751" y="4724400"/>
              <a:ext cx="147955" cy="1087120"/>
            </a:xfrm>
            <a:custGeom>
              <a:avLst/>
              <a:gdLst/>
              <a:ahLst/>
              <a:cxnLst/>
              <a:rect l="l" t="t" r="r" b="b"/>
              <a:pathLst>
                <a:path w="147954" h="1087120">
                  <a:moveTo>
                    <a:pt x="147827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147827" y="108661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159751" y="4724400"/>
              <a:ext cx="147955" cy="1087120"/>
            </a:xfrm>
            <a:custGeom>
              <a:avLst/>
              <a:gdLst/>
              <a:ahLst/>
              <a:cxnLst/>
              <a:rect l="l" t="t" r="r" b="b"/>
              <a:pathLst>
                <a:path w="147954" h="1087120">
                  <a:moveTo>
                    <a:pt x="0" y="1086612"/>
                  </a:moveTo>
                  <a:lnTo>
                    <a:pt x="147827" y="1086612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0866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7066177" y="4920488"/>
            <a:ext cx="235585" cy="694055"/>
          </a:xfrm>
          <a:prstGeom prst="rect">
            <a:avLst/>
          </a:prstGeom>
        </p:spPr>
        <p:txBody>
          <a:bodyPr vert="vert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WASTE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endParaRPr sz="800">
              <a:latin typeface="Arial MT"/>
              <a:cs typeface="Arial MT"/>
            </a:endParaRPr>
          </a:p>
          <a:p>
            <a:pPr marL="1905" algn="ctr">
              <a:lnSpc>
                <a:spcPct val="100000"/>
              </a:lnSpc>
              <a:spcBef>
                <a:spcPts val="160"/>
              </a:spcBef>
            </a:pPr>
            <a:r>
              <a:rPr sz="500" dirty="0">
                <a:latin typeface="Arial MT"/>
                <a:cs typeface="Arial MT"/>
              </a:rPr>
              <a:t>MG4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HC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7136701" y="4294441"/>
            <a:ext cx="1061085" cy="1607185"/>
            <a:chOff x="7136701" y="4294441"/>
            <a:chExt cx="1061085" cy="1607185"/>
          </a:xfrm>
        </p:grpSpPr>
        <p:sp>
          <p:nvSpPr>
            <p:cNvPr id="201" name="object 201"/>
            <p:cNvSpPr/>
            <p:nvPr/>
          </p:nvSpPr>
          <p:spPr>
            <a:xfrm>
              <a:off x="7141464" y="4299203"/>
              <a:ext cx="657225" cy="414655"/>
            </a:xfrm>
            <a:custGeom>
              <a:avLst/>
              <a:gdLst/>
              <a:ahLst/>
              <a:cxnLst/>
              <a:rect l="l" t="t" r="r" b="b"/>
              <a:pathLst>
                <a:path w="657225" h="414654">
                  <a:moveTo>
                    <a:pt x="656844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656844" y="414528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141464" y="4299203"/>
              <a:ext cx="657225" cy="414655"/>
            </a:xfrm>
            <a:custGeom>
              <a:avLst/>
              <a:gdLst/>
              <a:ahLst/>
              <a:cxnLst/>
              <a:rect l="l" t="t" r="r" b="b"/>
              <a:pathLst>
                <a:path w="657225" h="414654">
                  <a:moveTo>
                    <a:pt x="0" y="414528"/>
                  </a:moveTo>
                  <a:lnTo>
                    <a:pt x="656844" y="414528"/>
                  </a:lnTo>
                  <a:lnTo>
                    <a:pt x="656844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784592" y="5605271"/>
              <a:ext cx="408940" cy="291465"/>
            </a:xfrm>
            <a:custGeom>
              <a:avLst/>
              <a:gdLst/>
              <a:ahLst/>
              <a:cxnLst/>
              <a:rect l="l" t="t" r="r" b="b"/>
              <a:pathLst>
                <a:path w="408940" h="291464">
                  <a:moveTo>
                    <a:pt x="408431" y="0"/>
                  </a:moveTo>
                  <a:lnTo>
                    <a:pt x="0" y="0"/>
                  </a:lnTo>
                  <a:lnTo>
                    <a:pt x="0" y="291083"/>
                  </a:lnTo>
                  <a:lnTo>
                    <a:pt x="408431" y="291083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B8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784592" y="5605271"/>
              <a:ext cx="408940" cy="291465"/>
            </a:xfrm>
            <a:custGeom>
              <a:avLst/>
              <a:gdLst/>
              <a:ahLst/>
              <a:cxnLst/>
              <a:rect l="l" t="t" r="r" b="b"/>
              <a:pathLst>
                <a:path w="408940" h="291464">
                  <a:moveTo>
                    <a:pt x="0" y="291083"/>
                  </a:moveTo>
                  <a:lnTo>
                    <a:pt x="408431" y="291083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2910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7884668" y="5676696"/>
            <a:ext cx="210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OFFICE</a:t>
            </a:r>
            <a:r>
              <a:rPr sz="400" spc="50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PANLI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8426005" y="2659189"/>
            <a:ext cx="657225" cy="698500"/>
            <a:chOff x="8426005" y="2659189"/>
            <a:chExt cx="657225" cy="698500"/>
          </a:xfrm>
        </p:grpSpPr>
        <p:sp>
          <p:nvSpPr>
            <p:cNvPr id="207" name="object 207"/>
            <p:cNvSpPr/>
            <p:nvPr/>
          </p:nvSpPr>
          <p:spPr>
            <a:xfrm>
              <a:off x="8430768" y="2663951"/>
              <a:ext cx="647700" cy="688975"/>
            </a:xfrm>
            <a:custGeom>
              <a:avLst/>
              <a:gdLst/>
              <a:ahLst/>
              <a:cxnLst/>
              <a:rect l="l" t="t" r="r" b="b"/>
              <a:pathLst>
                <a:path w="647700" h="688975">
                  <a:moveTo>
                    <a:pt x="647700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647700" y="6888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430768" y="2663951"/>
              <a:ext cx="647700" cy="688975"/>
            </a:xfrm>
            <a:custGeom>
              <a:avLst/>
              <a:gdLst/>
              <a:ahLst/>
              <a:cxnLst/>
              <a:rect l="l" t="t" r="r" b="b"/>
              <a:pathLst>
                <a:path w="647700" h="688975">
                  <a:moveTo>
                    <a:pt x="0" y="688848"/>
                  </a:moveTo>
                  <a:lnTo>
                    <a:pt x="647700" y="68884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8557641" y="2888106"/>
            <a:ext cx="3968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Arial MT"/>
                <a:cs typeface="Arial MT"/>
              </a:rPr>
              <a:t>UNPACK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AREA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8426005" y="3346513"/>
            <a:ext cx="657225" cy="949960"/>
            <a:chOff x="8426005" y="3346513"/>
            <a:chExt cx="657225" cy="949960"/>
          </a:xfrm>
        </p:grpSpPr>
        <p:sp>
          <p:nvSpPr>
            <p:cNvPr id="211" name="object 211"/>
            <p:cNvSpPr/>
            <p:nvPr/>
          </p:nvSpPr>
          <p:spPr>
            <a:xfrm>
              <a:off x="8430768" y="3351276"/>
              <a:ext cx="647700" cy="940435"/>
            </a:xfrm>
            <a:custGeom>
              <a:avLst/>
              <a:gdLst/>
              <a:ahLst/>
              <a:cxnLst/>
              <a:rect l="l" t="t" r="r" b="b"/>
              <a:pathLst>
                <a:path w="647700" h="940435">
                  <a:moveTo>
                    <a:pt x="647700" y="0"/>
                  </a:moveTo>
                  <a:lnTo>
                    <a:pt x="0" y="0"/>
                  </a:lnTo>
                  <a:lnTo>
                    <a:pt x="0" y="940307"/>
                  </a:lnTo>
                  <a:lnTo>
                    <a:pt x="647700" y="9403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430768" y="3351276"/>
              <a:ext cx="647700" cy="940435"/>
            </a:xfrm>
            <a:custGeom>
              <a:avLst/>
              <a:gdLst/>
              <a:ahLst/>
              <a:cxnLst/>
              <a:rect l="l" t="t" r="r" b="b"/>
              <a:pathLst>
                <a:path w="647700" h="940435">
                  <a:moveTo>
                    <a:pt x="0" y="940307"/>
                  </a:moveTo>
                  <a:lnTo>
                    <a:pt x="647700" y="9403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9403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8588120" y="3669538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MOQ </a:t>
            </a:r>
            <a:r>
              <a:rPr sz="900" spc="-20" dirty="0">
                <a:latin typeface="Arial MT"/>
                <a:cs typeface="Arial MT"/>
              </a:rPr>
              <a:t>AREA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8426005" y="4283773"/>
            <a:ext cx="657225" cy="434975"/>
            <a:chOff x="8426005" y="4283773"/>
            <a:chExt cx="657225" cy="434975"/>
          </a:xfrm>
        </p:grpSpPr>
        <p:sp>
          <p:nvSpPr>
            <p:cNvPr id="215" name="object 215"/>
            <p:cNvSpPr/>
            <p:nvPr/>
          </p:nvSpPr>
          <p:spPr>
            <a:xfrm>
              <a:off x="8430768" y="4288535"/>
              <a:ext cx="647700" cy="425450"/>
            </a:xfrm>
            <a:custGeom>
              <a:avLst/>
              <a:gdLst/>
              <a:ahLst/>
              <a:cxnLst/>
              <a:rect l="l" t="t" r="r" b="b"/>
              <a:pathLst>
                <a:path w="647700" h="425450">
                  <a:moveTo>
                    <a:pt x="647700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647700" y="42519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2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430768" y="4288535"/>
              <a:ext cx="647700" cy="425450"/>
            </a:xfrm>
            <a:custGeom>
              <a:avLst/>
              <a:gdLst/>
              <a:ahLst/>
              <a:cxnLst/>
              <a:rect l="l" t="t" r="r" b="b"/>
              <a:pathLst>
                <a:path w="647700" h="425450">
                  <a:moveTo>
                    <a:pt x="0" y="425195"/>
                  </a:moveTo>
                  <a:lnTo>
                    <a:pt x="647700" y="425195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251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8588120" y="434987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NC </a:t>
            </a:r>
            <a:r>
              <a:rPr sz="900" spc="-20" dirty="0">
                <a:latin typeface="Arial MT"/>
                <a:cs typeface="Arial MT"/>
              </a:rPr>
              <a:t>AREA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8427529" y="4708969"/>
            <a:ext cx="657225" cy="540385"/>
            <a:chOff x="8427529" y="4708969"/>
            <a:chExt cx="657225" cy="540385"/>
          </a:xfrm>
        </p:grpSpPr>
        <p:sp>
          <p:nvSpPr>
            <p:cNvPr id="219" name="object 219"/>
            <p:cNvSpPr/>
            <p:nvPr/>
          </p:nvSpPr>
          <p:spPr>
            <a:xfrm>
              <a:off x="8432292" y="4713732"/>
              <a:ext cx="647700" cy="530860"/>
            </a:xfrm>
            <a:custGeom>
              <a:avLst/>
              <a:gdLst/>
              <a:ahLst/>
              <a:cxnLst/>
              <a:rect l="l" t="t" r="r" b="b"/>
              <a:pathLst>
                <a:path w="647700" h="530860">
                  <a:moveTo>
                    <a:pt x="647700" y="0"/>
                  </a:moveTo>
                  <a:lnTo>
                    <a:pt x="0" y="0"/>
                  </a:lnTo>
                  <a:lnTo>
                    <a:pt x="0" y="530352"/>
                  </a:lnTo>
                  <a:lnTo>
                    <a:pt x="647700" y="530352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432292" y="4713732"/>
              <a:ext cx="647700" cy="530860"/>
            </a:xfrm>
            <a:custGeom>
              <a:avLst/>
              <a:gdLst/>
              <a:ahLst/>
              <a:cxnLst/>
              <a:rect l="l" t="t" r="r" b="b"/>
              <a:pathLst>
                <a:path w="647700" h="530860">
                  <a:moveTo>
                    <a:pt x="0" y="530352"/>
                  </a:moveTo>
                  <a:lnTo>
                    <a:pt x="647700" y="530352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5303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8553704" y="4859528"/>
            <a:ext cx="4044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 MT"/>
                <a:cs typeface="Arial MT"/>
              </a:rPr>
              <a:t>FL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CHARGE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8426005" y="5239321"/>
            <a:ext cx="657225" cy="662305"/>
            <a:chOff x="8426005" y="5239321"/>
            <a:chExt cx="657225" cy="662305"/>
          </a:xfrm>
        </p:grpSpPr>
        <p:sp>
          <p:nvSpPr>
            <p:cNvPr id="223" name="object 223"/>
            <p:cNvSpPr/>
            <p:nvPr/>
          </p:nvSpPr>
          <p:spPr>
            <a:xfrm>
              <a:off x="8430768" y="5244084"/>
              <a:ext cx="647700" cy="652780"/>
            </a:xfrm>
            <a:custGeom>
              <a:avLst/>
              <a:gdLst/>
              <a:ahLst/>
              <a:cxnLst/>
              <a:rect l="l" t="t" r="r" b="b"/>
              <a:pathLst>
                <a:path w="647700" h="652779">
                  <a:moveTo>
                    <a:pt x="647700" y="0"/>
                  </a:moveTo>
                  <a:lnTo>
                    <a:pt x="0" y="0"/>
                  </a:lnTo>
                  <a:lnTo>
                    <a:pt x="0" y="652271"/>
                  </a:lnTo>
                  <a:lnTo>
                    <a:pt x="647700" y="65227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8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430768" y="5244084"/>
              <a:ext cx="647700" cy="652780"/>
            </a:xfrm>
            <a:custGeom>
              <a:avLst/>
              <a:gdLst/>
              <a:ahLst/>
              <a:cxnLst/>
              <a:rect l="l" t="t" r="r" b="b"/>
              <a:pathLst>
                <a:path w="647700" h="652779">
                  <a:moveTo>
                    <a:pt x="0" y="652271"/>
                  </a:moveTo>
                  <a:lnTo>
                    <a:pt x="647700" y="652271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6522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/>
          <p:nvPr/>
        </p:nvSpPr>
        <p:spPr>
          <a:xfrm>
            <a:off x="8556117" y="5372861"/>
            <a:ext cx="400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OFFICE </a:t>
            </a:r>
            <a:r>
              <a:rPr sz="800" spc="-25" dirty="0">
                <a:latin typeface="Arial MT"/>
                <a:cs typeface="Arial MT"/>
              </a:rPr>
              <a:t>CNO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696277" y="5239321"/>
            <a:ext cx="668020" cy="662305"/>
            <a:chOff x="696277" y="5239321"/>
            <a:chExt cx="668020" cy="662305"/>
          </a:xfrm>
        </p:grpSpPr>
        <p:sp>
          <p:nvSpPr>
            <p:cNvPr id="227" name="object 227"/>
            <p:cNvSpPr/>
            <p:nvPr/>
          </p:nvSpPr>
          <p:spPr>
            <a:xfrm>
              <a:off x="701040" y="5244084"/>
              <a:ext cx="658495" cy="652780"/>
            </a:xfrm>
            <a:custGeom>
              <a:avLst/>
              <a:gdLst/>
              <a:ahLst/>
              <a:cxnLst/>
              <a:rect l="l" t="t" r="r" b="b"/>
              <a:pathLst>
                <a:path w="658494" h="652779">
                  <a:moveTo>
                    <a:pt x="658368" y="0"/>
                  </a:moveTo>
                  <a:lnTo>
                    <a:pt x="0" y="0"/>
                  </a:lnTo>
                  <a:lnTo>
                    <a:pt x="0" y="652271"/>
                  </a:lnTo>
                  <a:lnTo>
                    <a:pt x="658368" y="652271"/>
                  </a:lnTo>
                  <a:lnTo>
                    <a:pt x="658368" y="0"/>
                  </a:lnTo>
                  <a:close/>
                </a:path>
              </a:pathLst>
            </a:custGeom>
            <a:solidFill>
              <a:srgbClr val="B8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01040" y="5244084"/>
              <a:ext cx="658495" cy="652780"/>
            </a:xfrm>
            <a:custGeom>
              <a:avLst/>
              <a:gdLst/>
              <a:ahLst/>
              <a:cxnLst/>
              <a:rect l="l" t="t" r="r" b="b"/>
              <a:pathLst>
                <a:path w="658494" h="652779">
                  <a:moveTo>
                    <a:pt x="0" y="652271"/>
                  </a:moveTo>
                  <a:lnTo>
                    <a:pt x="658368" y="652271"/>
                  </a:lnTo>
                  <a:lnTo>
                    <a:pt x="658368" y="0"/>
                  </a:lnTo>
                  <a:lnTo>
                    <a:pt x="0" y="0"/>
                  </a:lnTo>
                  <a:lnTo>
                    <a:pt x="0" y="6522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828547" y="5433771"/>
            <a:ext cx="4000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Arial MT"/>
                <a:cs typeface="Arial MT"/>
              </a:rPr>
              <a:t>OFFICE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spc="-25" dirty="0">
                <a:latin typeface="Arial MT"/>
                <a:cs typeface="Arial MT"/>
              </a:rPr>
              <a:t>CNO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56197" y="5239321"/>
            <a:ext cx="649605" cy="662305"/>
            <a:chOff x="56197" y="5239321"/>
            <a:chExt cx="649605" cy="662305"/>
          </a:xfrm>
        </p:grpSpPr>
        <p:sp>
          <p:nvSpPr>
            <p:cNvPr id="231" name="object 231"/>
            <p:cNvSpPr/>
            <p:nvPr/>
          </p:nvSpPr>
          <p:spPr>
            <a:xfrm>
              <a:off x="60960" y="5244084"/>
              <a:ext cx="640080" cy="652780"/>
            </a:xfrm>
            <a:custGeom>
              <a:avLst/>
              <a:gdLst/>
              <a:ahLst/>
              <a:cxnLst/>
              <a:rect l="l" t="t" r="r" b="b"/>
              <a:pathLst>
                <a:path w="640080" h="652779">
                  <a:moveTo>
                    <a:pt x="640080" y="0"/>
                  </a:moveTo>
                  <a:lnTo>
                    <a:pt x="0" y="0"/>
                  </a:lnTo>
                  <a:lnTo>
                    <a:pt x="0" y="652271"/>
                  </a:lnTo>
                  <a:lnTo>
                    <a:pt x="640080" y="652271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B8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0960" y="5244084"/>
              <a:ext cx="640080" cy="652780"/>
            </a:xfrm>
            <a:custGeom>
              <a:avLst/>
              <a:gdLst/>
              <a:ahLst/>
              <a:cxnLst/>
              <a:rect l="l" t="t" r="r" b="b"/>
              <a:pathLst>
                <a:path w="640080" h="652779">
                  <a:moveTo>
                    <a:pt x="0" y="652271"/>
                  </a:moveTo>
                  <a:lnTo>
                    <a:pt x="640080" y="652271"/>
                  </a:lnTo>
                  <a:lnTo>
                    <a:pt x="640080" y="0"/>
                  </a:lnTo>
                  <a:lnTo>
                    <a:pt x="0" y="0"/>
                  </a:lnTo>
                  <a:lnTo>
                    <a:pt x="0" y="6522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179628" y="5433822"/>
            <a:ext cx="400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OFFICE </a:t>
            </a:r>
            <a:r>
              <a:rPr sz="800" spc="-25" dirty="0">
                <a:latin typeface="Arial MT"/>
                <a:cs typeface="Arial MT"/>
              </a:rPr>
              <a:t>CNO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1389697" y="4309871"/>
            <a:ext cx="7011034" cy="1638935"/>
            <a:chOff x="1389697" y="4309871"/>
            <a:chExt cx="7011034" cy="1638935"/>
          </a:xfrm>
        </p:grpSpPr>
        <p:pic>
          <p:nvPicPr>
            <p:cNvPr id="235" name="object 2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7204" y="4309871"/>
              <a:ext cx="309372" cy="393192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460" y="5871971"/>
              <a:ext cx="173735" cy="64008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1394460" y="5871971"/>
              <a:ext cx="173990" cy="64135"/>
            </a:xfrm>
            <a:custGeom>
              <a:avLst/>
              <a:gdLst/>
              <a:ahLst/>
              <a:cxnLst/>
              <a:rect l="l" t="t" r="r" b="b"/>
              <a:pathLst>
                <a:path w="173990" h="64135">
                  <a:moveTo>
                    <a:pt x="0" y="64007"/>
                  </a:moveTo>
                  <a:lnTo>
                    <a:pt x="173735" y="64007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6128" y="5871971"/>
              <a:ext cx="172212" cy="64008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1786128" y="587197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19" h="64135">
                  <a:moveTo>
                    <a:pt x="0" y="64007"/>
                  </a:moveTo>
                  <a:lnTo>
                    <a:pt x="172212" y="64007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2304" y="5879591"/>
              <a:ext cx="173736" cy="64008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2432304" y="5879591"/>
              <a:ext cx="173990" cy="64135"/>
            </a:xfrm>
            <a:custGeom>
              <a:avLst/>
              <a:gdLst/>
              <a:ahLst/>
              <a:cxnLst/>
              <a:rect l="l" t="t" r="r" b="b"/>
              <a:pathLst>
                <a:path w="173989" h="64135">
                  <a:moveTo>
                    <a:pt x="0" y="64008"/>
                  </a:moveTo>
                  <a:lnTo>
                    <a:pt x="173736" y="64008"/>
                  </a:lnTo>
                  <a:lnTo>
                    <a:pt x="173736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0004" y="5871971"/>
              <a:ext cx="172211" cy="64008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3080004" y="587197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7"/>
                  </a:moveTo>
                  <a:lnTo>
                    <a:pt x="172211" y="64007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5511" y="5871971"/>
              <a:ext cx="172212" cy="64008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3715511" y="587197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7"/>
                  </a:moveTo>
                  <a:lnTo>
                    <a:pt x="172212" y="64007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4736" y="5871971"/>
              <a:ext cx="172212" cy="64008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364736" y="587197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7"/>
                  </a:moveTo>
                  <a:lnTo>
                    <a:pt x="172212" y="64007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0244" y="5871971"/>
              <a:ext cx="172212" cy="64008"/>
            </a:xfrm>
            <a:prstGeom prst="rect">
              <a:avLst/>
            </a:prstGeom>
          </p:spPr>
        </p:pic>
        <p:sp>
          <p:nvSpPr>
            <p:cNvPr id="249" name="object 249"/>
            <p:cNvSpPr/>
            <p:nvPr/>
          </p:nvSpPr>
          <p:spPr>
            <a:xfrm>
              <a:off x="5000244" y="587197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7"/>
                  </a:moveTo>
                  <a:lnTo>
                    <a:pt x="172212" y="64007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6419" y="5864351"/>
              <a:ext cx="173736" cy="64008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5646419" y="5864351"/>
              <a:ext cx="173990" cy="64135"/>
            </a:xfrm>
            <a:custGeom>
              <a:avLst/>
              <a:gdLst/>
              <a:ahLst/>
              <a:cxnLst/>
              <a:rect l="l" t="t" r="r" b="b"/>
              <a:pathLst>
                <a:path w="173989" h="64135">
                  <a:moveTo>
                    <a:pt x="0" y="64008"/>
                  </a:moveTo>
                  <a:lnTo>
                    <a:pt x="173736" y="64008"/>
                  </a:lnTo>
                  <a:lnTo>
                    <a:pt x="173736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8692" y="5864351"/>
              <a:ext cx="172212" cy="64008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6298692" y="586435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8"/>
                  </a:moveTo>
                  <a:lnTo>
                    <a:pt x="172212" y="64008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6392" y="5864351"/>
              <a:ext cx="172211" cy="64008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6946392" y="586435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8"/>
                  </a:moveTo>
                  <a:lnTo>
                    <a:pt x="172211" y="64008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81900" y="5856731"/>
              <a:ext cx="172211" cy="64008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7581900" y="5856731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8"/>
                  </a:moveTo>
                  <a:lnTo>
                    <a:pt x="172211" y="64008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8" name="object 2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3503" y="5847587"/>
              <a:ext cx="172211" cy="64008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8223503" y="5847587"/>
              <a:ext cx="172720" cy="64135"/>
            </a:xfrm>
            <a:custGeom>
              <a:avLst/>
              <a:gdLst/>
              <a:ahLst/>
              <a:cxnLst/>
              <a:rect l="l" t="t" r="r" b="b"/>
              <a:pathLst>
                <a:path w="172720" h="64135">
                  <a:moveTo>
                    <a:pt x="0" y="64008"/>
                  </a:moveTo>
                  <a:lnTo>
                    <a:pt x="172211" y="64008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4325938" y="4903470"/>
            <a:ext cx="124460" cy="692150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Arial MT"/>
                <a:cs typeface="Arial MT"/>
              </a:rPr>
              <a:t>LOADING</a:t>
            </a:r>
            <a:r>
              <a:rPr sz="700" spc="-2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AREA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1" name="object 2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MG</a:t>
            </a:r>
            <a:r>
              <a:rPr spc="-50" dirty="0"/>
              <a:t> </a:t>
            </a:r>
            <a:r>
              <a:rPr dirty="0"/>
              <a:t>Cainiao</a:t>
            </a:r>
            <a:r>
              <a:rPr spc="-40" dirty="0"/>
              <a:t> </a:t>
            </a:r>
            <a:r>
              <a:rPr dirty="0"/>
              <a:t>Layout</a:t>
            </a:r>
            <a:r>
              <a:rPr spc="-55" dirty="0"/>
              <a:t> </a:t>
            </a:r>
            <a:r>
              <a:rPr spc="-10" dirty="0"/>
              <a:t>Glossary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365" y="1219009"/>
            <a:ext cx="344805" cy="299085"/>
            <a:chOff x="257365" y="1219009"/>
            <a:chExt cx="344805" cy="299085"/>
          </a:xfrm>
        </p:grpSpPr>
        <p:sp>
          <p:nvSpPr>
            <p:cNvPr id="4" name="object 4"/>
            <p:cNvSpPr/>
            <p:nvPr/>
          </p:nvSpPr>
          <p:spPr>
            <a:xfrm>
              <a:off x="262127" y="1223772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59">
                  <a:moveTo>
                    <a:pt x="335280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335280" y="289560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7" y="1223772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59">
                  <a:moveTo>
                    <a:pt x="0" y="289560"/>
                  </a:moveTo>
                  <a:lnTo>
                    <a:pt x="335280" y="289560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7365" y="1630489"/>
            <a:ext cx="344805" cy="300990"/>
            <a:chOff x="257365" y="1630489"/>
            <a:chExt cx="344805" cy="300990"/>
          </a:xfrm>
        </p:grpSpPr>
        <p:sp>
          <p:nvSpPr>
            <p:cNvPr id="7" name="object 7"/>
            <p:cNvSpPr/>
            <p:nvPr/>
          </p:nvSpPr>
          <p:spPr>
            <a:xfrm>
              <a:off x="262127" y="1635251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33528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335280" y="291084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E39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127" y="1635251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0" y="291084"/>
                  </a:moveTo>
                  <a:lnTo>
                    <a:pt x="335280" y="291084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57365" y="2073973"/>
            <a:ext cx="344805" cy="297815"/>
            <a:chOff x="257365" y="2073973"/>
            <a:chExt cx="344805" cy="297815"/>
          </a:xfrm>
        </p:grpSpPr>
        <p:sp>
          <p:nvSpPr>
            <p:cNvPr id="10" name="object 10"/>
            <p:cNvSpPr/>
            <p:nvPr/>
          </p:nvSpPr>
          <p:spPr>
            <a:xfrm>
              <a:off x="262127" y="2078735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335280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335280" y="288036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127" y="2078735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0" y="288036"/>
                  </a:moveTo>
                  <a:lnTo>
                    <a:pt x="335280" y="288036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7365" y="2454973"/>
            <a:ext cx="344805" cy="299085"/>
            <a:chOff x="257365" y="2454973"/>
            <a:chExt cx="344805" cy="299085"/>
          </a:xfrm>
        </p:grpSpPr>
        <p:sp>
          <p:nvSpPr>
            <p:cNvPr id="13" name="object 13"/>
            <p:cNvSpPr/>
            <p:nvPr/>
          </p:nvSpPr>
          <p:spPr>
            <a:xfrm>
              <a:off x="262127" y="2459735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335280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335280" y="289560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52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127" y="2459735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0" y="289560"/>
                  </a:moveTo>
                  <a:lnTo>
                    <a:pt x="335280" y="289560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7365" y="2889313"/>
            <a:ext cx="344805" cy="300990"/>
            <a:chOff x="257365" y="2889313"/>
            <a:chExt cx="344805" cy="300990"/>
          </a:xfrm>
        </p:grpSpPr>
        <p:sp>
          <p:nvSpPr>
            <p:cNvPr id="16" name="object 16"/>
            <p:cNvSpPr/>
            <p:nvPr/>
          </p:nvSpPr>
          <p:spPr>
            <a:xfrm>
              <a:off x="262127" y="2894076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33528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335280" y="291084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127" y="2894076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0" y="291084"/>
                  </a:moveTo>
                  <a:lnTo>
                    <a:pt x="335280" y="291084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62127" y="3299459"/>
            <a:ext cx="335280" cy="288290"/>
          </a:xfrm>
          <a:custGeom>
            <a:avLst/>
            <a:gdLst/>
            <a:ahLst/>
            <a:cxnLst/>
            <a:rect l="l" t="t" r="r" b="b"/>
            <a:pathLst>
              <a:path w="335280" h="288289">
                <a:moveTo>
                  <a:pt x="0" y="288036"/>
                </a:moveTo>
                <a:lnTo>
                  <a:pt x="335280" y="288036"/>
                </a:lnTo>
                <a:lnTo>
                  <a:pt x="3352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57365" y="3695509"/>
            <a:ext cx="344805" cy="299085"/>
            <a:chOff x="257365" y="3695509"/>
            <a:chExt cx="344805" cy="299085"/>
          </a:xfrm>
        </p:grpSpPr>
        <p:sp>
          <p:nvSpPr>
            <p:cNvPr id="20" name="object 20"/>
            <p:cNvSpPr/>
            <p:nvPr/>
          </p:nvSpPr>
          <p:spPr>
            <a:xfrm>
              <a:off x="262127" y="3700271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335280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335280" y="28955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" y="3700271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0" y="289559"/>
                  </a:moveTo>
                  <a:lnTo>
                    <a:pt x="335280" y="28955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9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7365" y="4142041"/>
            <a:ext cx="344805" cy="297815"/>
            <a:chOff x="257365" y="4142041"/>
            <a:chExt cx="344805" cy="297815"/>
          </a:xfrm>
        </p:grpSpPr>
        <p:sp>
          <p:nvSpPr>
            <p:cNvPr id="23" name="object 23"/>
            <p:cNvSpPr/>
            <p:nvPr/>
          </p:nvSpPr>
          <p:spPr>
            <a:xfrm>
              <a:off x="262127" y="4146803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335280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335280" y="288036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127" y="4146803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0" y="288036"/>
                  </a:moveTo>
                  <a:lnTo>
                    <a:pt x="335280" y="288036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57365" y="4538281"/>
            <a:ext cx="344805" cy="299085"/>
            <a:chOff x="257365" y="4538281"/>
            <a:chExt cx="344805" cy="299085"/>
          </a:xfrm>
        </p:grpSpPr>
        <p:sp>
          <p:nvSpPr>
            <p:cNvPr id="26" name="object 26"/>
            <p:cNvSpPr/>
            <p:nvPr/>
          </p:nvSpPr>
          <p:spPr>
            <a:xfrm>
              <a:off x="262127" y="4543044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335280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335280" y="28955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127" y="4543044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0" y="289559"/>
                  </a:moveTo>
                  <a:lnTo>
                    <a:pt x="335280" y="28955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9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7365" y="4957381"/>
            <a:ext cx="344805" cy="299085"/>
            <a:chOff x="257365" y="4957381"/>
            <a:chExt cx="344805" cy="299085"/>
          </a:xfrm>
        </p:grpSpPr>
        <p:sp>
          <p:nvSpPr>
            <p:cNvPr id="29" name="object 29"/>
            <p:cNvSpPr/>
            <p:nvPr/>
          </p:nvSpPr>
          <p:spPr>
            <a:xfrm>
              <a:off x="262127" y="4962144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335280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335280" y="28955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127" y="4962144"/>
              <a:ext cx="335280" cy="289560"/>
            </a:xfrm>
            <a:custGeom>
              <a:avLst/>
              <a:gdLst/>
              <a:ahLst/>
              <a:cxnLst/>
              <a:rect l="l" t="t" r="r" b="b"/>
              <a:pathLst>
                <a:path w="335280" h="289560">
                  <a:moveTo>
                    <a:pt x="0" y="289559"/>
                  </a:moveTo>
                  <a:lnTo>
                    <a:pt x="335280" y="28955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95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7365" y="5368861"/>
            <a:ext cx="344805" cy="300990"/>
            <a:chOff x="257365" y="5368861"/>
            <a:chExt cx="344805" cy="300990"/>
          </a:xfrm>
        </p:grpSpPr>
        <p:sp>
          <p:nvSpPr>
            <p:cNvPr id="32" name="object 32"/>
            <p:cNvSpPr/>
            <p:nvPr/>
          </p:nvSpPr>
          <p:spPr>
            <a:xfrm>
              <a:off x="262127" y="5373623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33528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335280" y="291084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127" y="5373623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80" h="291464">
                  <a:moveTo>
                    <a:pt x="0" y="291084"/>
                  </a:moveTo>
                  <a:lnTo>
                    <a:pt x="335280" y="291084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57365" y="5774245"/>
            <a:ext cx="344805" cy="297815"/>
            <a:chOff x="257365" y="5774245"/>
            <a:chExt cx="344805" cy="297815"/>
          </a:xfrm>
        </p:grpSpPr>
        <p:sp>
          <p:nvSpPr>
            <p:cNvPr id="35" name="object 35"/>
            <p:cNvSpPr/>
            <p:nvPr/>
          </p:nvSpPr>
          <p:spPr>
            <a:xfrm>
              <a:off x="262127" y="5779008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335280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335280" y="288036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C9B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2127" y="5779008"/>
              <a:ext cx="335280" cy="288290"/>
            </a:xfrm>
            <a:custGeom>
              <a:avLst/>
              <a:gdLst/>
              <a:ahLst/>
              <a:cxnLst/>
              <a:rect l="l" t="t" r="r" b="b"/>
              <a:pathLst>
                <a:path w="335280" h="288289">
                  <a:moveTo>
                    <a:pt x="0" y="288036"/>
                  </a:moveTo>
                  <a:lnTo>
                    <a:pt x="335280" y="288036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367" y="1190244"/>
            <a:ext cx="533400" cy="539496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465129" y="1778317"/>
            <a:ext cx="346710" cy="299085"/>
            <a:chOff x="4465129" y="1778317"/>
            <a:chExt cx="346710" cy="29908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91" y="1783079"/>
              <a:ext cx="336803" cy="2895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69891" y="1783079"/>
              <a:ext cx="337185" cy="289560"/>
            </a:xfrm>
            <a:custGeom>
              <a:avLst/>
              <a:gdLst/>
              <a:ahLst/>
              <a:cxnLst/>
              <a:rect l="l" t="t" r="r" b="b"/>
              <a:pathLst>
                <a:path w="337185" h="289560">
                  <a:moveTo>
                    <a:pt x="0" y="289560"/>
                  </a:moveTo>
                  <a:lnTo>
                    <a:pt x="336803" y="289560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463605" y="2180653"/>
            <a:ext cx="346710" cy="300990"/>
            <a:chOff x="4463605" y="2180653"/>
            <a:chExt cx="346710" cy="300990"/>
          </a:xfrm>
        </p:grpSpPr>
        <p:sp>
          <p:nvSpPr>
            <p:cNvPr id="42" name="object 42"/>
            <p:cNvSpPr/>
            <p:nvPr/>
          </p:nvSpPr>
          <p:spPr>
            <a:xfrm>
              <a:off x="4468367" y="2185416"/>
              <a:ext cx="337185" cy="291465"/>
            </a:xfrm>
            <a:custGeom>
              <a:avLst/>
              <a:gdLst/>
              <a:ahLst/>
              <a:cxnLst/>
              <a:rect l="l" t="t" r="r" b="b"/>
              <a:pathLst>
                <a:path w="337185" h="291464">
                  <a:moveTo>
                    <a:pt x="336803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336803" y="291084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B8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8367" y="2185416"/>
              <a:ext cx="337185" cy="291465"/>
            </a:xfrm>
            <a:custGeom>
              <a:avLst/>
              <a:gdLst/>
              <a:ahLst/>
              <a:cxnLst/>
              <a:rect l="l" t="t" r="r" b="b"/>
              <a:pathLst>
                <a:path w="337185" h="291464">
                  <a:moveTo>
                    <a:pt x="0" y="291084"/>
                  </a:moveTo>
                  <a:lnTo>
                    <a:pt x="336803" y="291084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463605" y="2599753"/>
            <a:ext cx="346710" cy="299085"/>
            <a:chOff x="4463605" y="2599753"/>
            <a:chExt cx="346710" cy="299085"/>
          </a:xfrm>
        </p:grpSpPr>
        <p:sp>
          <p:nvSpPr>
            <p:cNvPr id="45" name="object 45"/>
            <p:cNvSpPr/>
            <p:nvPr/>
          </p:nvSpPr>
          <p:spPr>
            <a:xfrm>
              <a:off x="4468367" y="2604516"/>
              <a:ext cx="337185" cy="289560"/>
            </a:xfrm>
            <a:custGeom>
              <a:avLst/>
              <a:gdLst/>
              <a:ahLst/>
              <a:cxnLst/>
              <a:rect l="l" t="t" r="r" b="b"/>
              <a:pathLst>
                <a:path w="337185" h="289560">
                  <a:moveTo>
                    <a:pt x="336803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336803" y="289560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E2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8367" y="2604516"/>
              <a:ext cx="337185" cy="289560"/>
            </a:xfrm>
            <a:custGeom>
              <a:avLst/>
              <a:gdLst/>
              <a:ahLst/>
              <a:cxnLst/>
              <a:rect l="l" t="t" r="r" b="b"/>
              <a:pathLst>
                <a:path w="337185" h="289560">
                  <a:moveTo>
                    <a:pt x="0" y="289560"/>
                  </a:moveTo>
                  <a:lnTo>
                    <a:pt x="336803" y="289560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463605" y="3056953"/>
            <a:ext cx="346710" cy="299085"/>
            <a:chOff x="4463605" y="3056953"/>
            <a:chExt cx="346710" cy="299085"/>
          </a:xfrm>
        </p:grpSpPr>
        <p:sp>
          <p:nvSpPr>
            <p:cNvPr id="48" name="object 48"/>
            <p:cNvSpPr/>
            <p:nvPr/>
          </p:nvSpPr>
          <p:spPr>
            <a:xfrm>
              <a:off x="4468367" y="3061716"/>
              <a:ext cx="337185" cy="289560"/>
            </a:xfrm>
            <a:custGeom>
              <a:avLst/>
              <a:gdLst/>
              <a:ahLst/>
              <a:cxnLst/>
              <a:rect l="l" t="t" r="r" b="b"/>
              <a:pathLst>
                <a:path w="337185" h="289560">
                  <a:moveTo>
                    <a:pt x="336803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336803" y="289560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8367" y="3061716"/>
              <a:ext cx="337185" cy="289560"/>
            </a:xfrm>
            <a:custGeom>
              <a:avLst/>
              <a:gdLst/>
              <a:ahLst/>
              <a:cxnLst/>
              <a:rect l="l" t="t" r="r" b="b"/>
              <a:pathLst>
                <a:path w="337185" h="289560">
                  <a:moveTo>
                    <a:pt x="0" y="289560"/>
                  </a:moveTo>
                  <a:lnTo>
                    <a:pt x="336803" y="289560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34390" y="1086738"/>
            <a:ext cx="2705735" cy="4964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BIW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Dloc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Dloc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SPS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Battery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Storage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Transit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Window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Small Part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Overflow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Loading/Outbound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 MOQ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Unpack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Buffer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081778" y="1253490"/>
            <a:ext cx="2521585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Hoist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Rolling</a:t>
            </a:r>
            <a:r>
              <a:rPr sz="1800" spc="-20" dirty="0">
                <a:latin typeface="Arial MT"/>
                <a:cs typeface="Arial MT"/>
              </a:rPr>
              <a:t> Door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Office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(Cainiao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Panli)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 </a:t>
            </a:r>
            <a:r>
              <a:rPr sz="1800" spc="-20" dirty="0">
                <a:latin typeface="Arial MT"/>
                <a:cs typeface="Arial MT"/>
              </a:rPr>
              <a:t>NC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Waste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3" y="893064"/>
            <a:ext cx="9066530" cy="4433570"/>
            <a:chOff x="77723" y="893064"/>
            <a:chExt cx="9066530" cy="4433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" y="893064"/>
              <a:ext cx="9066276" cy="39745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36764" y="4401311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604901"/>
                  </a:lnTo>
                  <a:lnTo>
                    <a:pt x="44450" y="604901"/>
                  </a:lnTo>
                  <a:lnTo>
                    <a:pt x="44450" y="63500"/>
                  </a:lnTo>
                  <a:close/>
                </a:path>
                <a:path w="76200" h="60515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515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4176" y="5010911"/>
              <a:ext cx="341630" cy="311150"/>
            </a:xfrm>
            <a:custGeom>
              <a:avLst/>
              <a:gdLst/>
              <a:ahLst/>
              <a:cxnLst/>
              <a:rect l="l" t="t" r="r" b="b"/>
              <a:pathLst>
                <a:path w="341629" h="311150">
                  <a:moveTo>
                    <a:pt x="0" y="155448"/>
                  </a:moveTo>
                  <a:lnTo>
                    <a:pt x="6099" y="114123"/>
                  </a:lnTo>
                  <a:lnTo>
                    <a:pt x="23311" y="76990"/>
                  </a:lnTo>
                  <a:lnTo>
                    <a:pt x="50006" y="45529"/>
                  </a:lnTo>
                  <a:lnTo>
                    <a:pt x="84553" y="21223"/>
                  </a:lnTo>
                  <a:lnTo>
                    <a:pt x="125324" y="5552"/>
                  </a:lnTo>
                  <a:lnTo>
                    <a:pt x="170688" y="0"/>
                  </a:lnTo>
                  <a:lnTo>
                    <a:pt x="216051" y="5552"/>
                  </a:lnTo>
                  <a:lnTo>
                    <a:pt x="256822" y="21223"/>
                  </a:lnTo>
                  <a:lnTo>
                    <a:pt x="291369" y="45529"/>
                  </a:lnTo>
                  <a:lnTo>
                    <a:pt x="318064" y="76990"/>
                  </a:lnTo>
                  <a:lnTo>
                    <a:pt x="335276" y="114123"/>
                  </a:lnTo>
                  <a:lnTo>
                    <a:pt x="341375" y="155448"/>
                  </a:lnTo>
                  <a:lnTo>
                    <a:pt x="335276" y="196772"/>
                  </a:lnTo>
                  <a:lnTo>
                    <a:pt x="318064" y="233905"/>
                  </a:lnTo>
                  <a:lnTo>
                    <a:pt x="291369" y="265366"/>
                  </a:lnTo>
                  <a:lnTo>
                    <a:pt x="256822" y="289672"/>
                  </a:lnTo>
                  <a:lnTo>
                    <a:pt x="216051" y="305343"/>
                  </a:lnTo>
                  <a:lnTo>
                    <a:pt x="170688" y="310896"/>
                  </a:lnTo>
                  <a:lnTo>
                    <a:pt x="125324" y="305343"/>
                  </a:lnTo>
                  <a:lnTo>
                    <a:pt x="84553" y="289672"/>
                  </a:lnTo>
                  <a:lnTo>
                    <a:pt x="50006" y="265366"/>
                  </a:lnTo>
                  <a:lnTo>
                    <a:pt x="23311" y="233905"/>
                  </a:lnTo>
                  <a:lnTo>
                    <a:pt x="6099" y="196772"/>
                  </a:lnTo>
                  <a:lnTo>
                    <a:pt x="0" y="1554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BIW</a:t>
            </a:r>
            <a:r>
              <a:rPr spc="-35" dirty="0"/>
              <a:t> </a:t>
            </a:r>
            <a:r>
              <a:rPr spc="-10" dirty="0"/>
              <a:t>Inbound-</a:t>
            </a:r>
            <a:r>
              <a:rPr dirty="0"/>
              <a:t>Outbound</a:t>
            </a:r>
            <a:r>
              <a:rPr spc="-60" dirty="0"/>
              <a:t> </a:t>
            </a:r>
            <a:r>
              <a:rPr dirty="0"/>
              <a:t>Flow</a:t>
            </a:r>
            <a:r>
              <a:rPr spc="-1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99680" y="501103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64373" y="1043749"/>
            <a:ext cx="7562850" cy="1120775"/>
            <a:chOff x="1464373" y="1043749"/>
            <a:chExt cx="7562850" cy="1120775"/>
          </a:xfrm>
        </p:grpSpPr>
        <p:sp>
          <p:nvSpPr>
            <p:cNvPr id="9" name="object 9"/>
            <p:cNvSpPr/>
            <p:nvPr/>
          </p:nvSpPr>
          <p:spPr>
            <a:xfrm>
              <a:off x="1469136" y="1048511"/>
              <a:ext cx="7553325" cy="1111250"/>
            </a:xfrm>
            <a:custGeom>
              <a:avLst/>
              <a:gdLst/>
              <a:ahLst/>
              <a:cxnLst/>
              <a:rect l="l" t="t" r="r" b="b"/>
              <a:pathLst>
                <a:path w="7553325" h="1111250">
                  <a:moveTo>
                    <a:pt x="7552944" y="0"/>
                  </a:moveTo>
                  <a:lnTo>
                    <a:pt x="0" y="0"/>
                  </a:lnTo>
                  <a:lnTo>
                    <a:pt x="0" y="1110996"/>
                  </a:lnTo>
                  <a:lnTo>
                    <a:pt x="7552944" y="1110996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9136" y="1048511"/>
              <a:ext cx="7553325" cy="1111250"/>
            </a:xfrm>
            <a:custGeom>
              <a:avLst/>
              <a:gdLst/>
              <a:ahLst/>
              <a:cxnLst/>
              <a:rect l="l" t="t" r="r" b="b"/>
              <a:pathLst>
                <a:path w="7553325" h="1111250">
                  <a:moveTo>
                    <a:pt x="0" y="1110996"/>
                  </a:moveTo>
                  <a:lnTo>
                    <a:pt x="7552944" y="1110996"/>
                  </a:lnTo>
                  <a:lnTo>
                    <a:pt x="7552944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69789" y="144792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4552" y="3956303"/>
            <a:ext cx="925194" cy="483234"/>
          </a:xfrm>
          <a:prstGeom prst="rect">
            <a:avLst/>
          </a:prstGeom>
          <a:solidFill>
            <a:srgbClr val="00AF50"/>
          </a:solidFill>
          <a:ln w="9525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4485" y="1796795"/>
            <a:ext cx="3796029" cy="2859405"/>
            <a:chOff x="3884485" y="1796795"/>
            <a:chExt cx="3796029" cy="2859405"/>
          </a:xfrm>
        </p:grpSpPr>
        <p:sp>
          <p:nvSpPr>
            <p:cNvPr id="14" name="object 14"/>
            <p:cNvSpPr/>
            <p:nvPr/>
          </p:nvSpPr>
          <p:spPr>
            <a:xfrm>
              <a:off x="5449823" y="1796795"/>
              <a:ext cx="2230120" cy="2164080"/>
            </a:xfrm>
            <a:custGeom>
              <a:avLst/>
              <a:gdLst/>
              <a:ahLst/>
              <a:cxnLst/>
              <a:rect l="l" t="t" r="r" b="b"/>
              <a:pathLst>
                <a:path w="2230120" h="2164079">
                  <a:moveTo>
                    <a:pt x="59154" y="48467"/>
                  </a:moveTo>
                  <a:lnTo>
                    <a:pt x="50275" y="57622"/>
                  </a:lnTo>
                  <a:lnTo>
                    <a:pt x="2221229" y="2163572"/>
                  </a:lnTo>
                  <a:lnTo>
                    <a:pt x="2230120" y="2154428"/>
                  </a:lnTo>
                  <a:lnTo>
                    <a:pt x="59154" y="48467"/>
                  </a:lnTo>
                  <a:close/>
                </a:path>
                <a:path w="2230120" h="2164079">
                  <a:moveTo>
                    <a:pt x="0" y="0"/>
                  </a:moveTo>
                  <a:lnTo>
                    <a:pt x="28193" y="80390"/>
                  </a:lnTo>
                  <a:lnTo>
                    <a:pt x="50275" y="57622"/>
                  </a:lnTo>
                  <a:lnTo>
                    <a:pt x="41148" y="48767"/>
                  </a:lnTo>
                  <a:lnTo>
                    <a:pt x="50037" y="39624"/>
                  </a:lnTo>
                  <a:lnTo>
                    <a:pt x="67731" y="39624"/>
                  </a:lnTo>
                  <a:lnTo>
                    <a:pt x="81279" y="25653"/>
                  </a:lnTo>
                  <a:lnTo>
                    <a:pt x="0" y="0"/>
                  </a:lnTo>
                  <a:close/>
                </a:path>
                <a:path w="2230120" h="2164079">
                  <a:moveTo>
                    <a:pt x="50037" y="39624"/>
                  </a:moveTo>
                  <a:lnTo>
                    <a:pt x="41148" y="48767"/>
                  </a:lnTo>
                  <a:lnTo>
                    <a:pt x="50275" y="57622"/>
                  </a:lnTo>
                  <a:lnTo>
                    <a:pt x="59154" y="48467"/>
                  </a:lnTo>
                  <a:lnTo>
                    <a:pt x="50037" y="39624"/>
                  </a:lnTo>
                  <a:close/>
                </a:path>
                <a:path w="2230120" h="2164079">
                  <a:moveTo>
                    <a:pt x="67731" y="39624"/>
                  </a:moveTo>
                  <a:lnTo>
                    <a:pt x="50037" y="39624"/>
                  </a:lnTo>
                  <a:lnTo>
                    <a:pt x="59154" y="48467"/>
                  </a:lnTo>
                  <a:lnTo>
                    <a:pt x="67731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9247" y="3779519"/>
              <a:ext cx="536575" cy="871855"/>
            </a:xfrm>
            <a:custGeom>
              <a:avLst/>
              <a:gdLst/>
              <a:ahLst/>
              <a:cxnLst/>
              <a:rect l="l" t="t" r="r" b="b"/>
              <a:pathLst>
                <a:path w="536575" h="871854">
                  <a:moveTo>
                    <a:pt x="536448" y="0"/>
                  </a:moveTo>
                  <a:lnTo>
                    <a:pt x="0" y="0"/>
                  </a:lnTo>
                  <a:lnTo>
                    <a:pt x="0" y="871727"/>
                  </a:lnTo>
                  <a:lnTo>
                    <a:pt x="536448" y="871727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9247" y="3779519"/>
              <a:ext cx="536575" cy="871855"/>
            </a:xfrm>
            <a:custGeom>
              <a:avLst/>
              <a:gdLst/>
              <a:ahLst/>
              <a:cxnLst/>
              <a:rect l="l" t="t" r="r" b="b"/>
              <a:pathLst>
                <a:path w="536575" h="871854">
                  <a:moveTo>
                    <a:pt x="0" y="871727"/>
                  </a:moveTo>
                  <a:lnTo>
                    <a:pt x="536448" y="871727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8717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82288" y="40606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5003" y="1948052"/>
            <a:ext cx="912494" cy="3366770"/>
            <a:chOff x="4215003" y="1948052"/>
            <a:chExt cx="912494" cy="3366770"/>
          </a:xfrm>
        </p:grpSpPr>
        <p:sp>
          <p:nvSpPr>
            <p:cNvPr id="19" name="object 19"/>
            <p:cNvSpPr/>
            <p:nvPr/>
          </p:nvSpPr>
          <p:spPr>
            <a:xfrm>
              <a:off x="4215003" y="1948052"/>
              <a:ext cx="912494" cy="3058160"/>
            </a:xfrm>
            <a:custGeom>
              <a:avLst/>
              <a:gdLst/>
              <a:ahLst/>
              <a:cxnLst/>
              <a:rect l="l" t="t" r="r" b="b"/>
              <a:pathLst>
                <a:path w="912495" h="3058160">
                  <a:moveTo>
                    <a:pt x="340233" y="2981833"/>
                  </a:moveTo>
                  <a:lnTo>
                    <a:pt x="308483" y="2981833"/>
                  </a:lnTo>
                  <a:lnTo>
                    <a:pt x="308483" y="2491359"/>
                  </a:lnTo>
                  <a:lnTo>
                    <a:pt x="295783" y="2491359"/>
                  </a:lnTo>
                  <a:lnTo>
                    <a:pt x="295783" y="2981833"/>
                  </a:lnTo>
                  <a:lnTo>
                    <a:pt x="264033" y="2981833"/>
                  </a:lnTo>
                  <a:lnTo>
                    <a:pt x="302133" y="3058033"/>
                  </a:lnTo>
                  <a:lnTo>
                    <a:pt x="333883" y="2994533"/>
                  </a:lnTo>
                  <a:lnTo>
                    <a:pt x="340233" y="2981833"/>
                  </a:lnTo>
                  <a:close/>
                </a:path>
                <a:path w="912495" h="3058160">
                  <a:moveTo>
                    <a:pt x="912495" y="5334"/>
                  </a:moveTo>
                  <a:lnTo>
                    <a:pt x="900938" y="0"/>
                  </a:lnTo>
                  <a:lnTo>
                    <a:pt x="28956" y="1935607"/>
                  </a:lnTo>
                  <a:lnTo>
                    <a:pt x="0" y="1922526"/>
                  </a:lnTo>
                  <a:lnTo>
                    <a:pt x="3429" y="2007616"/>
                  </a:lnTo>
                  <a:lnTo>
                    <a:pt x="69469" y="1953895"/>
                  </a:lnTo>
                  <a:lnTo>
                    <a:pt x="66090" y="1952371"/>
                  </a:lnTo>
                  <a:lnTo>
                    <a:pt x="40500" y="1940826"/>
                  </a:lnTo>
                  <a:lnTo>
                    <a:pt x="912495" y="53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6448" y="4998720"/>
              <a:ext cx="341630" cy="311150"/>
            </a:xfrm>
            <a:custGeom>
              <a:avLst/>
              <a:gdLst/>
              <a:ahLst/>
              <a:cxnLst/>
              <a:rect l="l" t="t" r="r" b="b"/>
              <a:pathLst>
                <a:path w="341629" h="311150">
                  <a:moveTo>
                    <a:pt x="0" y="155447"/>
                  </a:moveTo>
                  <a:lnTo>
                    <a:pt x="6099" y="114123"/>
                  </a:lnTo>
                  <a:lnTo>
                    <a:pt x="23311" y="76990"/>
                  </a:lnTo>
                  <a:lnTo>
                    <a:pt x="50006" y="45529"/>
                  </a:lnTo>
                  <a:lnTo>
                    <a:pt x="84553" y="21223"/>
                  </a:lnTo>
                  <a:lnTo>
                    <a:pt x="125324" y="5552"/>
                  </a:lnTo>
                  <a:lnTo>
                    <a:pt x="170687" y="0"/>
                  </a:lnTo>
                  <a:lnTo>
                    <a:pt x="216051" y="5552"/>
                  </a:lnTo>
                  <a:lnTo>
                    <a:pt x="256822" y="21223"/>
                  </a:lnTo>
                  <a:lnTo>
                    <a:pt x="291369" y="45529"/>
                  </a:lnTo>
                  <a:lnTo>
                    <a:pt x="318064" y="76990"/>
                  </a:lnTo>
                  <a:lnTo>
                    <a:pt x="335276" y="114123"/>
                  </a:lnTo>
                  <a:lnTo>
                    <a:pt x="341375" y="155447"/>
                  </a:lnTo>
                  <a:lnTo>
                    <a:pt x="335276" y="196772"/>
                  </a:lnTo>
                  <a:lnTo>
                    <a:pt x="318064" y="233905"/>
                  </a:lnTo>
                  <a:lnTo>
                    <a:pt x="291369" y="265366"/>
                  </a:lnTo>
                  <a:lnTo>
                    <a:pt x="256822" y="289672"/>
                  </a:lnTo>
                  <a:lnTo>
                    <a:pt x="216051" y="305343"/>
                  </a:lnTo>
                  <a:lnTo>
                    <a:pt x="170687" y="310895"/>
                  </a:lnTo>
                  <a:lnTo>
                    <a:pt x="125324" y="305343"/>
                  </a:lnTo>
                  <a:lnTo>
                    <a:pt x="84553" y="289672"/>
                  </a:lnTo>
                  <a:lnTo>
                    <a:pt x="50006" y="265366"/>
                  </a:lnTo>
                  <a:lnTo>
                    <a:pt x="23311" y="233905"/>
                  </a:lnTo>
                  <a:lnTo>
                    <a:pt x="6099" y="196772"/>
                  </a:lnTo>
                  <a:lnTo>
                    <a:pt x="0" y="155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41697" y="49999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14" y="6196202"/>
            <a:ext cx="173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25" dirty="0">
                <a:latin typeface="Arial MT"/>
                <a:cs typeface="Arial MT"/>
              </a:rPr>
              <a:t>5.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319" y="6196202"/>
            <a:ext cx="2616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Loading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Outbound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31114" y="5306695"/>
            <a:ext cx="45091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400" spc="-10" dirty="0">
                <a:latin typeface="Arial MT"/>
                <a:cs typeface="Arial MT"/>
              </a:rPr>
              <a:t>Receiving/Inbound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KD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Receive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Transit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(Recorder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Inbound)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Putaway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BIW</a:t>
            </a:r>
            <a:r>
              <a:rPr sz="1400" spc="-10" dirty="0">
                <a:latin typeface="Arial MT"/>
                <a:cs typeface="Arial MT"/>
              </a:rPr>
              <a:t> Storage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400" spc="-30" dirty="0">
                <a:latin typeface="Arial MT"/>
                <a:cs typeface="Arial MT"/>
              </a:rPr>
              <a:t>Tear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SKID,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Loading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3" y="893064"/>
            <a:ext cx="9066530" cy="4340860"/>
            <a:chOff x="77723" y="893064"/>
            <a:chExt cx="9066530" cy="4340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" y="893064"/>
              <a:ext cx="9066276" cy="39745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86128" y="4917947"/>
              <a:ext cx="341630" cy="311150"/>
            </a:xfrm>
            <a:custGeom>
              <a:avLst/>
              <a:gdLst/>
              <a:ahLst/>
              <a:cxnLst/>
              <a:rect l="l" t="t" r="r" b="b"/>
              <a:pathLst>
                <a:path w="341630" h="311150">
                  <a:moveTo>
                    <a:pt x="0" y="155447"/>
                  </a:moveTo>
                  <a:lnTo>
                    <a:pt x="6099" y="114123"/>
                  </a:lnTo>
                  <a:lnTo>
                    <a:pt x="23311" y="76990"/>
                  </a:lnTo>
                  <a:lnTo>
                    <a:pt x="50006" y="45529"/>
                  </a:lnTo>
                  <a:lnTo>
                    <a:pt x="84553" y="21223"/>
                  </a:lnTo>
                  <a:lnTo>
                    <a:pt x="125324" y="5552"/>
                  </a:lnTo>
                  <a:lnTo>
                    <a:pt x="170688" y="0"/>
                  </a:lnTo>
                  <a:lnTo>
                    <a:pt x="216051" y="5552"/>
                  </a:lnTo>
                  <a:lnTo>
                    <a:pt x="256822" y="21223"/>
                  </a:lnTo>
                  <a:lnTo>
                    <a:pt x="291369" y="45529"/>
                  </a:lnTo>
                  <a:lnTo>
                    <a:pt x="318064" y="76990"/>
                  </a:lnTo>
                  <a:lnTo>
                    <a:pt x="335276" y="114123"/>
                  </a:lnTo>
                  <a:lnTo>
                    <a:pt x="341376" y="155447"/>
                  </a:lnTo>
                  <a:lnTo>
                    <a:pt x="335276" y="196772"/>
                  </a:lnTo>
                  <a:lnTo>
                    <a:pt x="318064" y="233905"/>
                  </a:lnTo>
                  <a:lnTo>
                    <a:pt x="291369" y="265366"/>
                  </a:lnTo>
                  <a:lnTo>
                    <a:pt x="256822" y="289672"/>
                  </a:lnTo>
                  <a:lnTo>
                    <a:pt x="216051" y="305343"/>
                  </a:lnTo>
                  <a:lnTo>
                    <a:pt x="170688" y="310895"/>
                  </a:lnTo>
                  <a:lnTo>
                    <a:pt x="125324" y="305343"/>
                  </a:lnTo>
                  <a:lnTo>
                    <a:pt x="84553" y="289672"/>
                  </a:lnTo>
                  <a:lnTo>
                    <a:pt x="50006" y="265366"/>
                  </a:lnTo>
                  <a:lnTo>
                    <a:pt x="23311" y="233905"/>
                  </a:lnTo>
                  <a:lnTo>
                    <a:pt x="6099" y="196772"/>
                  </a:lnTo>
                  <a:lnTo>
                    <a:pt x="0" y="155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</a:t>
            </a:r>
            <a:r>
              <a:rPr spc="-4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JIS</a:t>
            </a:r>
            <a:r>
              <a:rPr spc="-40" dirty="0"/>
              <a:t> </a:t>
            </a:r>
            <a:r>
              <a:rPr spc="-10" dirty="0"/>
              <a:t>Inbound-</a:t>
            </a:r>
            <a:r>
              <a:rPr dirty="0"/>
              <a:t>Outbound</a:t>
            </a:r>
            <a:r>
              <a:rPr spc="-55" dirty="0"/>
              <a:t> </a:t>
            </a:r>
            <a:r>
              <a:rPr dirty="0"/>
              <a:t>Flow </a:t>
            </a:r>
            <a:r>
              <a:rPr spc="-10" dirty="0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0742" y="49189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177" y="1030033"/>
            <a:ext cx="1137285" cy="1119505"/>
            <a:chOff x="277177" y="1030033"/>
            <a:chExt cx="1137285" cy="1119505"/>
          </a:xfrm>
        </p:grpSpPr>
        <p:sp>
          <p:nvSpPr>
            <p:cNvPr id="8" name="object 8"/>
            <p:cNvSpPr/>
            <p:nvPr/>
          </p:nvSpPr>
          <p:spPr>
            <a:xfrm>
              <a:off x="281940" y="1034796"/>
              <a:ext cx="1127760" cy="1109980"/>
            </a:xfrm>
            <a:custGeom>
              <a:avLst/>
              <a:gdLst/>
              <a:ahLst/>
              <a:cxnLst/>
              <a:rect l="l" t="t" r="r" b="b"/>
              <a:pathLst>
                <a:path w="1127760" h="1109980">
                  <a:moveTo>
                    <a:pt x="1127760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1127760" y="1109472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" y="1034796"/>
              <a:ext cx="1127760" cy="1109980"/>
            </a:xfrm>
            <a:custGeom>
              <a:avLst/>
              <a:gdLst/>
              <a:ahLst/>
              <a:cxnLst/>
              <a:rect l="l" t="t" r="r" b="b"/>
              <a:pathLst>
                <a:path w="1127760" h="1109980">
                  <a:moveTo>
                    <a:pt x="0" y="1109472"/>
                  </a:moveTo>
                  <a:lnTo>
                    <a:pt x="1127760" y="1109472"/>
                  </a:lnTo>
                  <a:lnTo>
                    <a:pt x="1127760" y="0"/>
                  </a:lnTo>
                  <a:lnTo>
                    <a:pt x="0" y="0"/>
                  </a:lnTo>
                  <a:lnTo>
                    <a:pt x="0" y="1109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0636" y="143390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4485" y="3774757"/>
            <a:ext cx="509905" cy="881380"/>
            <a:chOff x="3884485" y="3774757"/>
            <a:chExt cx="509905" cy="881380"/>
          </a:xfrm>
        </p:grpSpPr>
        <p:sp>
          <p:nvSpPr>
            <p:cNvPr id="12" name="object 12"/>
            <p:cNvSpPr/>
            <p:nvPr/>
          </p:nvSpPr>
          <p:spPr>
            <a:xfrm>
              <a:off x="3889247" y="3779520"/>
              <a:ext cx="500380" cy="871855"/>
            </a:xfrm>
            <a:custGeom>
              <a:avLst/>
              <a:gdLst/>
              <a:ahLst/>
              <a:cxnLst/>
              <a:rect l="l" t="t" r="r" b="b"/>
              <a:pathLst>
                <a:path w="500379" h="871854">
                  <a:moveTo>
                    <a:pt x="499872" y="0"/>
                  </a:moveTo>
                  <a:lnTo>
                    <a:pt x="0" y="0"/>
                  </a:lnTo>
                  <a:lnTo>
                    <a:pt x="0" y="871727"/>
                  </a:lnTo>
                  <a:lnTo>
                    <a:pt x="499872" y="871727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9247" y="3779520"/>
              <a:ext cx="500380" cy="871855"/>
            </a:xfrm>
            <a:custGeom>
              <a:avLst/>
              <a:gdLst/>
              <a:ahLst/>
              <a:cxnLst/>
              <a:rect l="l" t="t" r="r" b="b"/>
              <a:pathLst>
                <a:path w="500379" h="871854">
                  <a:moveTo>
                    <a:pt x="0" y="871727"/>
                  </a:moveTo>
                  <a:lnTo>
                    <a:pt x="499872" y="871727"/>
                  </a:lnTo>
                  <a:lnTo>
                    <a:pt x="499872" y="0"/>
                  </a:lnTo>
                  <a:lnTo>
                    <a:pt x="0" y="0"/>
                  </a:lnTo>
                  <a:lnTo>
                    <a:pt x="0" y="8717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64000" y="40606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1685" y="4439411"/>
            <a:ext cx="351155" cy="875030"/>
            <a:chOff x="4341685" y="4439411"/>
            <a:chExt cx="351155" cy="875030"/>
          </a:xfrm>
        </p:grpSpPr>
        <p:sp>
          <p:nvSpPr>
            <p:cNvPr id="16" name="object 16"/>
            <p:cNvSpPr/>
            <p:nvPr/>
          </p:nvSpPr>
          <p:spPr>
            <a:xfrm>
              <a:off x="4479035" y="4439411"/>
              <a:ext cx="76200" cy="567055"/>
            </a:xfrm>
            <a:custGeom>
              <a:avLst/>
              <a:gdLst/>
              <a:ahLst/>
              <a:cxnLst/>
              <a:rect l="l" t="t" r="r" b="b"/>
              <a:pathLst>
                <a:path w="76200" h="567054">
                  <a:moveTo>
                    <a:pt x="31750" y="490474"/>
                  </a:moveTo>
                  <a:lnTo>
                    <a:pt x="0" y="490474"/>
                  </a:lnTo>
                  <a:lnTo>
                    <a:pt x="38100" y="566674"/>
                  </a:lnTo>
                  <a:lnTo>
                    <a:pt x="69850" y="503174"/>
                  </a:lnTo>
                  <a:lnTo>
                    <a:pt x="31750" y="503174"/>
                  </a:lnTo>
                  <a:lnTo>
                    <a:pt x="31750" y="490474"/>
                  </a:lnTo>
                  <a:close/>
                </a:path>
                <a:path w="76200" h="567054">
                  <a:moveTo>
                    <a:pt x="44450" y="0"/>
                  </a:moveTo>
                  <a:lnTo>
                    <a:pt x="31750" y="0"/>
                  </a:lnTo>
                  <a:lnTo>
                    <a:pt x="31750" y="503174"/>
                  </a:lnTo>
                  <a:lnTo>
                    <a:pt x="44450" y="503174"/>
                  </a:lnTo>
                  <a:lnTo>
                    <a:pt x="44450" y="0"/>
                  </a:lnTo>
                  <a:close/>
                </a:path>
                <a:path w="76200" h="567054">
                  <a:moveTo>
                    <a:pt x="76200" y="490474"/>
                  </a:moveTo>
                  <a:lnTo>
                    <a:pt x="44450" y="490474"/>
                  </a:lnTo>
                  <a:lnTo>
                    <a:pt x="44450" y="503174"/>
                  </a:lnTo>
                  <a:lnTo>
                    <a:pt x="69850" y="503174"/>
                  </a:lnTo>
                  <a:lnTo>
                    <a:pt x="76200" y="4904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447" y="4998719"/>
              <a:ext cx="341630" cy="311150"/>
            </a:xfrm>
            <a:custGeom>
              <a:avLst/>
              <a:gdLst/>
              <a:ahLst/>
              <a:cxnLst/>
              <a:rect l="l" t="t" r="r" b="b"/>
              <a:pathLst>
                <a:path w="341629" h="311150">
                  <a:moveTo>
                    <a:pt x="0" y="155447"/>
                  </a:moveTo>
                  <a:lnTo>
                    <a:pt x="6099" y="114123"/>
                  </a:lnTo>
                  <a:lnTo>
                    <a:pt x="23311" y="76990"/>
                  </a:lnTo>
                  <a:lnTo>
                    <a:pt x="50006" y="45529"/>
                  </a:lnTo>
                  <a:lnTo>
                    <a:pt x="84553" y="21223"/>
                  </a:lnTo>
                  <a:lnTo>
                    <a:pt x="125324" y="5552"/>
                  </a:lnTo>
                  <a:lnTo>
                    <a:pt x="170687" y="0"/>
                  </a:lnTo>
                  <a:lnTo>
                    <a:pt x="216051" y="5552"/>
                  </a:lnTo>
                  <a:lnTo>
                    <a:pt x="256822" y="21223"/>
                  </a:lnTo>
                  <a:lnTo>
                    <a:pt x="291369" y="45529"/>
                  </a:lnTo>
                  <a:lnTo>
                    <a:pt x="318064" y="76990"/>
                  </a:lnTo>
                  <a:lnTo>
                    <a:pt x="335276" y="114123"/>
                  </a:lnTo>
                  <a:lnTo>
                    <a:pt x="341375" y="155447"/>
                  </a:lnTo>
                  <a:lnTo>
                    <a:pt x="335276" y="196772"/>
                  </a:lnTo>
                  <a:lnTo>
                    <a:pt x="318064" y="233905"/>
                  </a:lnTo>
                  <a:lnTo>
                    <a:pt x="291369" y="265366"/>
                  </a:lnTo>
                  <a:lnTo>
                    <a:pt x="256822" y="289672"/>
                  </a:lnTo>
                  <a:lnTo>
                    <a:pt x="216051" y="305343"/>
                  </a:lnTo>
                  <a:lnTo>
                    <a:pt x="170687" y="310895"/>
                  </a:lnTo>
                  <a:lnTo>
                    <a:pt x="125324" y="305343"/>
                  </a:lnTo>
                  <a:lnTo>
                    <a:pt x="84553" y="289672"/>
                  </a:lnTo>
                  <a:lnTo>
                    <a:pt x="50006" y="265366"/>
                  </a:lnTo>
                  <a:lnTo>
                    <a:pt x="23311" y="233905"/>
                  </a:lnTo>
                  <a:lnTo>
                    <a:pt x="6099" y="196772"/>
                  </a:lnTo>
                  <a:lnTo>
                    <a:pt x="0" y="155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41697" y="49999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114" y="5325872"/>
            <a:ext cx="43541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Receive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Inbound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(Recorder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Inbound)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Putaway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Transit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Fulfill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Dloc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(Small,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Medium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Picking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Loading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3941" y="2552509"/>
            <a:ext cx="1136015" cy="983615"/>
            <a:chOff x="293941" y="2552509"/>
            <a:chExt cx="1136015" cy="983615"/>
          </a:xfrm>
        </p:grpSpPr>
        <p:sp>
          <p:nvSpPr>
            <p:cNvPr id="21" name="object 21"/>
            <p:cNvSpPr/>
            <p:nvPr/>
          </p:nvSpPr>
          <p:spPr>
            <a:xfrm>
              <a:off x="298704" y="2557272"/>
              <a:ext cx="1126490" cy="974090"/>
            </a:xfrm>
            <a:custGeom>
              <a:avLst/>
              <a:gdLst/>
              <a:ahLst/>
              <a:cxnLst/>
              <a:rect l="l" t="t" r="r" b="b"/>
              <a:pathLst>
                <a:path w="1126490" h="974089">
                  <a:moveTo>
                    <a:pt x="1126236" y="0"/>
                  </a:moveTo>
                  <a:lnTo>
                    <a:pt x="0" y="0"/>
                  </a:lnTo>
                  <a:lnTo>
                    <a:pt x="0" y="973836"/>
                  </a:lnTo>
                  <a:lnTo>
                    <a:pt x="1126236" y="973836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8704" y="2557272"/>
              <a:ext cx="1126490" cy="974090"/>
            </a:xfrm>
            <a:custGeom>
              <a:avLst/>
              <a:gdLst/>
              <a:ahLst/>
              <a:cxnLst/>
              <a:rect l="l" t="t" r="r" b="b"/>
              <a:pathLst>
                <a:path w="1126490" h="974089">
                  <a:moveTo>
                    <a:pt x="0" y="973836"/>
                  </a:moveTo>
                  <a:lnTo>
                    <a:pt x="1126236" y="973836"/>
                  </a:lnTo>
                  <a:lnTo>
                    <a:pt x="1126236" y="0"/>
                  </a:lnTo>
                  <a:lnTo>
                    <a:pt x="0" y="0"/>
                  </a:lnTo>
                  <a:lnTo>
                    <a:pt x="0" y="9738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6485" y="28884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7177" y="3799141"/>
            <a:ext cx="1137285" cy="404495"/>
            <a:chOff x="277177" y="3799141"/>
            <a:chExt cx="1137285" cy="404495"/>
          </a:xfrm>
        </p:grpSpPr>
        <p:sp>
          <p:nvSpPr>
            <p:cNvPr id="25" name="object 25"/>
            <p:cNvSpPr/>
            <p:nvPr/>
          </p:nvSpPr>
          <p:spPr>
            <a:xfrm>
              <a:off x="281940" y="3803903"/>
              <a:ext cx="1127760" cy="394970"/>
            </a:xfrm>
            <a:custGeom>
              <a:avLst/>
              <a:gdLst/>
              <a:ahLst/>
              <a:cxnLst/>
              <a:rect l="l" t="t" r="r" b="b"/>
              <a:pathLst>
                <a:path w="1127760" h="394970">
                  <a:moveTo>
                    <a:pt x="1127760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1127760" y="394716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940" y="3803903"/>
              <a:ext cx="1127760" cy="394970"/>
            </a:xfrm>
            <a:custGeom>
              <a:avLst/>
              <a:gdLst/>
              <a:ahLst/>
              <a:cxnLst/>
              <a:rect l="l" t="t" r="r" b="b"/>
              <a:pathLst>
                <a:path w="1127760" h="394970">
                  <a:moveTo>
                    <a:pt x="0" y="394716"/>
                  </a:moveTo>
                  <a:lnTo>
                    <a:pt x="1127760" y="394716"/>
                  </a:lnTo>
                  <a:lnTo>
                    <a:pt x="1127760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0636" y="38463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11845" y="2627185"/>
            <a:ext cx="2795905" cy="822325"/>
            <a:chOff x="1811845" y="2627185"/>
            <a:chExt cx="2795905" cy="822325"/>
          </a:xfrm>
        </p:grpSpPr>
        <p:sp>
          <p:nvSpPr>
            <p:cNvPr id="29" name="object 29"/>
            <p:cNvSpPr/>
            <p:nvPr/>
          </p:nvSpPr>
          <p:spPr>
            <a:xfrm>
              <a:off x="1816607" y="2631948"/>
              <a:ext cx="2786380" cy="812800"/>
            </a:xfrm>
            <a:custGeom>
              <a:avLst/>
              <a:gdLst/>
              <a:ahLst/>
              <a:cxnLst/>
              <a:rect l="l" t="t" r="r" b="b"/>
              <a:pathLst>
                <a:path w="2786379" h="812800">
                  <a:moveTo>
                    <a:pt x="2785872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2785872" y="812291"/>
                  </a:lnTo>
                  <a:lnTo>
                    <a:pt x="27858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6607" y="2631948"/>
              <a:ext cx="2786380" cy="812800"/>
            </a:xfrm>
            <a:custGeom>
              <a:avLst/>
              <a:gdLst/>
              <a:ahLst/>
              <a:cxnLst/>
              <a:rect l="l" t="t" r="r" b="b"/>
              <a:pathLst>
                <a:path w="2786379" h="812800">
                  <a:moveTo>
                    <a:pt x="0" y="812291"/>
                  </a:moveTo>
                  <a:lnTo>
                    <a:pt x="2785872" y="812291"/>
                  </a:lnTo>
                  <a:lnTo>
                    <a:pt x="2785872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27275" y="2745994"/>
            <a:ext cx="176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5080" indent="-806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BIG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PART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DLOC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48482" y="2627185"/>
            <a:ext cx="3778250" cy="1328420"/>
            <a:chOff x="3348482" y="2627185"/>
            <a:chExt cx="3778250" cy="1328420"/>
          </a:xfrm>
        </p:grpSpPr>
        <p:sp>
          <p:nvSpPr>
            <p:cNvPr id="33" name="object 33"/>
            <p:cNvSpPr/>
            <p:nvPr/>
          </p:nvSpPr>
          <p:spPr>
            <a:xfrm>
              <a:off x="3348482" y="3134868"/>
              <a:ext cx="869950" cy="821055"/>
            </a:xfrm>
            <a:custGeom>
              <a:avLst/>
              <a:gdLst/>
              <a:ahLst/>
              <a:cxnLst/>
              <a:rect l="l" t="t" r="r" b="b"/>
              <a:pathLst>
                <a:path w="869950" h="821054">
                  <a:moveTo>
                    <a:pt x="809718" y="772901"/>
                  </a:moveTo>
                  <a:lnTo>
                    <a:pt x="787907" y="796036"/>
                  </a:lnTo>
                  <a:lnTo>
                    <a:pt x="869441" y="820547"/>
                  </a:lnTo>
                  <a:lnTo>
                    <a:pt x="855207" y="781558"/>
                  </a:lnTo>
                  <a:lnTo>
                    <a:pt x="818895" y="781558"/>
                  </a:lnTo>
                  <a:lnTo>
                    <a:pt x="809718" y="772901"/>
                  </a:lnTo>
                  <a:close/>
                </a:path>
                <a:path w="869950" h="821054">
                  <a:moveTo>
                    <a:pt x="818405" y="763687"/>
                  </a:moveTo>
                  <a:lnTo>
                    <a:pt x="809718" y="772901"/>
                  </a:lnTo>
                  <a:lnTo>
                    <a:pt x="818895" y="781558"/>
                  </a:lnTo>
                  <a:lnTo>
                    <a:pt x="827658" y="772414"/>
                  </a:lnTo>
                  <a:lnTo>
                    <a:pt x="818405" y="763687"/>
                  </a:lnTo>
                  <a:close/>
                </a:path>
                <a:path w="869950" h="821054">
                  <a:moveTo>
                    <a:pt x="840231" y="740537"/>
                  </a:moveTo>
                  <a:lnTo>
                    <a:pt x="818405" y="763687"/>
                  </a:lnTo>
                  <a:lnTo>
                    <a:pt x="827658" y="772414"/>
                  </a:lnTo>
                  <a:lnTo>
                    <a:pt x="818895" y="781558"/>
                  </a:lnTo>
                  <a:lnTo>
                    <a:pt x="855207" y="781558"/>
                  </a:lnTo>
                  <a:lnTo>
                    <a:pt x="840231" y="740537"/>
                  </a:lnTo>
                  <a:close/>
                </a:path>
                <a:path w="869950" h="821054">
                  <a:moveTo>
                    <a:pt x="8635" y="0"/>
                  </a:moveTo>
                  <a:lnTo>
                    <a:pt x="0" y="9144"/>
                  </a:lnTo>
                  <a:lnTo>
                    <a:pt x="809718" y="772901"/>
                  </a:lnTo>
                  <a:lnTo>
                    <a:pt x="818405" y="763687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04460" y="2631948"/>
              <a:ext cx="1917700" cy="812800"/>
            </a:xfrm>
            <a:custGeom>
              <a:avLst/>
              <a:gdLst/>
              <a:ahLst/>
              <a:cxnLst/>
              <a:rect l="l" t="t" r="r" b="b"/>
              <a:pathLst>
                <a:path w="1917700" h="812800">
                  <a:moveTo>
                    <a:pt x="191719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1917191" y="812291"/>
                  </a:lnTo>
                  <a:lnTo>
                    <a:pt x="191719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04460" y="2631948"/>
              <a:ext cx="1917700" cy="812800"/>
            </a:xfrm>
            <a:custGeom>
              <a:avLst/>
              <a:gdLst/>
              <a:ahLst/>
              <a:cxnLst/>
              <a:rect l="l" t="t" r="r" b="b"/>
              <a:pathLst>
                <a:path w="1917700" h="812800">
                  <a:moveTo>
                    <a:pt x="0" y="812291"/>
                  </a:moveTo>
                  <a:lnTo>
                    <a:pt x="1917191" y="812291"/>
                  </a:lnTo>
                  <a:lnTo>
                    <a:pt x="1917191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38953" y="2806954"/>
            <a:ext cx="16497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0" marR="5080" indent="-7620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PART </a:t>
            </a:r>
            <a:r>
              <a:rPr sz="1400" spc="-20" dirty="0">
                <a:latin typeface="Arial MT"/>
                <a:cs typeface="Arial MT"/>
              </a:rPr>
              <a:t>DLOC </a:t>
            </a:r>
            <a:r>
              <a:rPr sz="1400" spc="-5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66481" y="3133725"/>
            <a:ext cx="4472305" cy="1351915"/>
            <a:chOff x="1566481" y="3133725"/>
            <a:chExt cx="4472305" cy="1351915"/>
          </a:xfrm>
        </p:grpSpPr>
        <p:sp>
          <p:nvSpPr>
            <p:cNvPr id="38" name="object 38"/>
            <p:cNvSpPr/>
            <p:nvPr/>
          </p:nvSpPr>
          <p:spPr>
            <a:xfrm>
              <a:off x="4271772" y="3133725"/>
              <a:ext cx="1766570" cy="868680"/>
            </a:xfrm>
            <a:custGeom>
              <a:avLst/>
              <a:gdLst/>
              <a:ahLst/>
              <a:cxnLst/>
              <a:rect l="l" t="t" r="r" b="b"/>
              <a:pathLst>
                <a:path w="1766570" h="868679">
                  <a:moveTo>
                    <a:pt x="51688" y="799973"/>
                  </a:moveTo>
                  <a:lnTo>
                    <a:pt x="0" y="867663"/>
                  </a:lnTo>
                  <a:lnTo>
                    <a:pt x="85216" y="868552"/>
                  </a:lnTo>
                  <a:lnTo>
                    <a:pt x="73978" y="845566"/>
                  </a:lnTo>
                  <a:lnTo>
                    <a:pt x="59816" y="845566"/>
                  </a:lnTo>
                  <a:lnTo>
                    <a:pt x="54228" y="834136"/>
                  </a:lnTo>
                  <a:lnTo>
                    <a:pt x="65659" y="828549"/>
                  </a:lnTo>
                  <a:lnTo>
                    <a:pt x="51688" y="799973"/>
                  </a:lnTo>
                  <a:close/>
                </a:path>
                <a:path w="1766570" h="868679">
                  <a:moveTo>
                    <a:pt x="65659" y="828549"/>
                  </a:moveTo>
                  <a:lnTo>
                    <a:pt x="54228" y="834136"/>
                  </a:lnTo>
                  <a:lnTo>
                    <a:pt x="59816" y="845566"/>
                  </a:lnTo>
                  <a:lnTo>
                    <a:pt x="71247" y="839979"/>
                  </a:lnTo>
                  <a:lnTo>
                    <a:pt x="65659" y="828549"/>
                  </a:lnTo>
                  <a:close/>
                </a:path>
                <a:path w="1766570" h="868679">
                  <a:moveTo>
                    <a:pt x="71247" y="839979"/>
                  </a:moveTo>
                  <a:lnTo>
                    <a:pt x="59816" y="845566"/>
                  </a:lnTo>
                  <a:lnTo>
                    <a:pt x="73978" y="845566"/>
                  </a:lnTo>
                  <a:lnTo>
                    <a:pt x="71247" y="839979"/>
                  </a:lnTo>
                  <a:close/>
                </a:path>
                <a:path w="1766570" h="868679">
                  <a:moveTo>
                    <a:pt x="1760981" y="0"/>
                  </a:moveTo>
                  <a:lnTo>
                    <a:pt x="65659" y="828549"/>
                  </a:lnTo>
                  <a:lnTo>
                    <a:pt x="71247" y="839979"/>
                  </a:lnTo>
                  <a:lnTo>
                    <a:pt x="1766442" y="11429"/>
                  </a:lnTo>
                  <a:lnTo>
                    <a:pt x="17609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1244" y="4002024"/>
              <a:ext cx="429895" cy="478790"/>
            </a:xfrm>
            <a:custGeom>
              <a:avLst/>
              <a:gdLst/>
              <a:ahLst/>
              <a:cxnLst/>
              <a:rect l="l" t="t" r="r" b="b"/>
              <a:pathLst>
                <a:path w="429894" h="478789">
                  <a:moveTo>
                    <a:pt x="429768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429768" y="478536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71244" y="4002024"/>
              <a:ext cx="429895" cy="478790"/>
            </a:xfrm>
            <a:custGeom>
              <a:avLst/>
              <a:gdLst/>
              <a:ahLst/>
              <a:cxnLst/>
              <a:rect l="l" t="t" r="r" b="b"/>
              <a:pathLst>
                <a:path w="429894" h="478789">
                  <a:moveTo>
                    <a:pt x="0" y="478536"/>
                  </a:moveTo>
                  <a:lnTo>
                    <a:pt x="429768" y="478536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709166" y="408566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03732" y="1623694"/>
            <a:ext cx="2118995" cy="3288029"/>
          </a:xfrm>
          <a:custGeom>
            <a:avLst/>
            <a:gdLst/>
            <a:ahLst/>
            <a:cxnLst/>
            <a:rect l="l" t="t" r="r" b="b"/>
            <a:pathLst>
              <a:path w="2118995" h="3288029">
                <a:moveTo>
                  <a:pt x="888365" y="2376297"/>
                </a:moveTo>
                <a:lnTo>
                  <a:pt x="152793" y="89763"/>
                </a:lnTo>
                <a:lnTo>
                  <a:pt x="183045" y="80010"/>
                </a:lnTo>
                <a:lnTo>
                  <a:pt x="180797" y="77724"/>
                </a:lnTo>
                <a:lnTo>
                  <a:pt x="123444" y="19177"/>
                </a:lnTo>
                <a:lnTo>
                  <a:pt x="110502" y="103378"/>
                </a:lnTo>
                <a:lnTo>
                  <a:pt x="140728" y="93649"/>
                </a:lnTo>
                <a:lnTo>
                  <a:pt x="867206" y="2352243"/>
                </a:lnTo>
                <a:lnTo>
                  <a:pt x="147586" y="1567611"/>
                </a:lnTo>
                <a:lnTo>
                  <a:pt x="157734" y="1558290"/>
                </a:lnTo>
                <a:lnTo>
                  <a:pt x="171018" y="1546098"/>
                </a:lnTo>
                <a:lnTo>
                  <a:pt x="91440" y="1515745"/>
                </a:lnTo>
                <a:lnTo>
                  <a:pt x="114858" y="1597660"/>
                </a:lnTo>
                <a:lnTo>
                  <a:pt x="138264" y="1576171"/>
                </a:lnTo>
                <a:lnTo>
                  <a:pt x="868591" y="2372512"/>
                </a:lnTo>
                <a:lnTo>
                  <a:pt x="75895" y="2402497"/>
                </a:lnTo>
                <a:lnTo>
                  <a:pt x="74701" y="2370709"/>
                </a:lnTo>
                <a:lnTo>
                  <a:pt x="0" y="2411603"/>
                </a:lnTo>
                <a:lnTo>
                  <a:pt x="77584" y="2446909"/>
                </a:lnTo>
                <a:lnTo>
                  <a:pt x="76390" y="2415667"/>
                </a:lnTo>
                <a:lnTo>
                  <a:pt x="76377" y="2415197"/>
                </a:lnTo>
                <a:lnTo>
                  <a:pt x="882904" y="2384679"/>
                </a:lnTo>
                <a:lnTo>
                  <a:pt x="882637" y="2378087"/>
                </a:lnTo>
                <a:lnTo>
                  <a:pt x="888365" y="2376297"/>
                </a:lnTo>
                <a:close/>
              </a:path>
              <a:path w="2118995" h="3288029">
                <a:moveTo>
                  <a:pt x="1089660" y="2805049"/>
                </a:moveTo>
                <a:lnTo>
                  <a:pt x="1083310" y="2792349"/>
                </a:lnTo>
                <a:lnTo>
                  <a:pt x="1051560" y="2728849"/>
                </a:lnTo>
                <a:lnTo>
                  <a:pt x="1013460" y="2805049"/>
                </a:lnTo>
                <a:lnTo>
                  <a:pt x="1045210" y="2805049"/>
                </a:lnTo>
                <a:lnTo>
                  <a:pt x="1045210" y="3287649"/>
                </a:lnTo>
                <a:lnTo>
                  <a:pt x="1057910" y="3287649"/>
                </a:lnTo>
                <a:lnTo>
                  <a:pt x="1057910" y="2805049"/>
                </a:lnTo>
                <a:lnTo>
                  <a:pt x="1089660" y="2805049"/>
                </a:lnTo>
                <a:close/>
              </a:path>
              <a:path w="2118995" h="3288029">
                <a:moveTo>
                  <a:pt x="2118868" y="1143635"/>
                </a:moveTo>
                <a:lnTo>
                  <a:pt x="2101557" y="1117727"/>
                </a:lnTo>
                <a:lnTo>
                  <a:pt x="2071624" y="1072896"/>
                </a:lnTo>
                <a:lnTo>
                  <a:pt x="2055926" y="1100416"/>
                </a:lnTo>
                <a:lnTo>
                  <a:pt x="126593" y="0"/>
                </a:lnTo>
                <a:lnTo>
                  <a:pt x="120294" y="10922"/>
                </a:lnTo>
                <a:lnTo>
                  <a:pt x="2049627" y="1111491"/>
                </a:lnTo>
                <a:lnTo>
                  <a:pt x="2033905" y="1139063"/>
                </a:lnTo>
                <a:lnTo>
                  <a:pt x="2118868" y="1143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1114" y="6196202"/>
            <a:ext cx="173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25" dirty="0">
                <a:latin typeface="Arial MT"/>
                <a:cs typeface="Arial MT"/>
              </a:rPr>
              <a:t>5.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4319" y="6196202"/>
            <a:ext cx="2616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Loading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Outbound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3" y="893064"/>
            <a:ext cx="9066530" cy="4199255"/>
            <a:chOff x="77723" y="893064"/>
            <a:chExt cx="9066530" cy="4199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" y="893064"/>
              <a:ext cx="9066276" cy="39745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86128" y="4774691"/>
              <a:ext cx="341630" cy="312420"/>
            </a:xfrm>
            <a:custGeom>
              <a:avLst/>
              <a:gdLst/>
              <a:ahLst/>
              <a:cxnLst/>
              <a:rect l="l" t="t" r="r" b="b"/>
              <a:pathLst>
                <a:path w="341630" h="312420">
                  <a:moveTo>
                    <a:pt x="0" y="156209"/>
                  </a:moveTo>
                  <a:lnTo>
                    <a:pt x="6099" y="114696"/>
                  </a:lnTo>
                  <a:lnTo>
                    <a:pt x="23311" y="77385"/>
                  </a:lnTo>
                  <a:lnTo>
                    <a:pt x="50006" y="45767"/>
                  </a:lnTo>
                  <a:lnTo>
                    <a:pt x="84553" y="21335"/>
                  </a:lnTo>
                  <a:lnTo>
                    <a:pt x="125324" y="5582"/>
                  </a:lnTo>
                  <a:lnTo>
                    <a:pt x="170688" y="0"/>
                  </a:lnTo>
                  <a:lnTo>
                    <a:pt x="216051" y="5582"/>
                  </a:lnTo>
                  <a:lnTo>
                    <a:pt x="256822" y="21335"/>
                  </a:lnTo>
                  <a:lnTo>
                    <a:pt x="291369" y="45767"/>
                  </a:lnTo>
                  <a:lnTo>
                    <a:pt x="318064" y="77385"/>
                  </a:lnTo>
                  <a:lnTo>
                    <a:pt x="335276" y="114696"/>
                  </a:lnTo>
                  <a:lnTo>
                    <a:pt x="341376" y="156209"/>
                  </a:lnTo>
                  <a:lnTo>
                    <a:pt x="335276" y="197723"/>
                  </a:lnTo>
                  <a:lnTo>
                    <a:pt x="318064" y="235034"/>
                  </a:lnTo>
                  <a:lnTo>
                    <a:pt x="291369" y="266652"/>
                  </a:lnTo>
                  <a:lnTo>
                    <a:pt x="256822" y="291083"/>
                  </a:lnTo>
                  <a:lnTo>
                    <a:pt x="216051" y="306837"/>
                  </a:lnTo>
                  <a:lnTo>
                    <a:pt x="170688" y="312419"/>
                  </a:lnTo>
                  <a:lnTo>
                    <a:pt x="125324" y="306837"/>
                  </a:lnTo>
                  <a:lnTo>
                    <a:pt x="84553" y="291083"/>
                  </a:lnTo>
                  <a:lnTo>
                    <a:pt x="50006" y="266652"/>
                  </a:lnTo>
                  <a:lnTo>
                    <a:pt x="23311" y="235034"/>
                  </a:lnTo>
                  <a:lnTo>
                    <a:pt x="6099" y="197723"/>
                  </a:lnTo>
                  <a:lnTo>
                    <a:pt x="0" y="156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</a:t>
            </a:r>
            <a:r>
              <a:rPr spc="-4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JIS</a:t>
            </a:r>
            <a:r>
              <a:rPr spc="-40" dirty="0"/>
              <a:t> </a:t>
            </a:r>
            <a:r>
              <a:rPr spc="-10" dirty="0"/>
              <a:t>Inbound-</a:t>
            </a:r>
            <a:r>
              <a:rPr dirty="0"/>
              <a:t>Outbound</a:t>
            </a:r>
            <a:r>
              <a:rPr spc="-55" dirty="0"/>
              <a:t> </a:t>
            </a:r>
            <a:r>
              <a:rPr dirty="0"/>
              <a:t>Flow </a:t>
            </a:r>
            <a:r>
              <a:rPr spc="-10" dirty="0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0742" y="47759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177" y="1030033"/>
            <a:ext cx="1137285" cy="1119505"/>
            <a:chOff x="277177" y="1030033"/>
            <a:chExt cx="1137285" cy="1119505"/>
          </a:xfrm>
        </p:grpSpPr>
        <p:sp>
          <p:nvSpPr>
            <p:cNvPr id="8" name="object 8"/>
            <p:cNvSpPr/>
            <p:nvPr/>
          </p:nvSpPr>
          <p:spPr>
            <a:xfrm>
              <a:off x="281940" y="1034796"/>
              <a:ext cx="1127760" cy="1109980"/>
            </a:xfrm>
            <a:custGeom>
              <a:avLst/>
              <a:gdLst/>
              <a:ahLst/>
              <a:cxnLst/>
              <a:rect l="l" t="t" r="r" b="b"/>
              <a:pathLst>
                <a:path w="1127760" h="1109980">
                  <a:moveTo>
                    <a:pt x="1127760" y="0"/>
                  </a:moveTo>
                  <a:lnTo>
                    <a:pt x="0" y="0"/>
                  </a:lnTo>
                  <a:lnTo>
                    <a:pt x="0" y="1109472"/>
                  </a:lnTo>
                  <a:lnTo>
                    <a:pt x="1127760" y="1109472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" y="1034796"/>
              <a:ext cx="1127760" cy="1109980"/>
            </a:xfrm>
            <a:custGeom>
              <a:avLst/>
              <a:gdLst/>
              <a:ahLst/>
              <a:cxnLst/>
              <a:rect l="l" t="t" r="r" b="b"/>
              <a:pathLst>
                <a:path w="1127760" h="1109980">
                  <a:moveTo>
                    <a:pt x="0" y="1109472"/>
                  </a:moveTo>
                  <a:lnTo>
                    <a:pt x="1127760" y="1109472"/>
                  </a:lnTo>
                  <a:lnTo>
                    <a:pt x="1127760" y="0"/>
                  </a:lnTo>
                  <a:lnTo>
                    <a:pt x="0" y="0"/>
                  </a:lnTo>
                  <a:lnTo>
                    <a:pt x="0" y="1109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0636" y="143390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2265" y="3757993"/>
            <a:ext cx="1954530" cy="881380"/>
            <a:chOff x="5172265" y="3757993"/>
            <a:chExt cx="1954530" cy="881380"/>
          </a:xfrm>
        </p:grpSpPr>
        <p:sp>
          <p:nvSpPr>
            <p:cNvPr id="12" name="object 12"/>
            <p:cNvSpPr/>
            <p:nvPr/>
          </p:nvSpPr>
          <p:spPr>
            <a:xfrm>
              <a:off x="5177028" y="3762755"/>
              <a:ext cx="1945005" cy="871855"/>
            </a:xfrm>
            <a:custGeom>
              <a:avLst/>
              <a:gdLst/>
              <a:ahLst/>
              <a:cxnLst/>
              <a:rect l="l" t="t" r="r" b="b"/>
              <a:pathLst>
                <a:path w="1945004" h="871854">
                  <a:moveTo>
                    <a:pt x="1944624" y="0"/>
                  </a:moveTo>
                  <a:lnTo>
                    <a:pt x="0" y="0"/>
                  </a:lnTo>
                  <a:lnTo>
                    <a:pt x="0" y="871728"/>
                  </a:lnTo>
                  <a:lnTo>
                    <a:pt x="1944624" y="871728"/>
                  </a:lnTo>
                  <a:lnTo>
                    <a:pt x="19446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7028" y="3762755"/>
              <a:ext cx="1945005" cy="871855"/>
            </a:xfrm>
            <a:custGeom>
              <a:avLst/>
              <a:gdLst/>
              <a:ahLst/>
              <a:cxnLst/>
              <a:rect l="l" t="t" r="r" b="b"/>
              <a:pathLst>
                <a:path w="1945004" h="871854">
                  <a:moveTo>
                    <a:pt x="0" y="871728"/>
                  </a:moveTo>
                  <a:lnTo>
                    <a:pt x="1944624" y="871728"/>
                  </a:lnTo>
                  <a:lnTo>
                    <a:pt x="1944624" y="0"/>
                  </a:lnTo>
                  <a:lnTo>
                    <a:pt x="0" y="0"/>
                  </a:lnTo>
                  <a:lnTo>
                    <a:pt x="0" y="8717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74155" y="40432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6447" y="4800600"/>
            <a:ext cx="341630" cy="311150"/>
          </a:xfrm>
          <a:custGeom>
            <a:avLst/>
            <a:gdLst/>
            <a:ahLst/>
            <a:cxnLst/>
            <a:rect l="l" t="t" r="r" b="b"/>
            <a:pathLst>
              <a:path w="341629" h="311150">
                <a:moveTo>
                  <a:pt x="0" y="155448"/>
                </a:moveTo>
                <a:lnTo>
                  <a:pt x="6099" y="114123"/>
                </a:lnTo>
                <a:lnTo>
                  <a:pt x="23311" y="76990"/>
                </a:lnTo>
                <a:lnTo>
                  <a:pt x="50006" y="45529"/>
                </a:lnTo>
                <a:lnTo>
                  <a:pt x="84553" y="21223"/>
                </a:lnTo>
                <a:lnTo>
                  <a:pt x="125324" y="5552"/>
                </a:lnTo>
                <a:lnTo>
                  <a:pt x="170687" y="0"/>
                </a:lnTo>
                <a:lnTo>
                  <a:pt x="216051" y="5552"/>
                </a:lnTo>
                <a:lnTo>
                  <a:pt x="256822" y="21223"/>
                </a:lnTo>
                <a:lnTo>
                  <a:pt x="291369" y="45529"/>
                </a:lnTo>
                <a:lnTo>
                  <a:pt x="318064" y="76990"/>
                </a:lnTo>
                <a:lnTo>
                  <a:pt x="335276" y="114123"/>
                </a:lnTo>
                <a:lnTo>
                  <a:pt x="341375" y="155448"/>
                </a:lnTo>
                <a:lnTo>
                  <a:pt x="335276" y="196772"/>
                </a:lnTo>
                <a:lnTo>
                  <a:pt x="318064" y="233905"/>
                </a:lnTo>
                <a:lnTo>
                  <a:pt x="291369" y="265366"/>
                </a:lnTo>
                <a:lnTo>
                  <a:pt x="256822" y="289672"/>
                </a:lnTo>
                <a:lnTo>
                  <a:pt x="216051" y="305343"/>
                </a:lnTo>
                <a:lnTo>
                  <a:pt x="170687" y="310895"/>
                </a:lnTo>
                <a:lnTo>
                  <a:pt x="125324" y="305343"/>
                </a:lnTo>
                <a:lnTo>
                  <a:pt x="84553" y="289672"/>
                </a:lnTo>
                <a:lnTo>
                  <a:pt x="50006" y="265366"/>
                </a:lnTo>
                <a:lnTo>
                  <a:pt x="23311" y="233905"/>
                </a:lnTo>
                <a:lnTo>
                  <a:pt x="6099" y="196772"/>
                </a:lnTo>
                <a:lnTo>
                  <a:pt x="0" y="1554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41697" y="480105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491" y="4978146"/>
            <a:ext cx="435356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400" dirty="0">
                <a:latin typeface="Arial MT"/>
                <a:cs typeface="Arial MT"/>
              </a:rPr>
              <a:t>Receive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Inbound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(Recorder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Inbound)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dirty="0">
                <a:latin typeface="Arial MT"/>
                <a:cs typeface="Arial MT"/>
              </a:rPr>
              <a:t>Putaway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Transit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dirty="0">
                <a:latin typeface="Arial MT"/>
                <a:cs typeface="Arial MT"/>
              </a:rPr>
              <a:t>Fulfill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Dloc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(Small,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Medium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Part)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dirty="0">
                <a:latin typeface="Arial MT"/>
                <a:cs typeface="Arial MT"/>
              </a:rPr>
              <a:t>Fulfill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Uloc/SPS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(TR,HC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 LC,</a:t>
            </a:r>
            <a:r>
              <a:rPr sz="1400" spc="-25" dirty="0">
                <a:latin typeface="Arial MT"/>
                <a:cs typeface="Arial MT"/>
              </a:rPr>
              <a:t> FN)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dirty="0">
                <a:latin typeface="Arial MT"/>
                <a:cs typeface="Arial MT"/>
              </a:rPr>
              <a:t>Picking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Kart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3941" y="2552509"/>
            <a:ext cx="1136015" cy="983615"/>
            <a:chOff x="293941" y="2552509"/>
            <a:chExt cx="1136015" cy="983615"/>
          </a:xfrm>
        </p:grpSpPr>
        <p:sp>
          <p:nvSpPr>
            <p:cNvPr id="19" name="object 19"/>
            <p:cNvSpPr/>
            <p:nvPr/>
          </p:nvSpPr>
          <p:spPr>
            <a:xfrm>
              <a:off x="298704" y="2557272"/>
              <a:ext cx="1126490" cy="974090"/>
            </a:xfrm>
            <a:custGeom>
              <a:avLst/>
              <a:gdLst/>
              <a:ahLst/>
              <a:cxnLst/>
              <a:rect l="l" t="t" r="r" b="b"/>
              <a:pathLst>
                <a:path w="1126490" h="974089">
                  <a:moveTo>
                    <a:pt x="1126236" y="0"/>
                  </a:moveTo>
                  <a:lnTo>
                    <a:pt x="0" y="0"/>
                  </a:lnTo>
                  <a:lnTo>
                    <a:pt x="0" y="973836"/>
                  </a:lnTo>
                  <a:lnTo>
                    <a:pt x="1126236" y="973836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704" y="2557272"/>
              <a:ext cx="1126490" cy="974090"/>
            </a:xfrm>
            <a:custGeom>
              <a:avLst/>
              <a:gdLst/>
              <a:ahLst/>
              <a:cxnLst/>
              <a:rect l="l" t="t" r="r" b="b"/>
              <a:pathLst>
                <a:path w="1126490" h="974089">
                  <a:moveTo>
                    <a:pt x="0" y="973836"/>
                  </a:moveTo>
                  <a:lnTo>
                    <a:pt x="1126236" y="973836"/>
                  </a:lnTo>
                  <a:lnTo>
                    <a:pt x="1126236" y="0"/>
                  </a:lnTo>
                  <a:lnTo>
                    <a:pt x="0" y="0"/>
                  </a:lnTo>
                  <a:lnTo>
                    <a:pt x="0" y="9738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6485" y="28884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7177" y="3799141"/>
            <a:ext cx="1137285" cy="404495"/>
            <a:chOff x="277177" y="3799141"/>
            <a:chExt cx="1137285" cy="404495"/>
          </a:xfrm>
        </p:grpSpPr>
        <p:sp>
          <p:nvSpPr>
            <p:cNvPr id="23" name="object 23"/>
            <p:cNvSpPr/>
            <p:nvPr/>
          </p:nvSpPr>
          <p:spPr>
            <a:xfrm>
              <a:off x="281940" y="3803903"/>
              <a:ext cx="1127760" cy="394970"/>
            </a:xfrm>
            <a:custGeom>
              <a:avLst/>
              <a:gdLst/>
              <a:ahLst/>
              <a:cxnLst/>
              <a:rect l="l" t="t" r="r" b="b"/>
              <a:pathLst>
                <a:path w="1127760" h="394970">
                  <a:moveTo>
                    <a:pt x="1127760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1127760" y="394716"/>
                  </a:lnTo>
                  <a:lnTo>
                    <a:pt x="11277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40" y="3803903"/>
              <a:ext cx="1127760" cy="394970"/>
            </a:xfrm>
            <a:custGeom>
              <a:avLst/>
              <a:gdLst/>
              <a:ahLst/>
              <a:cxnLst/>
              <a:rect l="l" t="t" r="r" b="b"/>
              <a:pathLst>
                <a:path w="1127760" h="394970">
                  <a:moveTo>
                    <a:pt x="0" y="394716"/>
                  </a:moveTo>
                  <a:lnTo>
                    <a:pt x="1127760" y="394716"/>
                  </a:lnTo>
                  <a:lnTo>
                    <a:pt x="1127760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0636" y="38463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11845" y="2627185"/>
            <a:ext cx="2795905" cy="822325"/>
            <a:chOff x="1811845" y="2627185"/>
            <a:chExt cx="2795905" cy="822325"/>
          </a:xfrm>
        </p:grpSpPr>
        <p:sp>
          <p:nvSpPr>
            <p:cNvPr id="27" name="object 27"/>
            <p:cNvSpPr/>
            <p:nvPr/>
          </p:nvSpPr>
          <p:spPr>
            <a:xfrm>
              <a:off x="1816607" y="2631948"/>
              <a:ext cx="2786380" cy="812800"/>
            </a:xfrm>
            <a:custGeom>
              <a:avLst/>
              <a:gdLst/>
              <a:ahLst/>
              <a:cxnLst/>
              <a:rect l="l" t="t" r="r" b="b"/>
              <a:pathLst>
                <a:path w="2786379" h="812800">
                  <a:moveTo>
                    <a:pt x="2785872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2785872" y="812291"/>
                  </a:lnTo>
                  <a:lnTo>
                    <a:pt x="278587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6607" y="2631948"/>
              <a:ext cx="2786380" cy="812800"/>
            </a:xfrm>
            <a:custGeom>
              <a:avLst/>
              <a:gdLst/>
              <a:ahLst/>
              <a:cxnLst/>
              <a:rect l="l" t="t" r="r" b="b"/>
              <a:pathLst>
                <a:path w="2786379" h="812800">
                  <a:moveTo>
                    <a:pt x="0" y="812291"/>
                  </a:moveTo>
                  <a:lnTo>
                    <a:pt x="2785872" y="812291"/>
                  </a:lnTo>
                  <a:lnTo>
                    <a:pt x="2785872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7275" y="2745994"/>
            <a:ext cx="176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5080" indent="-806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BIG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PART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DLOC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50640" y="2627185"/>
            <a:ext cx="3776345" cy="1467485"/>
            <a:chOff x="3350640" y="2627185"/>
            <a:chExt cx="3776345" cy="1467485"/>
          </a:xfrm>
        </p:grpSpPr>
        <p:sp>
          <p:nvSpPr>
            <p:cNvPr id="31" name="object 31"/>
            <p:cNvSpPr/>
            <p:nvPr/>
          </p:nvSpPr>
          <p:spPr>
            <a:xfrm>
              <a:off x="3350640" y="3133471"/>
              <a:ext cx="2685415" cy="961390"/>
            </a:xfrm>
            <a:custGeom>
              <a:avLst/>
              <a:gdLst/>
              <a:ahLst/>
              <a:cxnLst/>
              <a:rect l="l" t="t" r="r" b="b"/>
              <a:pathLst>
                <a:path w="2685415" h="961389">
                  <a:moveTo>
                    <a:pt x="2611015" y="931241"/>
                  </a:moveTo>
                  <a:lnTo>
                    <a:pt x="2600452" y="961135"/>
                  </a:lnTo>
                  <a:lnTo>
                    <a:pt x="2685034" y="950467"/>
                  </a:lnTo>
                  <a:lnTo>
                    <a:pt x="2670545" y="935481"/>
                  </a:lnTo>
                  <a:lnTo>
                    <a:pt x="2623058" y="935481"/>
                  </a:lnTo>
                  <a:lnTo>
                    <a:pt x="2611015" y="931241"/>
                  </a:lnTo>
                  <a:close/>
                </a:path>
                <a:path w="2685415" h="961389">
                  <a:moveTo>
                    <a:pt x="2615270" y="919199"/>
                  </a:moveTo>
                  <a:lnTo>
                    <a:pt x="2611015" y="931241"/>
                  </a:lnTo>
                  <a:lnTo>
                    <a:pt x="2623058" y="935481"/>
                  </a:lnTo>
                  <a:lnTo>
                    <a:pt x="2627249" y="923416"/>
                  </a:lnTo>
                  <a:lnTo>
                    <a:pt x="2615270" y="919199"/>
                  </a:lnTo>
                  <a:close/>
                </a:path>
                <a:path w="2685415" h="961389">
                  <a:moveTo>
                    <a:pt x="2625852" y="889253"/>
                  </a:moveTo>
                  <a:lnTo>
                    <a:pt x="2615270" y="919199"/>
                  </a:lnTo>
                  <a:lnTo>
                    <a:pt x="2627249" y="923416"/>
                  </a:lnTo>
                  <a:lnTo>
                    <a:pt x="2623058" y="935481"/>
                  </a:lnTo>
                  <a:lnTo>
                    <a:pt x="2670545" y="935481"/>
                  </a:lnTo>
                  <a:lnTo>
                    <a:pt x="2625852" y="889253"/>
                  </a:lnTo>
                  <a:close/>
                </a:path>
                <a:path w="2685415" h="961389">
                  <a:moveTo>
                    <a:pt x="4318" y="0"/>
                  </a:moveTo>
                  <a:lnTo>
                    <a:pt x="0" y="11937"/>
                  </a:lnTo>
                  <a:lnTo>
                    <a:pt x="2611015" y="931241"/>
                  </a:lnTo>
                  <a:lnTo>
                    <a:pt x="2615270" y="919199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04459" y="2631948"/>
              <a:ext cx="1917700" cy="812800"/>
            </a:xfrm>
            <a:custGeom>
              <a:avLst/>
              <a:gdLst/>
              <a:ahLst/>
              <a:cxnLst/>
              <a:rect l="l" t="t" r="r" b="b"/>
              <a:pathLst>
                <a:path w="1917700" h="812800">
                  <a:moveTo>
                    <a:pt x="1917191" y="0"/>
                  </a:moveTo>
                  <a:lnTo>
                    <a:pt x="0" y="0"/>
                  </a:lnTo>
                  <a:lnTo>
                    <a:pt x="0" y="812291"/>
                  </a:lnTo>
                  <a:lnTo>
                    <a:pt x="1917191" y="812291"/>
                  </a:lnTo>
                  <a:lnTo>
                    <a:pt x="191719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04459" y="2631948"/>
              <a:ext cx="1917700" cy="812800"/>
            </a:xfrm>
            <a:custGeom>
              <a:avLst/>
              <a:gdLst/>
              <a:ahLst/>
              <a:cxnLst/>
              <a:rect l="l" t="t" r="r" b="b"/>
              <a:pathLst>
                <a:path w="1917700" h="812800">
                  <a:moveTo>
                    <a:pt x="0" y="812291"/>
                  </a:moveTo>
                  <a:lnTo>
                    <a:pt x="1917191" y="812291"/>
                  </a:lnTo>
                  <a:lnTo>
                    <a:pt x="1917191" y="0"/>
                  </a:lnTo>
                  <a:lnTo>
                    <a:pt x="0" y="0"/>
                  </a:lnTo>
                  <a:lnTo>
                    <a:pt x="0" y="8122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38953" y="2806954"/>
            <a:ext cx="16497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0" marR="5080" indent="-7620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PART </a:t>
            </a:r>
            <a:r>
              <a:rPr sz="1400" spc="-20" dirty="0">
                <a:latin typeface="Arial MT"/>
                <a:cs typeface="Arial MT"/>
              </a:rPr>
              <a:t>DLOC </a:t>
            </a:r>
            <a:r>
              <a:rPr sz="1400" spc="-5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66481" y="3138423"/>
            <a:ext cx="4628515" cy="1347470"/>
            <a:chOff x="1566481" y="3138423"/>
            <a:chExt cx="4628515" cy="1347470"/>
          </a:xfrm>
        </p:grpSpPr>
        <p:sp>
          <p:nvSpPr>
            <p:cNvPr id="36" name="object 36"/>
            <p:cNvSpPr/>
            <p:nvPr/>
          </p:nvSpPr>
          <p:spPr>
            <a:xfrm>
              <a:off x="6028816" y="3138423"/>
              <a:ext cx="165735" cy="872490"/>
            </a:xfrm>
            <a:custGeom>
              <a:avLst/>
              <a:gdLst/>
              <a:ahLst/>
              <a:cxnLst/>
              <a:rect l="l" t="t" r="r" b="b"/>
              <a:pathLst>
                <a:path w="165735" h="872489">
                  <a:moveTo>
                    <a:pt x="121777" y="798209"/>
                  </a:moveTo>
                  <a:lnTo>
                    <a:pt x="90424" y="803020"/>
                  </a:lnTo>
                  <a:lnTo>
                    <a:pt x="139573" y="872489"/>
                  </a:lnTo>
                  <a:lnTo>
                    <a:pt x="159502" y="810768"/>
                  </a:lnTo>
                  <a:lnTo>
                    <a:pt x="123698" y="810768"/>
                  </a:lnTo>
                  <a:lnTo>
                    <a:pt x="121777" y="798209"/>
                  </a:lnTo>
                  <a:close/>
                </a:path>
                <a:path w="165735" h="872489">
                  <a:moveTo>
                    <a:pt x="134344" y="796281"/>
                  </a:moveTo>
                  <a:lnTo>
                    <a:pt x="121777" y="798209"/>
                  </a:lnTo>
                  <a:lnTo>
                    <a:pt x="123698" y="810768"/>
                  </a:lnTo>
                  <a:lnTo>
                    <a:pt x="136271" y="808863"/>
                  </a:lnTo>
                  <a:lnTo>
                    <a:pt x="134344" y="796281"/>
                  </a:lnTo>
                  <a:close/>
                </a:path>
                <a:path w="165735" h="872489">
                  <a:moveTo>
                    <a:pt x="165735" y="791463"/>
                  </a:moveTo>
                  <a:lnTo>
                    <a:pt x="134344" y="796281"/>
                  </a:lnTo>
                  <a:lnTo>
                    <a:pt x="136271" y="808863"/>
                  </a:lnTo>
                  <a:lnTo>
                    <a:pt x="123698" y="810768"/>
                  </a:lnTo>
                  <a:lnTo>
                    <a:pt x="159502" y="810768"/>
                  </a:lnTo>
                  <a:lnTo>
                    <a:pt x="165735" y="791463"/>
                  </a:lnTo>
                  <a:close/>
                </a:path>
                <a:path w="165735" h="872489">
                  <a:moveTo>
                    <a:pt x="12446" y="0"/>
                  </a:moveTo>
                  <a:lnTo>
                    <a:pt x="0" y="2031"/>
                  </a:lnTo>
                  <a:lnTo>
                    <a:pt x="121777" y="798209"/>
                  </a:lnTo>
                  <a:lnTo>
                    <a:pt x="134344" y="79628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71244" y="4002023"/>
              <a:ext cx="429895" cy="478790"/>
            </a:xfrm>
            <a:custGeom>
              <a:avLst/>
              <a:gdLst/>
              <a:ahLst/>
              <a:cxnLst/>
              <a:rect l="l" t="t" r="r" b="b"/>
              <a:pathLst>
                <a:path w="429894" h="478789">
                  <a:moveTo>
                    <a:pt x="429768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429768" y="478536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1244" y="4002023"/>
              <a:ext cx="429895" cy="478790"/>
            </a:xfrm>
            <a:custGeom>
              <a:avLst/>
              <a:gdLst/>
              <a:ahLst/>
              <a:cxnLst/>
              <a:rect l="l" t="t" r="r" b="b"/>
              <a:pathLst>
                <a:path w="429894" h="478789">
                  <a:moveTo>
                    <a:pt x="0" y="478536"/>
                  </a:moveTo>
                  <a:lnTo>
                    <a:pt x="429768" y="478536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09166" y="408566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03732" y="1623694"/>
            <a:ext cx="3484245" cy="3146425"/>
            <a:chOff x="903732" y="1623694"/>
            <a:chExt cx="3484245" cy="3146425"/>
          </a:xfrm>
        </p:grpSpPr>
        <p:sp>
          <p:nvSpPr>
            <p:cNvPr id="41" name="object 41"/>
            <p:cNvSpPr/>
            <p:nvPr/>
          </p:nvSpPr>
          <p:spPr>
            <a:xfrm>
              <a:off x="903732" y="1623694"/>
              <a:ext cx="2118995" cy="3146425"/>
            </a:xfrm>
            <a:custGeom>
              <a:avLst/>
              <a:gdLst/>
              <a:ahLst/>
              <a:cxnLst/>
              <a:rect l="l" t="t" r="r" b="b"/>
              <a:pathLst>
                <a:path w="2118995" h="3146425">
                  <a:moveTo>
                    <a:pt x="888365" y="2376297"/>
                  </a:moveTo>
                  <a:lnTo>
                    <a:pt x="152793" y="89763"/>
                  </a:lnTo>
                  <a:lnTo>
                    <a:pt x="183045" y="80010"/>
                  </a:lnTo>
                  <a:lnTo>
                    <a:pt x="180797" y="77724"/>
                  </a:lnTo>
                  <a:lnTo>
                    <a:pt x="123444" y="19177"/>
                  </a:lnTo>
                  <a:lnTo>
                    <a:pt x="110502" y="103378"/>
                  </a:lnTo>
                  <a:lnTo>
                    <a:pt x="140728" y="93649"/>
                  </a:lnTo>
                  <a:lnTo>
                    <a:pt x="867206" y="2352243"/>
                  </a:lnTo>
                  <a:lnTo>
                    <a:pt x="147586" y="1567611"/>
                  </a:lnTo>
                  <a:lnTo>
                    <a:pt x="157734" y="1558290"/>
                  </a:lnTo>
                  <a:lnTo>
                    <a:pt x="171018" y="1546098"/>
                  </a:lnTo>
                  <a:lnTo>
                    <a:pt x="91440" y="1515745"/>
                  </a:lnTo>
                  <a:lnTo>
                    <a:pt x="114858" y="1597660"/>
                  </a:lnTo>
                  <a:lnTo>
                    <a:pt x="138264" y="1576171"/>
                  </a:lnTo>
                  <a:lnTo>
                    <a:pt x="868591" y="2372512"/>
                  </a:lnTo>
                  <a:lnTo>
                    <a:pt x="75895" y="2402497"/>
                  </a:lnTo>
                  <a:lnTo>
                    <a:pt x="74701" y="2370709"/>
                  </a:lnTo>
                  <a:lnTo>
                    <a:pt x="0" y="2411603"/>
                  </a:lnTo>
                  <a:lnTo>
                    <a:pt x="77584" y="2446909"/>
                  </a:lnTo>
                  <a:lnTo>
                    <a:pt x="76390" y="2415667"/>
                  </a:lnTo>
                  <a:lnTo>
                    <a:pt x="76377" y="2415197"/>
                  </a:lnTo>
                  <a:lnTo>
                    <a:pt x="882904" y="2384679"/>
                  </a:lnTo>
                  <a:lnTo>
                    <a:pt x="882637" y="2378087"/>
                  </a:lnTo>
                  <a:lnTo>
                    <a:pt x="888365" y="2376297"/>
                  </a:lnTo>
                  <a:close/>
                </a:path>
                <a:path w="2118995" h="3146425">
                  <a:moveTo>
                    <a:pt x="1089660" y="2664841"/>
                  </a:moveTo>
                  <a:lnTo>
                    <a:pt x="1083310" y="2652141"/>
                  </a:lnTo>
                  <a:lnTo>
                    <a:pt x="1051560" y="2588641"/>
                  </a:lnTo>
                  <a:lnTo>
                    <a:pt x="1013460" y="2664841"/>
                  </a:lnTo>
                  <a:lnTo>
                    <a:pt x="1045210" y="2664841"/>
                  </a:lnTo>
                  <a:lnTo>
                    <a:pt x="1045210" y="3145917"/>
                  </a:lnTo>
                  <a:lnTo>
                    <a:pt x="1057910" y="3145917"/>
                  </a:lnTo>
                  <a:lnTo>
                    <a:pt x="1057910" y="2664841"/>
                  </a:lnTo>
                  <a:lnTo>
                    <a:pt x="1089660" y="2664841"/>
                  </a:lnTo>
                  <a:close/>
                </a:path>
                <a:path w="2118995" h="3146425">
                  <a:moveTo>
                    <a:pt x="2118868" y="1143635"/>
                  </a:moveTo>
                  <a:lnTo>
                    <a:pt x="2101557" y="1117727"/>
                  </a:lnTo>
                  <a:lnTo>
                    <a:pt x="2071624" y="1072896"/>
                  </a:lnTo>
                  <a:lnTo>
                    <a:pt x="2055926" y="1100416"/>
                  </a:lnTo>
                  <a:lnTo>
                    <a:pt x="126593" y="0"/>
                  </a:lnTo>
                  <a:lnTo>
                    <a:pt x="120294" y="10922"/>
                  </a:lnTo>
                  <a:lnTo>
                    <a:pt x="2049627" y="1111491"/>
                  </a:lnTo>
                  <a:lnTo>
                    <a:pt x="2033905" y="1139063"/>
                  </a:lnTo>
                  <a:lnTo>
                    <a:pt x="2118868" y="11436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12108" y="3771899"/>
              <a:ext cx="471170" cy="871855"/>
            </a:xfrm>
            <a:custGeom>
              <a:avLst/>
              <a:gdLst/>
              <a:ahLst/>
              <a:cxnLst/>
              <a:rect l="l" t="t" r="r" b="b"/>
              <a:pathLst>
                <a:path w="471170" h="871854">
                  <a:moveTo>
                    <a:pt x="470915" y="0"/>
                  </a:moveTo>
                  <a:lnTo>
                    <a:pt x="0" y="0"/>
                  </a:lnTo>
                  <a:lnTo>
                    <a:pt x="0" y="871727"/>
                  </a:lnTo>
                  <a:lnTo>
                    <a:pt x="470915" y="871727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12108" y="3771899"/>
              <a:ext cx="471170" cy="871855"/>
            </a:xfrm>
            <a:custGeom>
              <a:avLst/>
              <a:gdLst/>
              <a:ahLst/>
              <a:cxnLst/>
              <a:rect l="l" t="t" r="r" b="b"/>
              <a:pathLst>
                <a:path w="471170" h="871854">
                  <a:moveTo>
                    <a:pt x="0" y="871727"/>
                  </a:moveTo>
                  <a:lnTo>
                    <a:pt x="470915" y="871727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8717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72509" y="40526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21480" y="4270247"/>
            <a:ext cx="1544955" cy="519430"/>
          </a:xfrm>
          <a:custGeom>
            <a:avLst/>
            <a:gdLst/>
            <a:ahLst/>
            <a:cxnLst/>
            <a:rect l="l" t="t" r="r" b="b"/>
            <a:pathLst>
              <a:path w="1544954" h="519429">
                <a:moveTo>
                  <a:pt x="1544701" y="75946"/>
                </a:moveTo>
                <a:lnTo>
                  <a:pt x="302006" y="75946"/>
                </a:lnTo>
                <a:lnTo>
                  <a:pt x="302006" y="0"/>
                </a:lnTo>
                <a:lnTo>
                  <a:pt x="289306" y="0"/>
                </a:lnTo>
                <a:lnTo>
                  <a:pt x="289306" y="75946"/>
                </a:lnTo>
                <a:lnTo>
                  <a:pt x="76200" y="75946"/>
                </a:lnTo>
                <a:lnTo>
                  <a:pt x="76200" y="44196"/>
                </a:lnTo>
                <a:lnTo>
                  <a:pt x="0" y="82296"/>
                </a:lnTo>
                <a:lnTo>
                  <a:pt x="76200" y="120396"/>
                </a:lnTo>
                <a:lnTo>
                  <a:pt x="76200" y="88646"/>
                </a:lnTo>
                <a:lnTo>
                  <a:pt x="289306" y="88646"/>
                </a:lnTo>
                <a:lnTo>
                  <a:pt x="289306" y="442849"/>
                </a:lnTo>
                <a:lnTo>
                  <a:pt x="257556" y="442849"/>
                </a:lnTo>
                <a:lnTo>
                  <a:pt x="295656" y="519049"/>
                </a:lnTo>
                <a:lnTo>
                  <a:pt x="327406" y="455549"/>
                </a:lnTo>
                <a:lnTo>
                  <a:pt x="333756" y="442849"/>
                </a:lnTo>
                <a:lnTo>
                  <a:pt x="302006" y="442849"/>
                </a:lnTo>
                <a:lnTo>
                  <a:pt x="302006" y="88646"/>
                </a:lnTo>
                <a:lnTo>
                  <a:pt x="1544701" y="88646"/>
                </a:lnTo>
                <a:lnTo>
                  <a:pt x="1544701" y="759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45491" y="6061509"/>
            <a:ext cx="1739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spc="-25" dirty="0">
                <a:latin typeface="Arial MT"/>
                <a:cs typeface="Arial MT"/>
              </a:rPr>
              <a:t>6.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Arial MT"/>
                <a:cs typeface="Arial MT"/>
              </a:rPr>
              <a:t>7.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8391" y="6061509"/>
            <a:ext cx="261683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Move 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Loading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Loading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Outbound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83600" y="6290690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3987" y="1030350"/>
          <a:ext cx="8797925" cy="535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Content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Packaging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BIG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BIW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RACK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BIG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WOODEN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CASE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BIG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MIX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WOODEN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CASE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BIG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MIX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7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CARTON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BOX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PALLET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7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534667"/>
            <a:ext cx="2008632" cy="1040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19" y="2638044"/>
            <a:ext cx="2008632" cy="12161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19" y="5106923"/>
            <a:ext cx="2008632" cy="12161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319" y="3931920"/>
            <a:ext cx="2008632" cy="11033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MG</a:t>
            </a:r>
            <a:r>
              <a:rPr spc="-30" dirty="0"/>
              <a:t> </a:t>
            </a:r>
            <a:r>
              <a:rPr dirty="0"/>
              <a:t>Packaging</a:t>
            </a:r>
            <a:r>
              <a:rPr spc="-35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spc="-10" dirty="0"/>
              <a:t>(Inbound)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3987" y="1030350"/>
          <a:ext cx="8797925" cy="535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Content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Category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Packaging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CARTON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CASE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MEDIUM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CARTON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BOX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PALLET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SINGLE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CARTON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BOX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1505711"/>
            <a:ext cx="1700783" cy="1082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675" y="2667000"/>
            <a:ext cx="1700783" cy="12161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" y="3962400"/>
            <a:ext cx="1455420" cy="1075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4039" y="3962400"/>
            <a:ext cx="1196339" cy="10759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MG</a:t>
            </a:r>
            <a:r>
              <a:rPr spc="-30" dirty="0"/>
              <a:t> </a:t>
            </a:r>
            <a:r>
              <a:rPr dirty="0"/>
              <a:t>Packaging</a:t>
            </a:r>
            <a:r>
              <a:rPr spc="-35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spc="-10" dirty="0"/>
              <a:t>(Inbound)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1170</Words>
  <Application>Microsoft Office PowerPoint</Application>
  <PresentationFormat>On-screen Show (4:3)</PresentationFormat>
  <Paragraphs>363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Arial MT</vt:lpstr>
      <vt:lpstr>Calibri</vt:lpstr>
      <vt:lpstr>Times New Roman</vt:lpstr>
      <vt:lpstr>Office Theme</vt:lpstr>
      <vt:lpstr>MG Cainiao Layout &amp; Flow Process &amp; Packaging Type 12.780 m2</vt:lpstr>
      <vt:lpstr>MG Cainiao Auto CAD Layout</vt:lpstr>
      <vt:lpstr>MG Cainiao Layout Visualization</vt:lpstr>
      <vt:lpstr>MG Cainiao Layout Glossary</vt:lpstr>
      <vt:lpstr>BIW Inbound-Outbound Flow Process</vt:lpstr>
      <vt:lpstr>Direct &amp; JIS Inbound-Outbound Flow Process</vt:lpstr>
      <vt:lpstr>Direct &amp; JIS Inbound-Outbound Flow Process</vt:lpstr>
      <vt:lpstr>MG Packaging Type (Inbound)</vt:lpstr>
      <vt:lpstr>MG Packaging Type (Inbound)</vt:lpstr>
      <vt:lpstr>Receiving &amp; Inbound Process (Cainiao)</vt:lpstr>
      <vt:lpstr>BIW Flow Process</vt:lpstr>
      <vt:lpstr>SPS Flow Process</vt:lpstr>
      <vt:lpstr>JIS/Direct Big Part Flow Process (Special Rack)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ITNB 086</cp:lastModifiedBy>
  <cp:revision>1</cp:revision>
  <dcterms:created xsi:type="dcterms:W3CDTF">2024-08-01T07:22:21Z</dcterms:created>
  <dcterms:modified xsi:type="dcterms:W3CDTF">2024-08-01T07:25:24Z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2024-08-01T00:00:00Z</vt:filetime>
  </property>
  <property fmtid="{D5CDD505-2E9C-101B-9397-08002B2CF9AE}" pid="5" name="Producer">
    <vt:lpwstr>iLovePDF</vt:lpwstr>
  </property>
</Properties>
</file>