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E7B-5590-32B8-5D54-D8DA53CAC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8F64-8FD7-055E-060C-5DBDB13D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4672-ABA7-25A9-CCE6-5E059871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F07C-4BCF-6A6A-0661-A1022475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71DF-4558-C6FA-C6B8-25F255D9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4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6C1D-058D-D16B-2322-1AE07D22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689D9-F432-1B63-229D-CDDC0303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F489-9F08-03D4-EA7E-CCD259AB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CD5D-1358-6866-BAD7-DDC4A41D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9F58-39FF-ABEC-9428-436EA8C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012ED-DF77-11C9-1DD7-769EF4EA3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4D444-1CAC-26F3-CBC8-172EF83B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2578-0B18-BE23-E326-14251A09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2598-CF5B-AF23-2209-DF0D5F4C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A464-A482-8075-36CB-78B885A1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887D-61F1-D391-1870-8521CD0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5ACC-7007-AC81-D431-64B46D84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59FE-0166-0079-5C73-6BD04D18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98CD-A753-6586-D8AC-51E53E81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6816-D7DD-9DE2-A030-D11B05F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82FC-AF86-CAF7-97C0-698605BA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B245-FBF3-8709-77E8-45074BE4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7361-94DE-269D-A5E8-E1263CB0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09C-3D21-204B-E1E4-676876C2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06B4-7CE2-97BF-1A51-3647B346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497B-68B7-B36B-AEAB-EC727A30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D5C9-B28E-F0BB-0219-8DA3EAE31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9F1B-233C-8C67-2C9C-891BF7CA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773E-DE8E-CBF0-D4CE-11D56A23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637A-38AE-D36D-FB53-7F70CFB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B735-43FC-5288-1D52-3719FD1F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178-E9C2-428B-0944-DE2979D7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ACD33-DE06-F2CA-132E-AF8780FB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6CF3B-4E4A-956B-48B6-8C2DCCA1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802A8-07BD-1CCC-7CCB-6DCC1978C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43FEB-34DD-1E64-A2C1-005B6A08C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88CA5-B145-C8AE-4DCE-1A5B1A0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0684D-EFD9-D61D-DAB0-34FD22D1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8A727-814D-7D19-3561-2908C2C1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BEDC-2985-CE00-8499-F36D56AE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E4291-F447-AE16-EDCC-F0B59396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AB136-E29A-5853-2323-00B7AF9E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9B2CF-D10A-0720-DC4B-2D090468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4E65E-8ADC-612F-7158-F3ECC1BB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103F2-444B-C807-7837-CB1ED36D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2DF0D-C0F7-5978-DF13-5CB8D97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1E8D-992A-4A3E-98E0-773E4694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4A9B-5BEC-8DE4-628B-7F2E95DE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B856-E72C-4789-075C-2102847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345C-711D-0311-55B9-9CFA6AAC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A67D-1959-96F4-602F-12CF0743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22AB9-C24C-9BA1-0560-1FA99524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0349-0FE0-A40C-2A4F-7C32537A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5D88-D774-C1CA-5115-A4A9C7345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3B6F8-09FA-4068-42E4-DE9B53720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9ACF-901E-7C5F-F2B8-FF2D1E25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58B8-1B8A-CDF9-6606-C187E289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74AFE-63A7-EEEB-3FF6-AB46CA76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6549D-6061-E4CF-2561-7708ACC6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06C2-A3D0-5B74-47F4-4F30CF44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3FEE-C681-3257-0FC4-45874DCE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6702-3281-40AB-85A0-BA5E5827240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F0A5-A5CC-8C21-5C01-307C566C7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92BF-E151-8B12-0830-5E5E52D9A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8B29-F7B6-4358-8083-9EBD540C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8019B-E170-32CE-A40F-FB2E7D5E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CA7AAC-5FDC-CD94-0848-90AF0008B8BB}"/>
              </a:ext>
            </a:extLst>
          </p:cNvPr>
          <p:cNvSpPr/>
          <p:nvPr/>
        </p:nvSpPr>
        <p:spPr>
          <a:xfrm>
            <a:off x="6340779" y="1325527"/>
            <a:ext cx="1502229" cy="2204484"/>
          </a:xfrm>
          <a:prstGeom prst="rect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97DA3-9FB6-0853-DFC4-D344888C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7"/>
            <a:ext cx="12191999" cy="68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0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Allesandra Sams-Jones</dc:creator>
  <cp:lastModifiedBy>Allesandra Sams-Jones</cp:lastModifiedBy>
  <cp:revision>1</cp:revision>
  <dcterms:created xsi:type="dcterms:W3CDTF">2022-07-28T19:35:37Z</dcterms:created>
  <dcterms:modified xsi:type="dcterms:W3CDTF">2022-07-28T20:05:06Z</dcterms:modified>
</cp:coreProperties>
</file>