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3"/>
  </p:notesMasterIdLst>
  <p:sldIdLst>
    <p:sldId id="256" r:id="rId2"/>
    <p:sldId id="262" r:id="rId3"/>
    <p:sldId id="272" r:id="rId4"/>
    <p:sldId id="273" r:id="rId5"/>
    <p:sldId id="275" r:id="rId6"/>
    <p:sldId id="276" r:id="rId7"/>
    <p:sldId id="277" r:id="rId8"/>
    <p:sldId id="278" r:id="rId9"/>
    <p:sldId id="279" r:id="rId10"/>
    <p:sldId id="280" r:id="rId11"/>
    <p:sldId id="281" r:id="rId12"/>
  </p:sldIdLst>
  <p:sldSz cx="9144000" cy="6858000" type="screen4x3"/>
  <p:notesSz cx="6858000" cy="9144000"/>
  <p:defaultTextStyle>
    <a:defPPr>
      <a:defRPr lang="en-GB"/>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66"/>
    <a:srgbClr val="104429"/>
    <a:srgbClr val="011703"/>
    <a:srgbClr val="043E0A"/>
    <a:srgbClr val="0099FF"/>
    <a:srgbClr val="00FFCC"/>
    <a:srgbClr val="00CC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30" autoAdjust="0"/>
    <p:restoredTop sz="94836" autoAdjust="0"/>
  </p:normalViewPr>
  <p:slideViewPr>
    <p:cSldViewPr snapToGrid="0">
      <p:cViewPr>
        <p:scale>
          <a:sx n="66" d="100"/>
          <a:sy n="66" d="100"/>
        </p:scale>
        <p:origin x="-1284"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6A0AE4-BBE2-4CAF-99FC-85361CBFCA0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7906A5E-F1AC-4682-B143-EF4926D4E9F6}">
      <dgm:prSet phldrT="[Text]"/>
      <dgm:spPr>
        <a:solidFill>
          <a:srgbClr val="104429"/>
        </a:solidFill>
        <a:effectLst>
          <a:outerShdw blurRad="203200" dist="190500" dir="2580000" algn="ctr" rotWithShape="0">
            <a:srgbClr val="000000">
              <a:alpha val="68000"/>
            </a:srgbClr>
          </a:outerShdw>
        </a:effectLst>
      </dgm:spPr>
      <dgm:t>
        <a:bodyPr/>
        <a:lstStyle/>
        <a:p>
          <a:r>
            <a:rPr lang="en-US" dirty="0" smtClean="0"/>
            <a:t>Stake Holders</a:t>
          </a:r>
          <a:endParaRPr lang="en-US" dirty="0"/>
        </a:p>
      </dgm:t>
    </dgm:pt>
    <dgm:pt modelId="{EFB58157-645A-4A4A-A6BB-C82EE47C0890}" type="parTrans" cxnId="{83483D78-1D8A-463D-B15A-6D7DED3E8EE4}">
      <dgm:prSet/>
      <dgm:spPr/>
      <dgm:t>
        <a:bodyPr/>
        <a:lstStyle/>
        <a:p>
          <a:endParaRPr lang="en-US"/>
        </a:p>
      </dgm:t>
    </dgm:pt>
    <dgm:pt modelId="{DAF36530-6134-4871-8FD0-17BC4365FB8E}" type="sibTrans" cxnId="{83483D78-1D8A-463D-B15A-6D7DED3E8EE4}">
      <dgm:prSet/>
      <dgm:spPr/>
      <dgm:t>
        <a:bodyPr/>
        <a:lstStyle/>
        <a:p>
          <a:endParaRPr lang="en-US"/>
        </a:p>
      </dgm:t>
    </dgm:pt>
    <dgm:pt modelId="{C5026E69-899C-432E-B93D-8888F1431A05}">
      <dgm:prSet phldrT="[Text]"/>
      <dgm:spPr>
        <a:solidFill>
          <a:srgbClr val="104429"/>
        </a:solidFill>
        <a:effectLst>
          <a:outerShdw blurRad="203200" dist="190500" dir="2580000" algn="ctr" rotWithShape="0">
            <a:srgbClr val="000000">
              <a:alpha val="68000"/>
            </a:srgbClr>
          </a:outerShdw>
        </a:effectLst>
      </dgm:spPr>
      <dgm:t>
        <a:bodyPr/>
        <a:lstStyle/>
        <a:p>
          <a:r>
            <a:rPr lang="en-US" dirty="0" smtClean="0"/>
            <a:t>Students</a:t>
          </a:r>
          <a:endParaRPr lang="en-US" dirty="0"/>
        </a:p>
      </dgm:t>
    </dgm:pt>
    <dgm:pt modelId="{52DA1F0E-B984-421C-B1C3-59336AB1C807}" type="parTrans" cxnId="{61B15023-1DF8-42BD-BE66-FBDEFF0235D4}">
      <dgm:prSet/>
      <dgm:spPr/>
      <dgm:t>
        <a:bodyPr/>
        <a:lstStyle/>
        <a:p>
          <a:endParaRPr lang="en-US"/>
        </a:p>
      </dgm:t>
    </dgm:pt>
    <dgm:pt modelId="{9D57F630-442A-4FE2-9D14-E401B9D11F53}" type="sibTrans" cxnId="{61B15023-1DF8-42BD-BE66-FBDEFF0235D4}">
      <dgm:prSet/>
      <dgm:spPr/>
      <dgm:t>
        <a:bodyPr/>
        <a:lstStyle/>
        <a:p>
          <a:endParaRPr lang="en-US"/>
        </a:p>
      </dgm:t>
    </dgm:pt>
    <dgm:pt modelId="{80C6D0D8-7837-4FC6-A2F1-199A021808DF}">
      <dgm:prSet phldrT="[Text]"/>
      <dgm:spPr>
        <a:solidFill>
          <a:srgbClr val="104429"/>
        </a:solidFill>
        <a:effectLst>
          <a:outerShdw blurRad="203200" dist="190500" dir="2580000" algn="ctr" rotWithShape="0">
            <a:srgbClr val="000000">
              <a:alpha val="68000"/>
            </a:srgbClr>
          </a:outerShdw>
        </a:effectLst>
      </dgm:spPr>
      <dgm:t>
        <a:bodyPr/>
        <a:lstStyle/>
        <a:p>
          <a:r>
            <a:rPr lang="en-US" dirty="0" smtClean="0"/>
            <a:t>Faculties</a:t>
          </a:r>
          <a:endParaRPr lang="en-US" dirty="0"/>
        </a:p>
      </dgm:t>
    </dgm:pt>
    <dgm:pt modelId="{ECB5424E-C0CF-4195-9D0D-8F24C1D97505}" type="parTrans" cxnId="{8F65798D-2B65-48AE-9A26-24F267552A74}">
      <dgm:prSet/>
      <dgm:spPr/>
      <dgm:t>
        <a:bodyPr/>
        <a:lstStyle/>
        <a:p>
          <a:endParaRPr lang="en-US"/>
        </a:p>
      </dgm:t>
    </dgm:pt>
    <dgm:pt modelId="{3F6BC9C3-97E9-4651-9E02-57BA2B94C1D8}" type="sibTrans" cxnId="{8F65798D-2B65-48AE-9A26-24F267552A74}">
      <dgm:prSet/>
      <dgm:spPr/>
      <dgm:t>
        <a:bodyPr/>
        <a:lstStyle/>
        <a:p>
          <a:endParaRPr lang="en-US"/>
        </a:p>
      </dgm:t>
    </dgm:pt>
    <dgm:pt modelId="{B3185C6A-9D71-45A3-9C4E-852684740523}">
      <dgm:prSet phldrT="[Text]"/>
      <dgm:spPr>
        <a:solidFill>
          <a:srgbClr val="104429"/>
        </a:solidFill>
        <a:effectLst>
          <a:outerShdw blurRad="203200" dist="190500" dir="2580000" algn="ctr" rotWithShape="0">
            <a:srgbClr val="000000">
              <a:alpha val="68000"/>
            </a:srgbClr>
          </a:outerShdw>
        </a:effectLst>
      </dgm:spPr>
      <dgm:t>
        <a:bodyPr/>
        <a:lstStyle/>
        <a:p>
          <a:r>
            <a:rPr lang="en-US" dirty="0" smtClean="0"/>
            <a:t>Authorities</a:t>
          </a:r>
          <a:endParaRPr lang="en-US" dirty="0"/>
        </a:p>
      </dgm:t>
    </dgm:pt>
    <dgm:pt modelId="{9261F17E-8029-409A-B74C-30C5A7242EEA}" type="parTrans" cxnId="{BCFF9CF2-098E-4A4D-A638-BC0984E19734}">
      <dgm:prSet/>
      <dgm:spPr/>
      <dgm:t>
        <a:bodyPr/>
        <a:lstStyle/>
        <a:p>
          <a:endParaRPr lang="en-US"/>
        </a:p>
      </dgm:t>
    </dgm:pt>
    <dgm:pt modelId="{C5268E09-DC6F-4BA7-84C6-D638E74E85D6}" type="sibTrans" cxnId="{BCFF9CF2-098E-4A4D-A638-BC0984E19734}">
      <dgm:prSet/>
      <dgm:spPr/>
      <dgm:t>
        <a:bodyPr/>
        <a:lstStyle/>
        <a:p>
          <a:endParaRPr lang="en-US"/>
        </a:p>
      </dgm:t>
    </dgm:pt>
    <dgm:pt modelId="{DFC61443-7359-40E4-B6DA-87ADFB7D61FB}" type="pres">
      <dgm:prSet presAssocID="{186A0AE4-BBE2-4CAF-99FC-85361CBFCA0C}" presName="hierChild1" presStyleCnt="0">
        <dgm:presLayoutVars>
          <dgm:orgChart val="1"/>
          <dgm:chPref val="1"/>
          <dgm:dir/>
          <dgm:animOne val="branch"/>
          <dgm:animLvl val="lvl"/>
          <dgm:resizeHandles/>
        </dgm:presLayoutVars>
      </dgm:prSet>
      <dgm:spPr/>
    </dgm:pt>
    <dgm:pt modelId="{07C2E6C4-1C89-475C-9DBF-5E9742C2533D}" type="pres">
      <dgm:prSet presAssocID="{87906A5E-F1AC-4682-B143-EF4926D4E9F6}" presName="hierRoot1" presStyleCnt="0">
        <dgm:presLayoutVars>
          <dgm:hierBranch val="init"/>
        </dgm:presLayoutVars>
      </dgm:prSet>
      <dgm:spPr/>
    </dgm:pt>
    <dgm:pt modelId="{E2A34810-F923-4BA5-BA1F-36920EB11A02}" type="pres">
      <dgm:prSet presAssocID="{87906A5E-F1AC-4682-B143-EF4926D4E9F6}" presName="rootComposite1" presStyleCnt="0"/>
      <dgm:spPr/>
    </dgm:pt>
    <dgm:pt modelId="{AFECD999-85BC-4684-BC4C-2FDA2031D26C}" type="pres">
      <dgm:prSet presAssocID="{87906A5E-F1AC-4682-B143-EF4926D4E9F6}" presName="rootText1" presStyleLbl="node0" presStyleIdx="0" presStyleCnt="1">
        <dgm:presLayoutVars>
          <dgm:chPref val="3"/>
        </dgm:presLayoutVars>
      </dgm:prSet>
      <dgm:spPr/>
    </dgm:pt>
    <dgm:pt modelId="{544EB545-597D-4729-8C4D-EC4008EAFBBE}" type="pres">
      <dgm:prSet presAssocID="{87906A5E-F1AC-4682-B143-EF4926D4E9F6}" presName="rootConnector1" presStyleLbl="node1" presStyleIdx="0" presStyleCnt="0"/>
      <dgm:spPr/>
    </dgm:pt>
    <dgm:pt modelId="{563CBA37-9373-4A57-8A17-E7BAD6CD8230}" type="pres">
      <dgm:prSet presAssocID="{87906A5E-F1AC-4682-B143-EF4926D4E9F6}" presName="hierChild2" presStyleCnt="0"/>
      <dgm:spPr/>
    </dgm:pt>
    <dgm:pt modelId="{5805F292-56F2-436C-9A05-B667ECD1F77E}" type="pres">
      <dgm:prSet presAssocID="{52DA1F0E-B984-421C-B1C3-59336AB1C807}" presName="Name37" presStyleLbl="parChTrans1D2" presStyleIdx="0" presStyleCnt="3"/>
      <dgm:spPr/>
    </dgm:pt>
    <dgm:pt modelId="{B81E0D0A-C5DF-4CB2-B25E-80CFB7BA28E0}" type="pres">
      <dgm:prSet presAssocID="{C5026E69-899C-432E-B93D-8888F1431A05}" presName="hierRoot2" presStyleCnt="0">
        <dgm:presLayoutVars>
          <dgm:hierBranch val="init"/>
        </dgm:presLayoutVars>
      </dgm:prSet>
      <dgm:spPr/>
    </dgm:pt>
    <dgm:pt modelId="{D443069A-8494-46D0-ACA7-00EBD8060192}" type="pres">
      <dgm:prSet presAssocID="{C5026E69-899C-432E-B93D-8888F1431A05}" presName="rootComposite" presStyleCnt="0"/>
      <dgm:spPr/>
    </dgm:pt>
    <dgm:pt modelId="{FA7686E1-EA6F-4F39-926B-B500BE4B3F12}" type="pres">
      <dgm:prSet presAssocID="{C5026E69-899C-432E-B93D-8888F1431A05}" presName="rootText" presStyleLbl="node2" presStyleIdx="0" presStyleCnt="3">
        <dgm:presLayoutVars>
          <dgm:chPref val="3"/>
        </dgm:presLayoutVars>
      </dgm:prSet>
      <dgm:spPr/>
      <dgm:t>
        <a:bodyPr/>
        <a:lstStyle/>
        <a:p>
          <a:endParaRPr lang="en-US"/>
        </a:p>
      </dgm:t>
    </dgm:pt>
    <dgm:pt modelId="{B23C6B27-D91D-40D6-8428-084F96A49F1A}" type="pres">
      <dgm:prSet presAssocID="{C5026E69-899C-432E-B93D-8888F1431A05}" presName="rootConnector" presStyleLbl="node2" presStyleIdx="0" presStyleCnt="3"/>
      <dgm:spPr/>
    </dgm:pt>
    <dgm:pt modelId="{8BDCF22E-F53B-4C5F-AFD3-0746FD996D12}" type="pres">
      <dgm:prSet presAssocID="{C5026E69-899C-432E-B93D-8888F1431A05}" presName="hierChild4" presStyleCnt="0"/>
      <dgm:spPr/>
    </dgm:pt>
    <dgm:pt modelId="{3C001EDF-9024-4D8A-91AB-795D45B2D881}" type="pres">
      <dgm:prSet presAssocID="{C5026E69-899C-432E-B93D-8888F1431A05}" presName="hierChild5" presStyleCnt="0"/>
      <dgm:spPr/>
    </dgm:pt>
    <dgm:pt modelId="{CFF40BCE-571F-4F05-BC2F-7AC09C11ED2F}" type="pres">
      <dgm:prSet presAssocID="{ECB5424E-C0CF-4195-9D0D-8F24C1D97505}" presName="Name37" presStyleLbl="parChTrans1D2" presStyleIdx="1" presStyleCnt="3"/>
      <dgm:spPr/>
    </dgm:pt>
    <dgm:pt modelId="{B834D2AE-C20D-4827-B451-DFF38B24A6F4}" type="pres">
      <dgm:prSet presAssocID="{80C6D0D8-7837-4FC6-A2F1-199A021808DF}" presName="hierRoot2" presStyleCnt="0">
        <dgm:presLayoutVars>
          <dgm:hierBranch val="init"/>
        </dgm:presLayoutVars>
      </dgm:prSet>
      <dgm:spPr/>
    </dgm:pt>
    <dgm:pt modelId="{B0D0C3A8-D42E-47E1-A551-8DF07F18A91F}" type="pres">
      <dgm:prSet presAssocID="{80C6D0D8-7837-4FC6-A2F1-199A021808DF}" presName="rootComposite" presStyleCnt="0"/>
      <dgm:spPr/>
    </dgm:pt>
    <dgm:pt modelId="{6F65E654-E87C-476B-BF0D-6FA0E933EFB5}" type="pres">
      <dgm:prSet presAssocID="{80C6D0D8-7837-4FC6-A2F1-199A021808DF}" presName="rootText" presStyleLbl="node2" presStyleIdx="1" presStyleCnt="3">
        <dgm:presLayoutVars>
          <dgm:chPref val="3"/>
        </dgm:presLayoutVars>
      </dgm:prSet>
      <dgm:spPr/>
      <dgm:t>
        <a:bodyPr/>
        <a:lstStyle/>
        <a:p>
          <a:endParaRPr lang="en-US"/>
        </a:p>
      </dgm:t>
    </dgm:pt>
    <dgm:pt modelId="{CD8ECCBF-4483-4CE6-A48E-637A64F1F4CD}" type="pres">
      <dgm:prSet presAssocID="{80C6D0D8-7837-4FC6-A2F1-199A021808DF}" presName="rootConnector" presStyleLbl="node2" presStyleIdx="1" presStyleCnt="3"/>
      <dgm:spPr/>
    </dgm:pt>
    <dgm:pt modelId="{C653829D-B100-48B4-8DD5-670E3C136D5E}" type="pres">
      <dgm:prSet presAssocID="{80C6D0D8-7837-4FC6-A2F1-199A021808DF}" presName="hierChild4" presStyleCnt="0"/>
      <dgm:spPr/>
    </dgm:pt>
    <dgm:pt modelId="{067A82DE-F013-4C46-BC5B-E0B51F896973}" type="pres">
      <dgm:prSet presAssocID="{80C6D0D8-7837-4FC6-A2F1-199A021808DF}" presName="hierChild5" presStyleCnt="0"/>
      <dgm:spPr/>
    </dgm:pt>
    <dgm:pt modelId="{716BAF6D-2988-49E0-9043-81CF8D6C2685}" type="pres">
      <dgm:prSet presAssocID="{9261F17E-8029-409A-B74C-30C5A7242EEA}" presName="Name37" presStyleLbl="parChTrans1D2" presStyleIdx="2" presStyleCnt="3"/>
      <dgm:spPr/>
    </dgm:pt>
    <dgm:pt modelId="{377B21BD-86F9-4FE4-9944-B95BC5D8B071}" type="pres">
      <dgm:prSet presAssocID="{B3185C6A-9D71-45A3-9C4E-852684740523}" presName="hierRoot2" presStyleCnt="0">
        <dgm:presLayoutVars>
          <dgm:hierBranch val="init"/>
        </dgm:presLayoutVars>
      </dgm:prSet>
      <dgm:spPr/>
    </dgm:pt>
    <dgm:pt modelId="{862F886C-E1E5-4DAB-A543-6C8D79E784F6}" type="pres">
      <dgm:prSet presAssocID="{B3185C6A-9D71-45A3-9C4E-852684740523}" presName="rootComposite" presStyleCnt="0"/>
      <dgm:spPr/>
    </dgm:pt>
    <dgm:pt modelId="{6AFD42E7-A13E-4C91-AB87-3EE7697E7284}" type="pres">
      <dgm:prSet presAssocID="{B3185C6A-9D71-45A3-9C4E-852684740523}" presName="rootText" presStyleLbl="node2" presStyleIdx="2" presStyleCnt="3">
        <dgm:presLayoutVars>
          <dgm:chPref val="3"/>
        </dgm:presLayoutVars>
      </dgm:prSet>
      <dgm:spPr/>
      <dgm:t>
        <a:bodyPr/>
        <a:lstStyle/>
        <a:p>
          <a:endParaRPr lang="en-US"/>
        </a:p>
      </dgm:t>
    </dgm:pt>
    <dgm:pt modelId="{0A188B02-3813-4457-B9B8-36906DC8A549}" type="pres">
      <dgm:prSet presAssocID="{B3185C6A-9D71-45A3-9C4E-852684740523}" presName="rootConnector" presStyleLbl="node2" presStyleIdx="2" presStyleCnt="3"/>
      <dgm:spPr/>
    </dgm:pt>
    <dgm:pt modelId="{611314AC-BDFC-41ED-95FA-F06D2ECC5585}" type="pres">
      <dgm:prSet presAssocID="{B3185C6A-9D71-45A3-9C4E-852684740523}" presName="hierChild4" presStyleCnt="0"/>
      <dgm:spPr/>
    </dgm:pt>
    <dgm:pt modelId="{83B66627-370C-4CF5-9ED7-6D9E4D3B3461}" type="pres">
      <dgm:prSet presAssocID="{B3185C6A-9D71-45A3-9C4E-852684740523}" presName="hierChild5" presStyleCnt="0"/>
      <dgm:spPr/>
    </dgm:pt>
    <dgm:pt modelId="{29ADE1B6-2F6B-458D-9224-E3EFCBDA719B}" type="pres">
      <dgm:prSet presAssocID="{87906A5E-F1AC-4682-B143-EF4926D4E9F6}" presName="hierChild3" presStyleCnt="0"/>
      <dgm:spPr/>
    </dgm:pt>
  </dgm:ptLst>
  <dgm:cxnLst>
    <dgm:cxn modelId="{020B222A-B204-4F59-BE6A-A0947FAD9976}" type="presOf" srcId="{87906A5E-F1AC-4682-B143-EF4926D4E9F6}" destId="{544EB545-597D-4729-8C4D-EC4008EAFBBE}" srcOrd="1" destOrd="0" presId="urn:microsoft.com/office/officeart/2005/8/layout/orgChart1"/>
    <dgm:cxn modelId="{4A98E3D8-EFDC-41B4-B083-C41C1A12AC73}" type="presOf" srcId="{C5026E69-899C-432E-B93D-8888F1431A05}" destId="{B23C6B27-D91D-40D6-8428-084F96A49F1A}" srcOrd="1" destOrd="0" presId="urn:microsoft.com/office/officeart/2005/8/layout/orgChart1"/>
    <dgm:cxn modelId="{B77ACCBD-E08A-4C6E-BF48-1010F2C3CB2E}" type="presOf" srcId="{80C6D0D8-7837-4FC6-A2F1-199A021808DF}" destId="{CD8ECCBF-4483-4CE6-A48E-637A64F1F4CD}" srcOrd="1" destOrd="0" presId="urn:microsoft.com/office/officeart/2005/8/layout/orgChart1"/>
    <dgm:cxn modelId="{7091825C-6B77-44EF-9334-F384F8A53B8B}" type="presOf" srcId="{ECB5424E-C0CF-4195-9D0D-8F24C1D97505}" destId="{CFF40BCE-571F-4F05-BC2F-7AC09C11ED2F}" srcOrd="0" destOrd="0" presId="urn:microsoft.com/office/officeart/2005/8/layout/orgChart1"/>
    <dgm:cxn modelId="{E5AB8995-F2F9-4A9B-86C1-92FD78E92D9F}" type="presOf" srcId="{C5026E69-899C-432E-B93D-8888F1431A05}" destId="{FA7686E1-EA6F-4F39-926B-B500BE4B3F12}" srcOrd="0" destOrd="0" presId="urn:microsoft.com/office/officeart/2005/8/layout/orgChart1"/>
    <dgm:cxn modelId="{7E0DEFC1-D1D0-428B-A64B-6554B2E22D85}" type="presOf" srcId="{80C6D0D8-7837-4FC6-A2F1-199A021808DF}" destId="{6F65E654-E87C-476B-BF0D-6FA0E933EFB5}" srcOrd="0" destOrd="0" presId="urn:microsoft.com/office/officeart/2005/8/layout/orgChart1"/>
    <dgm:cxn modelId="{61B15023-1DF8-42BD-BE66-FBDEFF0235D4}" srcId="{87906A5E-F1AC-4682-B143-EF4926D4E9F6}" destId="{C5026E69-899C-432E-B93D-8888F1431A05}" srcOrd="0" destOrd="0" parTransId="{52DA1F0E-B984-421C-B1C3-59336AB1C807}" sibTransId="{9D57F630-442A-4FE2-9D14-E401B9D11F53}"/>
    <dgm:cxn modelId="{BCFF9CF2-098E-4A4D-A638-BC0984E19734}" srcId="{87906A5E-F1AC-4682-B143-EF4926D4E9F6}" destId="{B3185C6A-9D71-45A3-9C4E-852684740523}" srcOrd="2" destOrd="0" parTransId="{9261F17E-8029-409A-B74C-30C5A7242EEA}" sibTransId="{C5268E09-DC6F-4BA7-84C6-D638E74E85D6}"/>
    <dgm:cxn modelId="{1CC13ADA-0A82-4191-B633-8ECF912803EB}" type="presOf" srcId="{186A0AE4-BBE2-4CAF-99FC-85361CBFCA0C}" destId="{DFC61443-7359-40E4-B6DA-87ADFB7D61FB}" srcOrd="0" destOrd="0" presId="urn:microsoft.com/office/officeart/2005/8/layout/orgChart1"/>
    <dgm:cxn modelId="{83483D78-1D8A-463D-B15A-6D7DED3E8EE4}" srcId="{186A0AE4-BBE2-4CAF-99FC-85361CBFCA0C}" destId="{87906A5E-F1AC-4682-B143-EF4926D4E9F6}" srcOrd="0" destOrd="0" parTransId="{EFB58157-645A-4A4A-A6BB-C82EE47C0890}" sibTransId="{DAF36530-6134-4871-8FD0-17BC4365FB8E}"/>
    <dgm:cxn modelId="{6F03555F-276D-4FCF-855E-3343264CC53E}" type="presOf" srcId="{B3185C6A-9D71-45A3-9C4E-852684740523}" destId="{6AFD42E7-A13E-4C91-AB87-3EE7697E7284}" srcOrd="0" destOrd="0" presId="urn:microsoft.com/office/officeart/2005/8/layout/orgChart1"/>
    <dgm:cxn modelId="{670C5768-B90B-4BEF-AF54-FB8DC1996198}" type="presOf" srcId="{B3185C6A-9D71-45A3-9C4E-852684740523}" destId="{0A188B02-3813-4457-B9B8-36906DC8A549}" srcOrd="1" destOrd="0" presId="urn:microsoft.com/office/officeart/2005/8/layout/orgChart1"/>
    <dgm:cxn modelId="{C0483A47-2D0F-4737-9E92-FDF70F95D5F8}" type="presOf" srcId="{87906A5E-F1AC-4682-B143-EF4926D4E9F6}" destId="{AFECD999-85BC-4684-BC4C-2FDA2031D26C}" srcOrd="0" destOrd="0" presId="urn:microsoft.com/office/officeart/2005/8/layout/orgChart1"/>
    <dgm:cxn modelId="{67899AA6-B562-450E-8F4F-8195C6BFA487}" type="presOf" srcId="{52DA1F0E-B984-421C-B1C3-59336AB1C807}" destId="{5805F292-56F2-436C-9A05-B667ECD1F77E}" srcOrd="0" destOrd="0" presId="urn:microsoft.com/office/officeart/2005/8/layout/orgChart1"/>
    <dgm:cxn modelId="{C6A4F649-7907-4D37-84F2-5212ACE86E23}" type="presOf" srcId="{9261F17E-8029-409A-B74C-30C5A7242EEA}" destId="{716BAF6D-2988-49E0-9043-81CF8D6C2685}" srcOrd="0" destOrd="0" presId="urn:microsoft.com/office/officeart/2005/8/layout/orgChart1"/>
    <dgm:cxn modelId="{8F65798D-2B65-48AE-9A26-24F267552A74}" srcId="{87906A5E-F1AC-4682-B143-EF4926D4E9F6}" destId="{80C6D0D8-7837-4FC6-A2F1-199A021808DF}" srcOrd="1" destOrd="0" parTransId="{ECB5424E-C0CF-4195-9D0D-8F24C1D97505}" sibTransId="{3F6BC9C3-97E9-4651-9E02-57BA2B94C1D8}"/>
    <dgm:cxn modelId="{929B2243-9743-4F8F-ADBC-8C74E7C55DCB}" type="presParOf" srcId="{DFC61443-7359-40E4-B6DA-87ADFB7D61FB}" destId="{07C2E6C4-1C89-475C-9DBF-5E9742C2533D}" srcOrd="0" destOrd="0" presId="urn:microsoft.com/office/officeart/2005/8/layout/orgChart1"/>
    <dgm:cxn modelId="{41F04E74-746B-441D-BC1E-AEBE97EF1D34}" type="presParOf" srcId="{07C2E6C4-1C89-475C-9DBF-5E9742C2533D}" destId="{E2A34810-F923-4BA5-BA1F-36920EB11A02}" srcOrd="0" destOrd="0" presId="urn:microsoft.com/office/officeart/2005/8/layout/orgChart1"/>
    <dgm:cxn modelId="{0E529905-83A0-4BEB-B50A-4B0618FA5090}" type="presParOf" srcId="{E2A34810-F923-4BA5-BA1F-36920EB11A02}" destId="{AFECD999-85BC-4684-BC4C-2FDA2031D26C}" srcOrd="0" destOrd="0" presId="urn:microsoft.com/office/officeart/2005/8/layout/orgChart1"/>
    <dgm:cxn modelId="{C940F937-D9D6-4552-BB49-05BC7F0D1472}" type="presParOf" srcId="{E2A34810-F923-4BA5-BA1F-36920EB11A02}" destId="{544EB545-597D-4729-8C4D-EC4008EAFBBE}" srcOrd="1" destOrd="0" presId="urn:microsoft.com/office/officeart/2005/8/layout/orgChart1"/>
    <dgm:cxn modelId="{4F206AB1-8E8D-4141-920E-8145099D55A5}" type="presParOf" srcId="{07C2E6C4-1C89-475C-9DBF-5E9742C2533D}" destId="{563CBA37-9373-4A57-8A17-E7BAD6CD8230}" srcOrd="1" destOrd="0" presId="urn:microsoft.com/office/officeart/2005/8/layout/orgChart1"/>
    <dgm:cxn modelId="{0A86996C-A117-4837-B082-4DEEAC2EDEDB}" type="presParOf" srcId="{563CBA37-9373-4A57-8A17-E7BAD6CD8230}" destId="{5805F292-56F2-436C-9A05-B667ECD1F77E}" srcOrd="0" destOrd="0" presId="urn:microsoft.com/office/officeart/2005/8/layout/orgChart1"/>
    <dgm:cxn modelId="{E899C523-B57B-41F4-964E-57D37EC2F562}" type="presParOf" srcId="{563CBA37-9373-4A57-8A17-E7BAD6CD8230}" destId="{B81E0D0A-C5DF-4CB2-B25E-80CFB7BA28E0}" srcOrd="1" destOrd="0" presId="urn:microsoft.com/office/officeart/2005/8/layout/orgChart1"/>
    <dgm:cxn modelId="{5762714E-EC15-4240-BBF9-E891A3CA4D2F}" type="presParOf" srcId="{B81E0D0A-C5DF-4CB2-B25E-80CFB7BA28E0}" destId="{D443069A-8494-46D0-ACA7-00EBD8060192}" srcOrd="0" destOrd="0" presId="urn:microsoft.com/office/officeart/2005/8/layout/orgChart1"/>
    <dgm:cxn modelId="{C1EBE2B8-E5FA-48CD-847E-2BC63AF85DB8}" type="presParOf" srcId="{D443069A-8494-46D0-ACA7-00EBD8060192}" destId="{FA7686E1-EA6F-4F39-926B-B500BE4B3F12}" srcOrd="0" destOrd="0" presId="urn:microsoft.com/office/officeart/2005/8/layout/orgChart1"/>
    <dgm:cxn modelId="{CB558034-E1CB-4AE4-BD12-3861F086780A}" type="presParOf" srcId="{D443069A-8494-46D0-ACA7-00EBD8060192}" destId="{B23C6B27-D91D-40D6-8428-084F96A49F1A}" srcOrd="1" destOrd="0" presId="urn:microsoft.com/office/officeart/2005/8/layout/orgChart1"/>
    <dgm:cxn modelId="{89B80743-EFF4-4A6B-98F1-6A11590FF6F4}" type="presParOf" srcId="{B81E0D0A-C5DF-4CB2-B25E-80CFB7BA28E0}" destId="{8BDCF22E-F53B-4C5F-AFD3-0746FD996D12}" srcOrd="1" destOrd="0" presId="urn:microsoft.com/office/officeart/2005/8/layout/orgChart1"/>
    <dgm:cxn modelId="{344FE445-DF19-4151-B01A-F47749E741BB}" type="presParOf" srcId="{B81E0D0A-C5DF-4CB2-B25E-80CFB7BA28E0}" destId="{3C001EDF-9024-4D8A-91AB-795D45B2D881}" srcOrd="2" destOrd="0" presId="urn:microsoft.com/office/officeart/2005/8/layout/orgChart1"/>
    <dgm:cxn modelId="{5D159CC7-D7A6-4C30-9A8D-A18C1449C5CE}" type="presParOf" srcId="{563CBA37-9373-4A57-8A17-E7BAD6CD8230}" destId="{CFF40BCE-571F-4F05-BC2F-7AC09C11ED2F}" srcOrd="2" destOrd="0" presId="urn:microsoft.com/office/officeart/2005/8/layout/orgChart1"/>
    <dgm:cxn modelId="{3530492F-9336-4762-A54B-85CA28487E75}" type="presParOf" srcId="{563CBA37-9373-4A57-8A17-E7BAD6CD8230}" destId="{B834D2AE-C20D-4827-B451-DFF38B24A6F4}" srcOrd="3" destOrd="0" presId="urn:microsoft.com/office/officeart/2005/8/layout/orgChart1"/>
    <dgm:cxn modelId="{A5B8059E-9335-4D6C-B6E9-89353C8EA695}" type="presParOf" srcId="{B834D2AE-C20D-4827-B451-DFF38B24A6F4}" destId="{B0D0C3A8-D42E-47E1-A551-8DF07F18A91F}" srcOrd="0" destOrd="0" presId="urn:microsoft.com/office/officeart/2005/8/layout/orgChart1"/>
    <dgm:cxn modelId="{A5080BF9-4DED-48C1-A608-1657B137ADE5}" type="presParOf" srcId="{B0D0C3A8-D42E-47E1-A551-8DF07F18A91F}" destId="{6F65E654-E87C-476B-BF0D-6FA0E933EFB5}" srcOrd="0" destOrd="0" presId="urn:microsoft.com/office/officeart/2005/8/layout/orgChart1"/>
    <dgm:cxn modelId="{EDB29403-C413-41CB-92D9-99D5AC306FBA}" type="presParOf" srcId="{B0D0C3A8-D42E-47E1-A551-8DF07F18A91F}" destId="{CD8ECCBF-4483-4CE6-A48E-637A64F1F4CD}" srcOrd="1" destOrd="0" presId="urn:microsoft.com/office/officeart/2005/8/layout/orgChart1"/>
    <dgm:cxn modelId="{4053F0A8-0A98-4274-97B2-A811FF4D3BEB}" type="presParOf" srcId="{B834D2AE-C20D-4827-B451-DFF38B24A6F4}" destId="{C653829D-B100-48B4-8DD5-670E3C136D5E}" srcOrd="1" destOrd="0" presId="urn:microsoft.com/office/officeart/2005/8/layout/orgChart1"/>
    <dgm:cxn modelId="{5B180506-7DB0-42D2-9537-BFD8E467AA1B}" type="presParOf" srcId="{B834D2AE-C20D-4827-B451-DFF38B24A6F4}" destId="{067A82DE-F013-4C46-BC5B-E0B51F896973}" srcOrd="2" destOrd="0" presId="urn:microsoft.com/office/officeart/2005/8/layout/orgChart1"/>
    <dgm:cxn modelId="{F2CE373F-353C-4E98-AB61-6392017026A2}" type="presParOf" srcId="{563CBA37-9373-4A57-8A17-E7BAD6CD8230}" destId="{716BAF6D-2988-49E0-9043-81CF8D6C2685}" srcOrd="4" destOrd="0" presId="urn:microsoft.com/office/officeart/2005/8/layout/orgChart1"/>
    <dgm:cxn modelId="{3D26D093-BFE4-4CFD-AD71-34357909B2A1}" type="presParOf" srcId="{563CBA37-9373-4A57-8A17-E7BAD6CD8230}" destId="{377B21BD-86F9-4FE4-9944-B95BC5D8B071}" srcOrd="5" destOrd="0" presId="urn:microsoft.com/office/officeart/2005/8/layout/orgChart1"/>
    <dgm:cxn modelId="{37FEAAA6-7708-49DF-9E76-59197F8A3B1A}" type="presParOf" srcId="{377B21BD-86F9-4FE4-9944-B95BC5D8B071}" destId="{862F886C-E1E5-4DAB-A543-6C8D79E784F6}" srcOrd="0" destOrd="0" presId="urn:microsoft.com/office/officeart/2005/8/layout/orgChart1"/>
    <dgm:cxn modelId="{FACEF43D-CCC9-4C62-923C-0D45C97C7AFC}" type="presParOf" srcId="{862F886C-E1E5-4DAB-A543-6C8D79E784F6}" destId="{6AFD42E7-A13E-4C91-AB87-3EE7697E7284}" srcOrd="0" destOrd="0" presId="urn:microsoft.com/office/officeart/2005/8/layout/orgChart1"/>
    <dgm:cxn modelId="{BAD93A90-BD7A-430D-9909-02CB9938BC2C}" type="presParOf" srcId="{862F886C-E1E5-4DAB-A543-6C8D79E784F6}" destId="{0A188B02-3813-4457-B9B8-36906DC8A549}" srcOrd="1" destOrd="0" presId="urn:microsoft.com/office/officeart/2005/8/layout/orgChart1"/>
    <dgm:cxn modelId="{1BBABF07-4855-41FD-8C1A-C16172349B51}" type="presParOf" srcId="{377B21BD-86F9-4FE4-9944-B95BC5D8B071}" destId="{611314AC-BDFC-41ED-95FA-F06D2ECC5585}" srcOrd="1" destOrd="0" presId="urn:microsoft.com/office/officeart/2005/8/layout/orgChart1"/>
    <dgm:cxn modelId="{B94F9119-4C1B-40E7-B54E-59820D6FDD69}" type="presParOf" srcId="{377B21BD-86F9-4FE4-9944-B95BC5D8B071}" destId="{83B66627-370C-4CF5-9ED7-6D9E4D3B3461}" srcOrd="2" destOrd="0" presId="urn:microsoft.com/office/officeart/2005/8/layout/orgChart1"/>
    <dgm:cxn modelId="{279DE6D6-CC19-4F59-8F6C-D9177E694908}" type="presParOf" srcId="{07C2E6C4-1C89-475C-9DBF-5E9742C2533D}" destId="{29ADE1B6-2F6B-458D-9224-E3EFCBDA719B}"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GB" dirty="0"/>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GB" dirty="0"/>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GB" dirty="0"/>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4AEB434F-F96A-4925-8665-87BF9DD7C45C}" type="slidenum">
              <a:rPr lang="en-GB"/>
              <a:pPr/>
              <a:t>‹#›</a:t>
            </a:fld>
            <a:endParaRPr lang="en-GB" dirty="0"/>
          </a:p>
        </p:txBody>
      </p:sp>
    </p:spTree>
    <p:extLst>
      <p:ext uri="{BB962C8B-B14F-4D97-AF65-F5344CB8AC3E}">
        <p14:creationId xmlns:p14="http://schemas.microsoft.com/office/powerpoint/2010/main" xmlns="" val="25708628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2150BC-4ADF-4BC2-AF7C-A82F340A27C9}" type="slidenum">
              <a:rPr lang="en-GB"/>
              <a:pPr/>
              <a:t>1</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6BF43-25B2-4AFE-97C1-E4F8007A5544}" type="slidenum">
              <a:rPr lang="en-GB"/>
              <a:pPr/>
              <a:t>2</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533400" y="1295400"/>
            <a:ext cx="8229600" cy="1143000"/>
          </a:xfrm>
        </p:spPr>
        <p:txBody>
          <a:bodyPr/>
          <a:lstStyle>
            <a:lvl1pPr algn="r">
              <a:defRPr sz="3600"/>
            </a:lvl1pPr>
          </a:lstStyle>
          <a:p>
            <a:pPr lvl="0"/>
            <a:r>
              <a:rPr lang="en-US" noProof="0" smtClean="0"/>
              <a:t>Click to edit Master title style</a:t>
            </a:r>
            <a:endParaRPr lang="en-GB" noProof="0" smtClean="0"/>
          </a:p>
        </p:txBody>
      </p:sp>
      <p:sp>
        <p:nvSpPr>
          <p:cNvPr id="53251" name="Rectangle 3"/>
          <p:cNvSpPr>
            <a:spLocks noGrp="1" noChangeArrowheads="1"/>
          </p:cNvSpPr>
          <p:nvPr>
            <p:ph type="subTitle" idx="1"/>
          </p:nvPr>
        </p:nvSpPr>
        <p:spPr>
          <a:xfrm>
            <a:off x="3711575" y="2819400"/>
            <a:ext cx="5051425" cy="1295400"/>
          </a:xfrm>
        </p:spPr>
        <p:txBody>
          <a:bodyPr/>
          <a:lstStyle>
            <a:lvl1pPr marL="0" indent="0" algn="r">
              <a:buFontTx/>
              <a:buNone/>
              <a:defRPr/>
            </a:lvl1pPr>
          </a:lstStyle>
          <a:p>
            <a:pPr lvl="0"/>
            <a:r>
              <a:rPr lang="en-US" noProof="0" smtClean="0"/>
              <a:t>Click to edit Master subtitle style</a:t>
            </a:r>
            <a:endParaRPr lang="en-GB" noProof="0" smtClean="0"/>
          </a:p>
        </p:txBody>
      </p:sp>
      <p:sp>
        <p:nvSpPr>
          <p:cNvPr id="53252" name="Rectangle 4"/>
          <p:cNvSpPr>
            <a:spLocks noGrp="1" noChangeArrowheads="1"/>
          </p:cNvSpPr>
          <p:nvPr>
            <p:ph type="dt" sz="half" idx="2"/>
          </p:nvPr>
        </p:nvSpPr>
        <p:spPr>
          <a:xfrm>
            <a:off x="304800" y="6400800"/>
            <a:ext cx="1905000" cy="457200"/>
          </a:xfrm>
        </p:spPr>
        <p:txBody>
          <a:bodyPr/>
          <a:lstStyle>
            <a:lvl1pPr>
              <a:defRPr/>
            </a:lvl1pPr>
          </a:lstStyle>
          <a:p>
            <a:endParaRPr lang="en-GB" dirty="0"/>
          </a:p>
        </p:txBody>
      </p:sp>
      <p:sp>
        <p:nvSpPr>
          <p:cNvPr id="53253" name="Rectangle 5"/>
          <p:cNvSpPr>
            <a:spLocks noGrp="1" noChangeArrowheads="1"/>
          </p:cNvSpPr>
          <p:nvPr>
            <p:ph type="ftr" sz="quarter" idx="3"/>
          </p:nvPr>
        </p:nvSpPr>
        <p:spPr>
          <a:xfrm>
            <a:off x="3505200" y="6400800"/>
            <a:ext cx="2895600" cy="457200"/>
          </a:xfrm>
        </p:spPr>
        <p:txBody>
          <a:bodyPr/>
          <a:lstStyle>
            <a:lvl1pPr>
              <a:defRPr/>
            </a:lvl1pPr>
          </a:lstStyle>
          <a:p>
            <a:endParaRPr lang="en-GB" dirty="0"/>
          </a:p>
        </p:txBody>
      </p:sp>
      <p:sp>
        <p:nvSpPr>
          <p:cNvPr id="53254" name="Rectangle 6"/>
          <p:cNvSpPr>
            <a:spLocks noGrp="1" noChangeArrowheads="1"/>
          </p:cNvSpPr>
          <p:nvPr>
            <p:ph type="sldNum" sz="quarter" idx="4"/>
          </p:nvPr>
        </p:nvSpPr>
        <p:spPr>
          <a:xfrm>
            <a:off x="6934200" y="6400800"/>
            <a:ext cx="1905000" cy="457200"/>
          </a:xfrm>
        </p:spPr>
        <p:txBody>
          <a:bodyPr/>
          <a:lstStyle>
            <a:lvl1pPr>
              <a:defRPr/>
            </a:lvl1pPr>
          </a:lstStyle>
          <a:p>
            <a:fld id="{40AA6514-E013-4EB7-ADE3-77EC09502B0F}" type="slidenum">
              <a:rPr lang="en-GB"/>
              <a:pPr/>
              <a:t>‹#›</a:t>
            </a:fld>
            <a:endParaRPr lang="en-GB" dirty="0"/>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endParaRPr lang="en-GB" dirty="0"/>
          </a:p>
        </p:txBody>
      </p:sp>
      <p:sp>
        <p:nvSpPr>
          <p:cNvPr id="6" name="Slide Number Placeholder 5"/>
          <p:cNvSpPr>
            <a:spLocks noGrp="1"/>
          </p:cNvSpPr>
          <p:nvPr>
            <p:ph type="sldNum" sz="quarter" idx="12"/>
          </p:nvPr>
        </p:nvSpPr>
        <p:spPr/>
        <p:txBody>
          <a:bodyPr/>
          <a:lstStyle>
            <a:lvl1pPr>
              <a:defRPr/>
            </a:lvl1pPr>
          </a:lstStyle>
          <a:p>
            <a:fld id="{A02BE589-F6B2-45B5-B1FA-61009E4B80CE}" type="slidenum">
              <a:rPr lang="en-GB"/>
              <a:pPr/>
              <a:t>‹#›</a:t>
            </a:fld>
            <a:endParaRPr lang="en-GB" dirty="0"/>
          </a:p>
        </p:txBody>
      </p:sp>
    </p:spTree>
    <p:extLst>
      <p:ext uri="{BB962C8B-B14F-4D97-AF65-F5344CB8AC3E}">
        <p14:creationId xmlns:p14="http://schemas.microsoft.com/office/powerpoint/2010/main" xmlns="" val="2356094687"/>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304800"/>
            <a:ext cx="1752600" cy="56626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752600" y="304800"/>
            <a:ext cx="5105400" cy="5662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endParaRPr lang="en-GB" dirty="0"/>
          </a:p>
        </p:txBody>
      </p:sp>
      <p:sp>
        <p:nvSpPr>
          <p:cNvPr id="6" name="Slide Number Placeholder 5"/>
          <p:cNvSpPr>
            <a:spLocks noGrp="1"/>
          </p:cNvSpPr>
          <p:nvPr>
            <p:ph type="sldNum" sz="quarter" idx="12"/>
          </p:nvPr>
        </p:nvSpPr>
        <p:spPr/>
        <p:txBody>
          <a:bodyPr/>
          <a:lstStyle>
            <a:lvl1pPr>
              <a:defRPr/>
            </a:lvl1pPr>
          </a:lstStyle>
          <a:p>
            <a:fld id="{17A21970-19B6-4FC1-BB7E-41A2F85BE04B}" type="slidenum">
              <a:rPr lang="en-GB"/>
              <a:pPr/>
              <a:t>‹#›</a:t>
            </a:fld>
            <a:endParaRPr lang="en-GB" dirty="0"/>
          </a:p>
        </p:txBody>
      </p:sp>
    </p:spTree>
    <p:extLst>
      <p:ext uri="{BB962C8B-B14F-4D97-AF65-F5344CB8AC3E}">
        <p14:creationId xmlns:p14="http://schemas.microsoft.com/office/powerpoint/2010/main" xmlns="" val="526488416"/>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endParaRPr lang="en-GB" dirty="0"/>
          </a:p>
        </p:txBody>
      </p:sp>
      <p:sp>
        <p:nvSpPr>
          <p:cNvPr id="6" name="Slide Number Placeholder 5"/>
          <p:cNvSpPr>
            <a:spLocks noGrp="1"/>
          </p:cNvSpPr>
          <p:nvPr>
            <p:ph type="sldNum" sz="quarter" idx="12"/>
          </p:nvPr>
        </p:nvSpPr>
        <p:spPr/>
        <p:txBody>
          <a:bodyPr/>
          <a:lstStyle>
            <a:lvl1pPr>
              <a:defRPr/>
            </a:lvl1pPr>
          </a:lstStyle>
          <a:p>
            <a:fld id="{58DBEF9D-9C73-4751-8125-7CC81CC96108}" type="slidenum">
              <a:rPr lang="en-GB"/>
              <a:pPr/>
              <a:t>‹#›</a:t>
            </a:fld>
            <a:endParaRPr lang="en-GB" dirty="0"/>
          </a:p>
        </p:txBody>
      </p:sp>
    </p:spTree>
    <p:extLst>
      <p:ext uri="{BB962C8B-B14F-4D97-AF65-F5344CB8AC3E}">
        <p14:creationId xmlns:p14="http://schemas.microsoft.com/office/powerpoint/2010/main" xmlns="" val="3797422931"/>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endParaRPr lang="en-GB" dirty="0"/>
          </a:p>
        </p:txBody>
      </p:sp>
      <p:sp>
        <p:nvSpPr>
          <p:cNvPr id="6" name="Slide Number Placeholder 5"/>
          <p:cNvSpPr>
            <a:spLocks noGrp="1"/>
          </p:cNvSpPr>
          <p:nvPr>
            <p:ph type="sldNum" sz="quarter" idx="12"/>
          </p:nvPr>
        </p:nvSpPr>
        <p:spPr/>
        <p:txBody>
          <a:bodyPr/>
          <a:lstStyle>
            <a:lvl1pPr>
              <a:defRPr/>
            </a:lvl1pPr>
          </a:lstStyle>
          <a:p>
            <a:fld id="{528A35AA-A3CB-4D94-8B89-510FFC29EC24}" type="slidenum">
              <a:rPr lang="en-GB"/>
              <a:pPr/>
              <a:t>‹#›</a:t>
            </a:fld>
            <a:endParaRPr lang="en-GB" dirty="0"/>
          </a:p>
        </p:txBody>
      </p:sp>
    </p:spTree>
    <p:extLst>
      <p:ext uri="{BB962C8B-B14F-4D97-AF65-F5344CB8AC3E}">
        <p14:creationId xmlns:p14="http://schemas.microsoft.com/office/powerpoint/2010/main" xmlns="" val="1117941129"/>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7526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340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dirty="0"/>
          </a:p>
        </p:txBody>
      </p:sp>
      <p:sp>
        <p:nvSpPr>
          <p:cNvPr id="6" name="Footer Placeholder 5"/>
          <p:cNvSpPr>
            <a:spLocks noGrp="1"/>
          </p:cNvSpPr>
          <p:nvPr>
            <p:ph type="ftr" sz="quarter" idx="11"/>
          </p:nvPr>
        </p:nvSpPr>
        <p:spPr/>
        <p:txBody>
          <a:bodyPr/>
          <a:lstStyle>
            <a:lvl1pPr>
              <a:defRPr/>
            </a:lvl1pPr>
          </a:lstStyle>
          <a:p>
            <a:endParaRPr lang="en-GB" dirty="0"/>
          </a:p>
        </p:txBody>
      </p:sp>
      <p:sp>
        <p:nvSpPr>
          <p:cNvPr id="7" name="Slide Number Placeholder 6"/>
          <p:cNvSpPr>
            <a:spLocks noGrp="1"/>
          </p:cNvSpPr>
          <p:nvPr>
            <p:ph type="sldNum" sz="quarter" idx="12"/>
          </p:nvPr>
        </p:nvSpPr>
        <p:spPr/>
        <p:txBody>
          <a:bodyPr/>
          <a:lstStyle>
            <a:lvl1pPr>
              <a:defRPr/>
            </a:lvl1pPr>
          </a:lstStyle>
          <a:p>
            <a:fld id="{4D5EDD1C-709F-4C38-B402-11BD088EA557}" type="slidenum">
              <a:rPr lang="en-GB"/>
              <a:pPr/>
              <a:t>‹#›</a:t>
            </a:fld>
            <a:endParaRPr lang="en-GB" dirty="0"/>
          </a:p>
        </p:txBody>
      </p:sp>
    </p:spTree>
    <p:extLst>
      <p:ext uri="{BB962C8B-B14F-4D97-AF65-F5344CB8AC3E}">
        <p14:creationId xmlns:p14="http://schemas.microsoft.com/office/powerpoint/2010/main" xmlns="" val="3858424558"/>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dirty="0"/>
          </a:p>
        </p:txBody>
      </p:sp>
      <p:sp>
        <p:nvSpPr>
          <p:cNvPr id="8" name="Footer Placeholder 7"/>
          <p:cNvSpPr>
            <a:spLocks noGrp="1"/>
          </p:cNvSpPr>
          <p:nvPr>
            <p:ph type="ftr" sz="quarter" idx="11"/>
          </p:nvPr>
        </p:nvSpPr>
        <p:spPr/>
        <p:txBody>
          <a:bodyPr/>
          <a:lstStyle>
            <a:lvl1pPr>
              <a:defRPr/>
            </a:lvl1pPr>
          </a:lstStyle>
          <a:p>
            <a:endParaRPr lang="en-GB" dirty="0"/>
          </a:p>
        </p:txBody>
      </p:sp>
      <p:sp>
        <p:nvSpPr>
          <p:cNvPr id="9" name="Slide Number Placeholder 8"/>
          <p:cNvSpPr>
            <a:spLocks noGrp="1"/>
          </p:cNvSpPr>
          <p:nvPr>
            <p:ph type="sldNum" sz="quarter" idx="12"/>
          </p:nvPr>
        </p:nvSpPr>
        <p:spPr/>
        <p:txBody>
          <a:bodyPr/>
          <a:lstStyle>
            <a:lvl1pPr>
              <a:defRPr/>
            </a:lvl1pPr>
          </a:lstStyle>
          <a:p>
            <a:fld id="{3460D43A-7115-42B1-9B87-F1993070C2A6}" type="slidenum">
              <a:rPr lang="en-GB"/>
              <a:pPr/>
              <a:t>‹#›</a:t>
            </a:fld>
            <a:endParaRPr lang="en-GB" dirty="0"/>
          </a:p>
        </p:txBody>
      </p:sp>
    </p:spTree>
    <p:extLst>
      <p:ext uri="{BB962C8B-B14F-4D97-AF65-F5344CB8AC3E}">
        <p14:creationId xmlns:p14="http://schemas.microsoft.com/office/powerpoint/2010/main" xmlns="" val="321031145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dirty="0"/>
          </a:p>
        </p:txBody>
      </p:sp>
      <p:sp>
        <p:nvSpPr>
          <p:cNvPr id="4" name="Footer Placeholder 3"/>
          <p:cNvSpPr>
            <a:spLocks noGrp="1"/>
          </p:cNvSpPr>
          <p:nvPr>
            <p:ph type="ftr" sz="quarter" idx="11"/>
          </p:nvPr>
        </p:nvSpPr>
        <p:spPr/>
        <p:txBody>
          <a:bodyPr/>
          <a:lstStyle>
            <a:lvl1pPr>
              <a:defRPr/>
            </a:lvl1pPr>
          </a:lstStyle>
          <a:p>
            <a:endParaRPr lang="en-GB" dirty="0"/>
          </a:p>
        </p:txBody>
      </p:sp>
      <p:sp>
        <p:nvSpPr>
          <p:cNvPr id="5" name="Slide Number Placeholder 4"/>
          <p:cNvSpPr>
            <a:spLocks noGrp="1"/>
          </p:cNvSpPr>
          <p:nvPr>
            <p:ph type="sldNum" sz="quarter" idx="12"/>
          </p:nvPr>
        </p:nvSpPr>
        <p:spPr/>
        <p:txBody>
          <a:bodyPr/>
          <a:lstStyle>
            <a:lvl1pPr>
              <a:defRPr/>
            </a:lvl1pPr>
          </a:lstStyle>
          <a:p>
            <a:fld id="{E8C62002-F0E8-4B9A-879F-8C0E73106EEE}" type="slidenum">
              <a:rPr lang="en-GB"/>
              <a:pPr/>
              <a:t>‹#›</a:t>
            </a:fld>
            <a:endParaRPr lang="en-GB" dirty="0"/>
          </a:p>
        </p:txBody>
      </p:sp>
    </p:spTree>
    <p:extLst>
      <p:ext uri="{BB962C8B-B14F-4D97-AF65-F5344CB8AC3E}">
        <p14:creationId xmlns:p14="http://schemas.microsoft.com/office/powerpoint/2010/main" xmlns="" val="37273373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dirty="0"/>
          </a:p>
        </p:txBody>
      </p:sp>
      <p:sp>
        <p:nvSpPr>
          <p:cNvPr id="3" name="Footer Placeholder 2"/>
          <p:cNvSpPr>
            <a:spLocks noGrp="1"/>
          </p:cNvSpPr>
          <p:nvPr>
            <p:ph type="ftr" sz="quarter" idx="11"/>
          </p:nvPr>
        </p:nvSpPr>
        <p:spPr/>
        <p:txBody>
          <a:bodyPr/>
          <a:lstStyle>
            <a:lvl1pPr>
              <a:defRPr/>
            </a:lvl1pPr>
          </a:lstStyle>
          <a:p>
            <a:endParaRPr lang="en-GB" dirty="0"/>
          </a:p>
        </p:txBody>
      </p:sp>
      <p:sp>
        <p:nvSpPr>
          <p:cNvPr id="4" name="Slide Number Placeholder 3"/>
          <p:cNvSpPr>
            <a:spLocks noGrp="1"/>
          </p:cNvSpPr>
          <p:nvPr>
            <p:ph type="sldNum" sz="quarter" idx="12"/>
          </p:nvPr>
        </p:nvSpPr>
        <p:spPr/>
        <p:txBody>
          <a:bodyPr/>
          <a:lstStyle>
            <a:lvl1pPr>
              <a:defRPr/>
            </a:lvl1pPr>
          </a:lstStyle>
          <a:p>
            <a:fld id="{6CCADABD-95B0-4458-A3BC-3C35AE2EE259}" type="slidenum">
              <a:rPr lang="en-GB"/>
              <a:pPr/>
              <a:t>‹#›</a:t>
            </a:fld>
            <a:endParaRPr lang="en-GB" dirty="0"/>
          </a:p>
        </p:txBody>
      </p:sp>
    </p:spTree>
    <p:extLst>
      <p:ext uri="{BB962C8B-B14F-4D97-AF65-F5344CB8AC3E}">
        <p14:creationId xmlns:p14="http://schemas.microsoft.com/office/powerpoint/2010/main" xmlns="" val="2371229947"/>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dirty="0"/>
          </a:p>
        </p:txBody>
      </p:sp>
      <p:sp>
        <p:nvSpPr>
          <p:cNvPr id="6" name="Footer Placeholder 5"/>
          <p:cNvSpPr>
            <a:spLocks noGrp="1"/>
          </p:cNvSpPr>
          <p:nvPr>
            <p:ph type="ftr" sz="quarter" idx="11"/>
          </p:nvPr>
        </p:nvSpPr>
        <p:spPr/>
        <p:txBody>
          <a:bodyPr/>
          <a:lstStyle>
            <a:lvl1pPr>
              <a:defRPr/>
            </a:lvl1pPr>
          </a:lstStyle>
          <a:p>
            <a:endParaRPr lang="en-GB" dirty="0"/>
          </a:p>
        </p:txBody>
      </p:sp>
      <p:sp>
        <p:nvSpPr>
          <p:cNvPr id="7" name="Slide Number Placeholder 6"/>
          <p:cNvSpPr>
            <a:spLocks noGrp="1"/>
          </p:cNvSpPr>
          <p:nvPr>
            <p:ph type="sldNum" sz="quarter" idx="12"/>
          </p:nvPr>
        </p:nvSpPr>
        <p:spPr/>
        <p:txBody>
          <a:bodyPr/>
          <a:lstStyle>
            <a:lvl1pPr>
              <a:defRPr/>
            </a:lvl1pPr>
          </a:lstStyle>
          <a:p>
            <a:fld id="{BAB9CCAF-A240-4A2F-9160-6A7D1CCA4DC6}" type="slidenum">
              <a:rPr lang="en-GB"/>
              <a:pPr/>
              <a:t>‹#›</a:t>
            </a:fld>
            <a:endParaRPr lang="en-GB" dirty="0"/>
          </a:p>
        </p:txBody>
      </p:sp>
    </p:spTree>
    <p:extLst>
      <p:ext uri="{BB962C8B-B14F-4D97-AF65-F5344CB8AC3E}">
        <p14:creationId xmlns:p14="http://schemas.microsoft.com/office/powerpoint/2010/main" xmlns="" val="93155748"/>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dirty="0"/>
          </a:p>
        </p:txBody>
      </p:sp>
      <p:sp>
        <p:nvSpPr>
          <p:cNvPr id="6" name="Footer Placeholder 5"/>
          <p:cNvSpPr>
            <a:spLocks noGrp="1"/>
          </p:cNvSpPr>
          <p:nvPr>
            <p:ph type="ftr" sz="quarter" idx="11"/>
          </p:nvPr>
        </p:nvSpPr>
        <p:spPr/>
        <p:txBody>
          <a:bodyPr/>
          <a:lstStyle>
            <a:lvl1pPr>
              <a:defRPr/>
            </a:lvl1pPr>
          </a:lstStyle>
          <a:p>
            <a:endParaRPr lang="en-GB" dirty="0"/>
          </a:p>
        </p:txBody>
      </p:sp>
      <p:sp>
        <p:nvSpPr>
          <p:cNvPr id="7" name="Slide Number Placeholder 6"/>
          <p:cNvSpPr>
            <a:spLocks noGrp="1"/>
          </p:cNvSpPr>
          <p:nvPr>
            <p:ph type="sldNum" sz="quarter" idx="12"/>
          </p:nvPr>
        </p:nvSpPr>
        <p:spPr/>
        <p:txBody>
          <a:bodyPr/>
          <a:lstStyle>
            <a:lvl1pPr>
              <a:defRPr/>
            </a:lvl1pPr>
          </a:lstStyle>
          <a:p>
            <a:fld id="{F9DC8077-6BB5-4FFF-9392-59ECE0639652}" type="slidenum">
              <a:rPr lang="en-GB"/>
              <a:pPr/>
              <a:t>‹#›</a:t>
            </a:fld>
            <a:endParaRPr lang="en-GB" dirty="0"/>
          </a:p>
        </p:txBody>
      </p:sp>
    </p:spTree>
    <p:extLst>
      <p:ext uri="{BB962C8B-B14F-4D97-AF65-F5344CB8AC3E}">
        <p14:creationId xmlns:p14="http://schemas.microsoft.com/office/powerpoint/2010/main" xmlns="" val="3266840748"/>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752600" y="304800"/>
            <a:ext cx="7010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52227" name="Rectangle 3"/>
          <p:cNvSpPr>
            <a:spLocks noGrp="1" noChangeArrowheads="1"/>
          </p:cNvSpPr>
          <p:nvPr>
            <p:ph type="body" idx="1"/>
          </p:nvPr>
        </p:nvSpPr>
        <p:spPr bwMode="auto">
          <a:xfrm>
            <a:off x="1752600" y="1395413"/>
            <a:ext cx="701040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 Second level</a:t>
            </a:r>
          </a:p>
        </p:txBody>
      </p:sp>
      <p:sp>
        <p:nvSpPr>
          <p:cNvPr id="52228" name="Rectangle 4"/>
          <p:cNvSpPr>
            <a:spLocks noGrp="1" noChangeArrowheads="1"/>
          </p:cNvSpPr>
          <p:nvPr>
            <p:ph type="dt" sz="half" idx="2"/>
          </p:nvPr>
        </p:nvSpPr>
        <p:spPr bwMode="auto">
          <a:xfrm>
            <a:off x="1905000" y="6400800"/>
            <a:ext cx="1371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lvl1pPr>
          </a:lstStyle>
          <a:p>
            <a:endParaRPr lang="en-GB" dirty="0"/>
          </a:p>
        </p:txBody>
      </p:sp>
      <p:sp>
        <p:nvSpPr>
          <p:cNvPr id="52229" name="Rectangle 5"/>
          <p:cNvSpPr>
            <a:spLocks noGrp="1" noChangeArrowheads="1"/>
          </p:cNvSpPr>
          <p:nvPr>
            <p:ph type="ftr" sz="quarter" idx="3"/>
          </p:nvPr>
        </p:nvSpPr>
        <p:spPr bwMode="auto">
          <a:xfrm>
            <a:off x="4316413" y="6400800"/>
            <a:ext cx="20843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lvl1pPr>
          </a:lstStyle>
          <a:p>
            <a:endParaRPr lang="en-GB" dirty="0"/>
          </a:p>
        </p:txBody>
      </p:sp>
      <p:sp>
        <p:nvSpPr>
          <p:cNvPr id="52230" name="Rectangle 6"/>
          <p:cNvSpPr>
            <a:spLocks noGrp="1" noChangeArrowheads="1"/>
          </p:cNvSpPr>
          <p:nvPr>
            <p:ph type="sldNum" sz="quarter" idx="4"/>
          </p:nvPr>
        </p:nvSpPr>
        <p:spPr bwMode="auto">
          <a:xfrm>
            <a:off x="7391400" y="6400800"/>
            <a:ext cx="1371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vl1pPr>
          </a:lstStyle>
          <a:p>
            <a:fld id="{44E7999F-C6C6-4B19-BC67-3AF45C763444}" type="slidenum">
              <a:rPr lang="en-GB"/>
              <a:pPr/>
              <a:t>‹#›</a:t>
            </a:fld>
            <a:endParaRPr lang="en-GB"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3200" b="1">
          <a:solidFill>
            <a:srgbClr val="006666"/>
          </a:solidFill>
          <a:latin typeface="+mj-lt"/>
          <a:ea typeface="+mj-ea"/>
          <a:cs typeface="+mj-cs"/>
        </a:defRPr>
      </a:lvl1pPr>
      <a:lvl2pPr algn="l" rtl="0" eaLnBrk="1" fontAlgn="base" hangingPunct="1">
        <a:spcBef>
          <a:spcPct val="0"/>
        </a:spcBef>
        <a:spcAft>
          <a:spcPct val="0"/>
        </a:spcAft>
        <a:defRPr sz="3200" b="1">
          <a:solidFill>
            <a:srgbClr val="006666"/>
          </a:solidFill>
          <a:latin typeface="Tahoma" pitchFamily="34" charset="0"/>
        </a:defRPr>
      </a:lvl2pPr>
      <a:lvl3pPr algn="l" rtl="0" eaLnBrk="1" fontAlgn="base" hangingPunct="1">
        <a:spcBef>
          <a:spcPct val="0"/>
        </a:spcBef>
        <a:spcAft>
          <a:spcPct val="0"/>
        </a:spcAft>
        <a:defRPr sz="3200" b="1">
          <a:solidFill>
            <a:srgbClr val="006666"/>
          </a:solidFill>
          <a:latin typeface="Tahoma" pitchFamily="34" charset="0"/>
        </a:defRPr>
      </a:lvl3pPr>
      <a:lvl4pPr algn="l" rtl="0" eaLnBrk="1" fontAlgn="base" hangingPunct="1">
        <a:spcBef>
          <a:spcPct val="0"/>
        </a:spcBef>
        <a:spcAft>
          <a:spcPct val="0"/>
        </a:spcAft>
        <a:defRPr sz="3200" b="1">
          <a:solidFill>
            <a:srgbClr val="006666"/>
          </a:solidFill>
          <a:latin typeface="Tahoma" pitchFamily="34" charset="0"/>
        </a:defRPr>
      </a:lvl4pPr>
      <a:lvl5pPr algn="l" rtl="0" eaLnBrk="1" fontAlgn="base" hangingPunct="1">
        <a:spcBef>
          <a:spcPct val="0"/>
        </a:spcBef>
        <a:spcAft>
          <a:spcPct val="0"/>
        </a:spcAft>
        <a:defRPr sz="3200" b="1">
          <a:solidFill>
            <a:srgbClr val="006666"/>
          </a:solidFill>
          <a:latin typeface="Tahoma" pitchFamily="34" charset="0"/>
        </a:defRPr>
      </a:lvl5pPr>
      <a:lvl6pPr marL="457200" algn="l" rtl="0" eaLnBrk="1" fontAlgn="base" hangingPunct="1">
        <a:spcBef>
          <a:spcPct val="0"/>
        </a:spcBef>
        <a:spcAft>
          <a:spcPct val="0"/>
        </a:spcAft>
        <a:defRPr sz="3200" b="1">
          <a:solidFill>
            <a:srgbClr val="006666"/>
          </a:solidFill>
          <a:latin typeface="Tahoma" pitchFamily="34" charset="0"/>
        </a:defRPr>
      </a:lvl6pPr>
      <a:lvl7pPr marL="914400" algn="l" rtl="0" eaLnBrk="1" fontAlgn="base" hangingPunct="1">
        <a:spcBef>
          <a:spcPct val="0"/>
        </a:spcBef>
        <a:spcAft>
          <a:spcPct val="0"/>
        </a:spcAft>
        <a:defRPr sz="3200" b="1">
          <a:solidFill>
            <a:srgbClr val="006666"/>
          </a:solidFill>
          <a:latin typeface="Tahoma" pitchFamily="34" charset="0"/>
        </a:defRPr>
      </a:lvl7pPr>
      <a:lvl8pPr marL="1371600" algn="l" rtl="0" eaLnBrk="1" fontAlgn="base" hangingPunct="1">
        <a:spcBef>
          <a:spcPct val="0"/>
        </a:spcBef>
        <a:spcAft>
          <a:spcPct val="0"/>
        </a:spcAft>
        <a:defRPr sz="3200" b="1">
          <a:solidFill>
            <a:srgbClr val="006666"/>
          </a:solidFill>
          <a:latin typeface="Tahoma" pitchFamily="34" charset="0"/>
        </a:defRPr>
      </a:lvl8pPr>
      <a:lvl9pPr marL="1828800" algn="l" rtl="0" eaLnBrk="1" fontAlgn="base" hangingPunct="1">
        <a:spcBef>
          <a:spcPct val="0"/>
        </a:spcBef>
        <a:spcAft>
          <a:spcPct val="0"/>
        </a:spcAft>
        <a:defRPr sz="3200" b="1">
          <a:solidFill>
            <a:srgbClr val="006666"/>
          </a:solidFill>
          <a:latin typeface="Tahoma" pitchFamily="34" charset="0"/>
        </a:defRPr>
      </a:lvl9pPr>
    </p:titleStyle>
    <p:bodyStyle>
      <a:lvl1pPr marL="342900" indent="-342900" algn="l" rtl="0" eaLnBrk="1" fontAlgn="base" hangingPunct="1">
        <a:spcBef>
          <a:spcPct val="5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200" i="1">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580571"/>
            <a:ext cx="8389257" cy="1902280"/>
          </a:xfrm>
        </p:spPr>
        <p:txBody>
          <a:bodyPr/>
          <a:lstStyle/>
          <a:p>
            <a:r>
              <a:rPr lang="en-GB" sz="4000" dirty="0" smtClean="0">
                <a:latin typeface="Calibri" pitchFamily="34" charset="0"/>
              </a:rPr>
              <a:t>Software Engineering and Information System Design Sessional</a:t>
            </a:r>
            <a:endParaRPr lang="en-GB" sz="4000" dirty="0">
              <a:latin typeface="Calibri" pitchFamily="34" charset="0"/>
            </a:endParaRPr>
          </a:p>
        </p:txBody>
      </p:sp>
      <p:sp>
        <p:nvSpPr>
          <p:cNvPr id="2051" name="Rectangle 3"/>
          <p:cNvSpPr>
            <a:spLocks noGrp="1" noChangeArrowheads="1"/>
          </p:cNvSpPr>
          <p:nvPr>
            <p:ph type="subTitle" idx="1"/>
          </p:nvPr>
        </p:nvSpPr>
        <p:spPr>
          <a:xfrm>
            <a:off x="2129247" y="2534194"/>
            <a:ext cx="6557554" cy="1265692"/>
          </a:xfrm>
        </p:spPr>
        <p:txBody>
          <a:bodyPr/>
          <a:lstStyle/>
          <a:p>
            <a:pPr>
              <a:spcBef>
                <a:spcPct val="0"/>
              </a:spcBef>
            </a:pPr>
            <a:r>
              <a:rPr lang="en-GB" b="1" dirty="0" smtClean="0">
                <a:latin typeface="Calibri" pitchFamily="34" charset="0"/>
              </a:rPr>
              <a:t>CSE-320</a:t>
            </a:r>
          </a:p>
          <a:p>
            <a:pPr>
              <a:spcBef>
                <a:spcPct val="0"/>
              </a:spcBef>
            </a:pPr>
            <a:r>
              <a:rPr lang="en-GB" sz="2800" b="1" i="1" dirty="0" smtClean="0"/>
              <a:t>Software </a:t>
            </a:r>
            <a:r>
              <a:rPr lang="en-GB" sz="2800" b="1" i="1" dirty="0" smtClean="0"/>
              <a:t>Requirements </a:t>
            </a:r>
            <a:r>
              <a:rPr lang="en-GB" sz="2800" b="1" i="1" dirty="0" smtClean="0"/>
              <a:t>Specification</a:t>
            </a:r>
          </a:p>
          <a:p>
            <a:pPr>
              <a:spcBef>
                <a:spcPct val="0"/>
              </a:spcBef>
            </a:pPr>
            <a:r>
              <a:rPr lang="en-GB" sz="2800" b="1" i="1" dirty="0" smtClean="0"/>
              <a:t>on</a:t>
            </a:r>
          </a:p>
          <a:p>
            <a:pPr>
              <a:spcBef>
                <a:spcPct val="0"/>
              </a:spcBef>
            </a:pPr>
            <a:r>
              <a:rPr lang="en-GB" sz="3200" b="1" i="1" dirty="0" smtClean="0">
                <a:solidFill>
                  <a:srgbClr val="006666"/>
                </a:solidFill>
              </a:rPr>
              <a:t>Study Portal</a:t>
            </a:r>
            <a:endParaRPr lang="en-GB" sz="3200" b="1" i="1" dirty="0" smtClean="0">
              <a:solidFill>
                <a:srgbClr val="006666"/>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xfrm>
            <a:off x="2870200" y="1656670"/>
            <a:ext cx="5071065" cy="3307216"/>
          </a:xfrm>
          <a:prstGeom prst="wedgeEllipseCallout">
            <a:avLst/>
          </a:prstGeom>
          <a:ln w="25400" cmpd="sng">
            <a:solidFill>
              <a:schemeClr val="accent5">
                <a:lumMod val="5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buNone/>
              <a:defRPr/>
            </a:pPr>
            <a:r>
              <a:rPr lang="en-US" sz="4000" b="1" smtClean="0">
                <a:solidFill>
                  <a:srgbClr val="002060"/>
                </a:solidFill>
              </a:rPr>
              <a:t> Any </a:t>
            </a:r>
            <a:r>
              <a:rPr lang="en-US" sz="4000" b="1" dirty="0">
                <a:solidFill>
                  <a:srgbClr val="002060"/>
                </a:solidFill>
              </a:rPr>
              <a:t>Query?</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descr="207113b.jpg"/>
          <p:cNvPicPr>
            <a:picLocks noChangeAspect="1"/>
          </p:cNvPicPr>
          <p:nvPr/>
        </p:nvPicPr>
        <p:blipFill>
          <a:blip r:embed="rId2"/>
          <a:srcRect/>
          <a:stretch>
            <a:fillRect/>
          </a:stretch>
        </p:blipFill>
        <p:spPr bwMode="auto">
          <a:xfrm>
            <a:off x="1908897" y="899886"/>
            <a:ext cx="6930303" cy="51090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GB" dirty="0" smtClean="0"/>
              <a:t>Group- 04</a:t>
            </a:r>
            <a:endParaRPr lang="en-GB" dirty="0"/>
          </a:p>
        </p:txBody>
      </p:sp>
      <p:sp>
        <p:nvSpPr>
          <p:cNvPr id="8202" name="Rectangle 10"/>
          <p:cNvSpPr>
            <a:spLocks noGrp="1" noChangeArrowheads="1"/>
          </p:cNvSpPr>
          <p:nvPr>
            <p:ph type="body" idx="1"/>
          </p:nvPr>
        </p:nvSpPr>
        <p:spPr>
          <a:xfrm>
            <a:off x="1752600" y="1250271"/>
            <a:ext cx="7010400" cy="4572000"/>
          </a:xfrm>
          <a:noFill/>
        </p:spPr>
        <p:txBody>
          <a:bodyPr/>
          <a:lstStyle/>
          <a:p>
            <a:r>
              <a:rPr lang="en-GB" dirty="0" err="1" smtClean="0">
                <a:latin typeface="Calibri" pitchFamily="34" charset="0"/>
              </a:rPr>
              <a:t>Ishraq</a:t>
            </a:r>
            <a:r>
              <a:rPr lang="en-GB" dirty="0" smtClean="0">
                <a:latin typeface="Calibri" pitchFamily="34" charset="0"/>
              </a:rPr>
              <a:t> </a:t>
            </a:r>
            <a:r>
              <a:rPr lang="en-GB" dirty="0" err="1" smtClean="0">
                <a:latin typeface="Calibri" pitchFamily="34" charset="0"/>
              </a:rPr>
              <a:t>Haider</a:t>
            </a:r>
            <a:r>
              <a:rPr lang="en-GB" dirty="0" smtClean="0">
                <a:latin typeface="Calibri" pitchFamily="34" charset="0"/>
              </a:rPr>
              <a:t> </a:t>
            </a:r>
            <a:r>
              <a:rPr lang="en-GB" dirty="0" err="1" smtClean="0">
                <a:latin typeface="Calibri" pitchFamily="34" charset="0"/>
              </a:rPr>
              <a:t>Chowdhury</a:t>
            </a:r>
            <a:r>
              <a:rPr lang="en-GB" dirty="0" smtClean="0">
                <a:latin typeface="Calibri" pitchFamily="34" charset="0"/>
              </a:rPr>
              <a:t> (201414068)</a:t>
            </a:r>
          </a:p>
          <a:p>
            <a:r>
              <a:rPr lang="en-GB" dirty="0" smtClean="0">
                <a:latin typeface="Calibri" pitchFamily="34" charset="0"/>
              </a:rPr>
              <a:t>Kazi Md. Munim (201414069)</a:t>
            </a:r>
          </a:p>
          <a:p>
            <a:r>
              <a:rPr lang="en-GB" dirty="0" err="1" smtClean="0">
                <a:latin typeface="Calibri" pitchFamily="34" charset="0"/>
              </a:rPr>
              <a:t>Manisha</a:t>
            </a:r>
            <a:r>
              <a:rPr lang="en-GB" dirty="0" smtClean="0">
                <a:latin typeface="Calibri" pitchFamily="34" charset="0"/>
              </a:rPr>
              <a:t> </a:t>
            </a:r>
            <a:r>
              <a:rPr lang="en-GB" dirty="0" err="1" smtClean="0">
                <a:latin typeface="Calibri" pitchFamily="34" charset="0"/>
              </a:rPr>
              <a:t>Paramita</a:t>
            </a:r>
            <a:r>
              <a:rPr lang="en-GB" dirty="0" smtClean="0">
                <a:latin typeface="Calibri" pitchFamily="34" charset="0"/>
              </a:rPr>
              <a:t> (201414072)</a:t>
            </a:r>
          </a:p>
          <a:p>
            <a:r>
              <a:rPr lang="en-GB" dirty="0" err="1" smtClean="0">
                <a:latin typeface="Calibri" pitchFamily="34" charset="0"/>
              </a:rPr>
              <a:t>Nur</a:t>
            </a:r>
            <a:r>
              <a:rPr lang="en-GB" dirty="0" smtClean="0">
                <a:latin typeface="Calibri" pitchFamily="34" charset="0"/>
              </a:rPr>
              <a:t> E </a:t>
            </a:r>
            <a:r>
              <a:rPr lang="en-GB" dirty="0" err="1" smtClean="0">
                <a:latin typeface="Calibri" pitchFamily="34" charset="0"/>
              </a:rPr>
              <a:t>Zannat</a:t>
            </a:r>
            <a:r>
              <a:rPr lang="en-GB" dirty="0" smtClean="0">
                <a:latin typeface="Calibri" pitchFamily="34" charset="0"/>
              </a:rPr>
              <a:t> (201414073)</a:t>
            </a:r>
          </a:p>
          <a:p>
            <a:r>
              <a:rPr lang="en-GB" dirty="0" smtClean="0">
                <a:latin typeface="Calibri" pitchFamily="34" charset="0"/>
              </a:rPr>
              <a:t>Iyolita Islam (201414110)</a:t>
            </a:r>
          </a:p>
          <a:p>
            <a:r>
              <a:rPr lang="en-GB" dirty="0" err="1" smtClean="0">
                <a:latin typeface="Calibri" pitchFamily="34" charset="0"/>
              </a:rPr>
              <a:t>Afsana</a:t>
            </a:r>
            <a:r>
              <a:rPr lang="en-GB" dirty="0" smtClean="0">
                <a:latin typeface="Calibri" pitchFamily="34" charset="0"/>
              </a:rPr>
              <a:t> </a:t>
            </a:r>
            <a:r>
              <a:rPr lang="en-GB" dirty="0" err="1" smtClean="0">
                <a:latin typeface="Calibri" pitchFamily="34" charset="0"/>
              </a:rPr>
              <a:t>Abida</a:t>
            </a:r>
            <a:r>
              <a:rPr lang="en-GB" dirty="0" smtClean="0">
                <a:latin typeface="Calibri" pitchFamily="34" charset="0"/>
              </a:rPr>
              <a:t> (201414115)</a:t>
            </a:r>
          </a:p>
          <a:p>
            <a:pPr marL="0" indent="0">
              <a:buNone/>
            </a:pPr>
            <a:endParaRPr lang="en-GB"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 Holders</a:t>
            </a:r>
            <a:endParaRPr lang="en-US" dirty="0"/>
          </a:p>
        </p:txBody>
      </p:sp>
      <p:graphicFrame>
        <p:nvGraphicFramePr>
          <p:cNvPr id="4" name="Content Placeholder 3"/>
          <p:cNvGraphicFramePr>
            <a:graphicFrameLocks noGrp="1"/>
          </p:cNvGraphicFramePr>
          <p:nvPr>
            <p:ph idx="1"/>
          </p:nvPr>
        </p:nvGraphicFramePr>
        <p:xfrm>
          <a:off x="1713411" y="846773"/>
          <a:ext cx="7010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a:xfrm>
            <a:off x="1752600" y="1395413"/>
            <a:ext cx="5196840" cy="4572000"/>
          </a:xfrm>
        </p:spPr>
        <p:txBody>
          <a:bodyPr/>
          <a:lstStyle/>
          <a:p>
            <a:pPr algn="just">
              <a:buNone/>
            </a:pPr>
            <a:r>
              <a:rPr lang="en-GB" dirty="0" smtClean="0"/>
              <a:t>1. The </a:t>
            </a:r>
            <a:r>
              <a:rPr lang="en-GB" dirty="0" smtClean="0"/>
              <a:t>user requirement is to develop web-based software through which students will be benefited by being able to get lecture notes, study materials and contact to others for help regarding their courses and to establish link between students and their studies</a:t>
            </a:r>
            <a:endParaRPr lang="en-US" dirty="0"/>
          </a:p>
        </p:txBody>
      </p:sp>
      <p:pic>
        <p:nvPicPr>
          <p:cNvPr id="1026" name="Picture 2" descr="https://cdn4.iconfinder.com/data/icons/free-large-boss-icon-set/512/Caucasian_boss.png"/>
          <p:cNvPicPr>
            <a:picLocks noChangeAspect="1" noChangeArrowheads="1"/>
          </p:cNvPicPr>
          <p:nvPr/>
        </p:nvPicPr>
        <p:blipFill>
          <a:blip r:embed="rId2"/>
          <a:srcRect/>
          <a:stretch>
            <a:fillRect/>
          </a:stretch>
        </p:blipFill>
        <p:spPr bwMode="auto">
          <a:xfrm flipH="1">
            <a:off x="6374538" y="2298926"/>
            <a:ext cx="2769462" cy="2769463"/>
          </a:xfrm>
          <a:prstGeom prst="rect">
            <a:avLst/>
          </a:prstGeom>
          <a:noFill/>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Requirements</a:t>
            </a:r>
            <a:endParaRPr lang="en-US" dirty="0"/>
          </a:p>
        </p:txBody>
      </p:sp>
      <p:sp>
        <p:nvSpPr>
          <p:cNvPr id="3" name="Content Placeholder 2"/>
          <p:cNvSpPr>
            <a:spLocks noGrp="1"/>
          </p:cNvSpPr>
          <p:nvPr>
            <p:ph idx="1"/>
          </p:nvPr>
        </p:nvSpPr>
        <p:spPr>
          <a:xfrm>
            <a:off x="1700349" y="1565231"/>
            <a:ext cx="4243251" cy="2066244"/>
          </a:xfrm>
        </p:spPr>
        <p:txBody>
          <a:bodyPr/>
          <a:lstStyle/>
          <a:p>
            <a:pPr algn="just">
              <a:buNone/>
            </a:pPr>
            <a:r>
              <a:rPr lang="en-GB" dirty="0" smtClean="0"/>
              <a:t>1.1 All </a:t>
            </a:r>
            <a:r>
              <a:rPr lang="en-GB" dirty="0" smtClean="0"/>
              <a:t>courses of all level and their timing schedule will be predefined in the system.</a:t>
            </a:r>
            <a:endParaRPr lang="en-US" dirty="0" smtClean="0"/>
          </a:p>
          <a:p>
            <a:endParaRPr lang="en-US" dirty="0"/>
          </a:p>
        </p:txBody>
      </p:sp>
      <p:pic>
        <p:nvPicPr>
          <p:cNvPr id="4" name="Picture 6" descr="students.jpg"/>
          <p:cNvPicPr>
            <a:picLocks noChangeAspect="1"/>
          </p:cNvPicPr>
          <p:nvPr/>
        </p:nvPicPr>
        <p:blipFill>
          <a:blip r:embed="rId2"/>
          <a:srcRect/>
          <a:stretch>
            <a:fillRect/>
          </a:stretch>
        </p:blipFill>
        <p:spPr bwMode="auto">
          <a:xfrm flipH="1">
            <a:off x="5956663" y="1478146"/>
            <a:ext cx="3030583" cy="2020389"/>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ontent Placeholder 2"/>
          <p:cNvSpPr txBox="1">
            <a:spLocks/>
          </p:cNvSpPr>
          <p:nvPr/>
        </p:nvSpPr>
        <p:spPr bwMode="auto">
          <a:xfrm>
            <a:off x="1813560" y="3559494"/>
            <a:ext cx="7069183" cy="2697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en-GB" sz="2400" dirty="0" smtClean="0"/>
              <a:t>1.2	One user cannot access the courses which he is not conducting or attending</a:t>
            </a:r>
            <a:r>
              <a:rPr lang="en-GB" sz="2400" dirty="0" smtClean="0"/>
              <a:t>.</a:t>
            </a:r>
          </a:p>
          <a:p>
            <a:pPr algn="just"/>
            <a:endParaRPr lang="en-US" sz="2400" dirty="0" smtClean="0"/>
          </a:p>
          <a:p>
            <a:pPr algn="just"/>
            <a:r>
              <a:rPr lang="en-GB" sz="2400" dirty="0" smtClean="0"/>
              <a:t>1.3	All users will be attached with their respective courses by the authority</a:t>
            </a:r>
            <a:r>
              <a:rPr lang="en-GB" sz="2400" dirty="0" smtClean="0"/>
              <a:t>.</a:t>
            </a:r>
          </a:p>
          <a:p>
            <a:pPr algn="just"/>
            <a:endParaRPr lang="en-GB" sz="2400" dirty="0" smtClean="0"/>
          </a:p>
          <a:p>
            <a:pPr algn="just"/>
            <a:r>
              <a:rPr lang="en-GB" sz="2400" dirty="0" smtClean="0"/>
              <a:t>1.4	Authority will be able to sneak up on any courses to see the progress of class test marks and activeness of the conducting instructors.</a:t>
            </a:r>
            <a:endParaRPr lang="en-US" sz="2400" dirty="0" smtClean="0"/>
          </a:p>
          <a:p>
            <a:pPr algn="just"/>
            <a:endParaRPr lang="en-US" sz="2400"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93033"/>
            <a:ext cx="7010400" cy="838200"/>
          </a:xfrm>
        </p:spPr>
        <p:txBody>
          <a:bodyPr/>
          <a:lstStyle/>
          <a:p>
            <a:r>
              <a:rPr lang="en-GB" dirty="0" smtClean="0"/>
              <a:t>System </a:t>
            </a:r>
            <a:r>
              <a:rPr lang="en-GB" dirty="0" smtClean="0"/>
              <a:t>Requirements (Cont.)</a:t>
            </a:r>
            <a:endParaRPr lang="en-US" dirty="0"/>
          </a:p>
        </p:txBody>
      </p:sp>
      <p:sp>
        <p:nvSpPr>
          <p:cNvPr id="3" name="Content Placeholder 2"/>
          <p:cNvSpPr>
            <a:spLocks noGrp="1"/>
          </p:cNvSpPr>
          <p:nvPr>
            <p:ph idx="1"/>
          </p:nvPr>
        </p:nvSpPr>
        <p:spPr>
          <a:xfrm>
            <a:off x="1752600" y="1108019"/>
            <a:ext cx="7010400" cy="4572000"/>
          </a:xfrm>
        </p:spPr>
        <p:txBody>
          <a:bodyPr/>
          <a:lstStyle/>
          <a:p>
            <a:pPr algn="just">
              <a:buNone/>
            </a:pPr>
            <a:r>
              <a:rPr lang="en-GB" dirty="0" smtClean="0"/>
              <a:t>1.5 Authority </a:t>
            </a:r>
            <a:r>
              <a:rPr lang="en-GB" dirty="0" smtClean="0"/>
              <a:t>can give any common notice which will be reached to all the users.</a:t>
            </a:r>
            <a:endParaRPr lang="en-US" dirty="0" smtClean="0"/>
          </a:p>
          <a:p>
            <a:pPr algn="just">
              <a:buNone/>
            </a:pPr>
            <a:r>
              <a:rPr lang="en-GB" dirty="0" smtClean="0"/>
              <a:t>1.6 There </a:t>
            </a:r>
            <a:r>
              <a:rPr lang="en-GB" dirty="0" smtClean="0"/>
              <a:t>will be three discuss forum: (</a:t>
            </a:r>
            <a:r>
              <a:rPr lang="en-GB" dirty="0" err="1" smtClean="0"/>
              <a:t>i</a:t>
            </a:r>
            <a:r>
              <a:rPr lang="en-GB" dirty="0" smtClean="0"/>
              <a:t>) discussion between instructors and students, (ii) discussion among students, (iii) complaining any problem directly to the authority.</a:t>
            </a:r>
            <a:endParaRPr lang="en-US" dirty="0" smtClean="0"/>
          </a:p>
          <a:p>
            <a:pPr algn="just">
              <a:buNone/>
            </a:pPr>
            <a:r>
              <a:rPr lang="en-GB" dirty="0" smtClean="0"/>
              <a:t>1.7 All </a:t>
            </a:r>
            <a:r>
              <a:rPr lang="en-GB" dirty="0" smtClean="0"/>
              <a:t>the exam timing will be notified to all the course related users.</a:t>
            </a:r>
            <a:endParaRPr lang="en-US" dirty="0" smtClean="0"/>
          </a:p>
          <a:p>
            <a:pPr algn="just">
              <a:buNone/>
            </a:pPr>
            <a:r>
              <a:rPr lang="en-GB" dirty="0" smtClean="0"/>
              <a:t>1.8 All </a:t>
            </a:r>
            <a:r>
              <a:rPr lang="en-GB" dirty="0" smtClean="0"/>
              <a:t>the instructors will be able to upload any kind of materials such as: image file, word documents, presentation, zip files and others.</a:t>
            </a:r>
            <a:endParaRPr lang="en-US" dirty="0" smtClean="0"/>
          </a:p>
          <a:p>
            <a:pPr algn="just">
              <a:buNone/>
            </a:pPr>
            <a:r>
              <a:rPr lang="en-GB" dirty="0" smtClean="0"/>
              <a:t>1.9 Students </a:t>
            </a:r>
            <a:r>
              <a:rPr lang="en-GB" dirty="0" smtClean="0"/>
              <a:t>will only be able to share image file in the discussion forum.</a:t>
            </a:r>
            <a:endParaRPr lang="en-US" dirty="0" smtClean="0"/>
          </a:p>
          <a:p>
            <a:pPr algn="just"/>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010400" cy="838200"/>
          </a:xfrm>
        </p:spPr>
        <p:txBody>
          <a:bodyPr/>
          <a:lstStyle/>
          <a:p>
            <a:r>
              <a:rPr lang="en-US" dirty="0" smtClean="0"/>
              <a:t>Functional Requirements</a:t>
            </a:r>
            <a:endParaRPr lang="en-US" dirty="0"/>
          </a:p>
        </p:txBody>
      </p:sp>
      <p:sp>
        <p:nvSpPr>
          <p:cNvPr id="3" name="Content Placeholder 2"/>
          <p:cNvSpPr>
            <a:spLocks noGrp="1"/>
          </p:cNvSpPr>
          <p:nvPr>
            <p:ph idx="1"/>
          </p:nvPr>
        </p:nvSpPr>
        <p:spPr>
          <a:xfrm>
            <a:off x="1752600" y="713241"/>
            <a:ext cx="7010400" cy="4572000"/>
          </a:xfrm>
        </p:spPr>
        <p:txBody>
          <a:bodyPr/>
          <a:lstStyle/>
          <a:p>
            <a:pPr algn="just" fontAlgn="auto">
              <a:spcAft>
                <a:spcPts val="0"/>
              </a:spcAft>
              <a:buFont typeface="Arial" pitchFamily="34" charset="0"/>
              <a:buChar char="•"/>
              <a:defRPr/>
            </a:pPr>
            <a:r>
              <a:rPr lang="en-GB" dirty="0" smtClean="0"/>
              <a:t>Whenever the teacher uploads any study related instructions/study materials of any course in the website, all the students who are currently related to the course will be notified. </a:t>
            </a:r>
            <a:endParaRPr lang="en-US" dirty="0" smtClean="0"/>
          </a:p>
          <a:p>
            <a:pPr algn="just" fontAlgn="auto">
              <a:spcAft>
                <a:spcPts val="0"/>
              </a:spcAft>
              <a:buFont typeface="Arial" pitchFamily="34" charset="0"/>
              <a:buChar char="•"/>
              <a:defRPr/>
            </a:pPr>
            <a:r>
              <a:rPr lang="en-GB" dirty="0" smtClean="0"/>
              <a:t>Teacher will be able to make any change to the courses that are about to be taken for a semester.</a:t>
            </a:r>
            <a:endParaRPr lang="en-US" dirty="0" smtClean="0"/>
          </a:p>
          <a:p>
            <a:pPr algn="just" fontAlgn="auto">
              <a:spcAft>
                <a:spcPts val="0"/>
              </a:spcAft>
              <a:buFont typeface="Arial" pitchFamily="34" charset="0"/>
              <a:buChar char="•"/>
              <a:defRPr/>
            </a:pPr>
            <a:r>
              <a:rPr lang="en-GB" dirty="0" smtClean="0"/>
              <a:t>Student should view past grades earned from each course taken up to the last completed semester, view and print non-official records of grades, keep a cumulative count of credits finished, display a computed value of current GPA.</a:t>
            </a:r>
            <a:endParaRPr lang="en-US" dirty="0" smtClean="0"/>
          </a:p>
          <a:p>
            <a:pPr algn="just" fontAlgn="auto">
              <a:spcAft>
                <a:spcPts val="0"/>
              </a:spcAft>
              <a:buFont typeface="Arial" pitchFamily="34" charset="0"/>
              <a:buChar char="•"/>
              <a:defRPr/>
            </a:pPr>
            <a:r>
              <a:rPr lang="en-GB" dirty="0" smtClean="0"/>
              <a:t>Both teacher and student can update personal profile, PIN, address, course status.</a:t>
            </a:r>
            <a:endParaRPr lang="en-US" dirty="0" smtClean="0"/>
          </a:p>
          <a:p>
            <a:pPr algn="just" fontAlgn="auto">
              <a:spcAft>
                <a:spcPts val="0"/>
              </a:spcAft>
              <a:buFont typeface="Arial" pitchFamily="34" charset="0"/>
              <a:buChar char="•"/>
              <a:defRPr/>
            </a:pPr>
            <a:endParaRPr lang="en-US" dirty="0" smtClean="0"/>
          </a:p>
          <a:p>
            <a:pPr algn="just"/>
            <a:endParaRPr lang="en-US"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bwMode="auto">
          <a:xfrm>
            <a:off x="1683656" y="1266399"/>
            <a:ext cx="4528457" cy="2478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marL="571500" marR="0" lvl="0" indent="-571500" algn="l" defTabSz="914400" rtl="0" eaLnBrk="1" fontAlgn="auto" latinLnBrk="0" hangingPunct="1">
              <a:lnSpc>
                <a:spcPct val="100000"/>
              </a:lnSpc>
              <a:spcBef>
                <a:spcPct val="50000"/>
              </a:spcBef>
              <a:spcAft>
                <a:spcPts val="0"/>
              </a:spcAft>
              <a:buClrTx/>
              <a:buSzTx/>
              <a:buFont typeface="Wingdings" pitchFamily="2" charset="2"/>
              <a:buChar char="q"/>
              <a:tabLst/>
              <a:defRPr/>
            </a:pPr>
            <a:r>
              <a:rPr kumimoji="0" lang="en-GB" sz="2400" b="1" i="0" u="none" strike="noStrike" kern="0" cap="none" spc="0" normalizeH="0" baseline="0" noProof="0" dirty="0" smtClean="0">
                <a:ln>
                  <a:noFill/>
                </a:ln>
                <a:solidFill>
                  <a:srgbClr val="002060"/>
                </a:solidFill>
                <a:effectLst/>
                <a:uLnTx/>
                <a:uFillTx/>
                <a:latin typeface="+mn-lt"/>
                <a:ea typeface="+mn-ea"/>
                <a:cs typeface="+mn-cs"/>
              </a:rPr>
              <a:t>User Interface Requirements</a:t>
            </a:r>
            <a:r>
              <a:rPr kumimoji="0" lang="en-GB" sz="2400" b="1" i="0" u="none" strike="noStrike" kern="0" cap="none" spc="0" normalizeH="0" baseline="0" noProof="0" dirty="0" smtClean="0">
                <a:ln>
                  <a:noFill/>
                </a:ln>
                <a:solidFill>
                  <a:schemeClr val="tx1"/>
                </a:solidFill>
                <a:effectLst/>
                <a:uLnTx/>
                <a:uFillTx/>
                <a:latin typeface="+mn-lt"/>
                <a:ea typeface="+mn-ea"/>
                <a:cs typeface="+mn-cs"/>
              </a:rPr>
              <a:t>: </a:t>
            </a:r>
            <a:r>
              <a:rPr kumimoji="0" lang="en-GB" sz="2400" b="0" i="0" u="none" strike="noStrike" kern="0" cap="none" spc="0" normalizeH="0" baseline="0" noProof="0" dirty="0" smtClean="0">
                <a:ln>
                  <a:noFill/>
                </a:ln>
                <a:solidFill>
                  <a:schemeClr val="tx1"/>
                </a:solidFill>
                <a:effectLst/>
                <a:uLnTx/>
                <a:uFillTx/>
                <a:latin typeface="+mn-lt"/>
                <a:ea typeface="+mn-ea"/>
                <a:cs typeface="+mn-cs"/>
              </a:rPr>
              <a:t>The user interface of the application must be user-friendly, intuitive and easy to use.</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5" name="Picture 4" descr="user-interface.png"/>
          <p:cNvPicPr>
            <a:picLocks noChangeAspect="1"/>
          </p:cNvPicPr>
          <p:nvPr/>
        </p:nvPicPr>
        <p:blipFill>
          <a:blip r:embed="rId2" cstate="print"/>
          <a:srcRect/>
          <a:stretch>
            <a:fillRect/>
          </a:stretch>
        </p:blipFill>
        <p:spPr bwMode="auto">
          <a:xfrm>
            <a:off x="6422312" y="1339581"/>
            <a:ext cx="2471090" cy="1665557"/>
          </a:xfrm>
          <a:prstGeom prst="rect">
            <a:avLst/>
          </a:prstGeom>
          <a:noFill/>
          <a:ln w="9525">
            <a:noFill/>
            <a:miter lim="800000"/>
            <a:headEnd/>
            <a:tailEnd/>
          </a:ln>
        </p:spPr>
      </p:pic>
      <p:pic>
        <p:nvPicPr>
          <p:cNvPr id="6" name="Picture 5" descr="multiple-user-image-250x200.jpg"/>
          <p:cNvPicPr>
            <a:picLocks noChangeAspect="1"/>
          </p:cNvPicPr>
          <p:nvPr/>
        </p:nvPicPr>
        <p:blipFill>
          <a:blip r:embed="rId3"/>
          <a:srcRect/>
          <a:stretch>
            <a:fillRect/>
          </a:stretch>
        </p:blipFill>
        <p:spPr bwMode="auto">
          <a:xfrm>
            <a:off x="2076870" y="4531137"/>
            <a:ext cx="2471090" cy="1978294"/>
          </a:xfrm>
          <a:prstGeom prst="rect">
            <a:avLst/>
          </a:prstGeom>
          <a:noFill/>
          <a:ln w="9525">
            <a:noFill/>
            <a:miter lim="800000"/>
            <a:headEnd/>
            <a:tailEnd/>
          </a:ln>
        </p:spPr>
      </p:pic>
      <p:sp>
        <p:nvSpPr>
          <p:cNvPr id="7" name="TextBox 6"/>
          <p:cNvSpPr txBox="1">
            <a:spLocks noChangeArrowheads="1"/>
          </p:cNvSpPr>
          <p:nvPr/>
        </p:nvSpPr>
        <p:spPr bwMode="auto">
          <a:xfrm>
            <a:off x="4746171" y="3962400"/>
            <a:ext cx="4191228" cy="2160591"/>
          </a:xfrm>
          <a:prstGeom prst="rect">
            <a:avLst/>
          </a:prstGeom>
          <a:noFill/>
          <a:ln w="9525">
            <a:noFill/>
            <a:miter lim="800000"/>
            <a:headEnd/>
            <a:tailEnd/>
          </a:ln>
        </p:spPr>
        <p:txBody>
          <a:bodyPr wrap="square">
            <a:spAutoFit/>
          </a:bodyPr>
          <a:lstStyle/>
          <a:p>
            <a:pPr>
              <a:buFont typeface="Wingdings" pitchFamily="2" charset="2"/>
              <a:buChar char="q"/>
            </a:pPr>
            <a:r>
              <a:rPr lang="en-GB" sz="2400" b="1" dirty="0">
                <a:solidFill>
                  <a:srgbClr val="002060"/>
                </a:solidFill>
              </a:rPr>
              <a:t>Performance Requirements: </a:t>
            </a:r>
            <a:r>
              <a:rPr lang="en-GB" sz="2400" dirty="0"/>
              <a:t>The system have to function in real-time and it should allow simultaneous use by at least multiple users, without data corruption.</a:t>
            </a:r>
            <a:endParaRPr lang="en-US" sz="2400"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629" y="58056"/>
            <a:ext cx="7010400" cy="838200"/>
          </a:xfrm>
        </p:spPr>
        <p:txBody>
          <a:bodyPr/>
          <a:lstStyle/>
          <a:p>
            <a:r>
              <a:rPr lang="en-US" dirty="0" smtClean="0"/>
              <a:t>Non-Functional </a:t>
            </a:r>
            <a:r>
              <a:rPr lang="en-US" dirty="0" smtClean="0"/>
              <a:t>Requirements (Cont.)</a:t>
            </a:r>
            <a:endParaRPr lang="en-US" dirty="0"/>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bwMode="auto">
          <a:xfrm>
            <a:off x="1731736" y="975641"/>
            <a:ext cx="7412264" cy="1288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50000"/>
              </a:spcBef>
              <a:spcAft>
                <a:spcPct val="0"/>
              </a:spcAft>
              <a:buClrTx/>
              <a:buSzTx/>
              <a:buFont typeface="Wingdings" pitchFamily="2" charset="2"/>
              <a:buChar char="q"/>
              <a:tabLst/>
              <a:defRPr/>
            </a:pPr>
            <a:r>
              <a:rPr kumimoji="0" lang="en-GB" sz="2400" b="1" i="0" u="none" strike="noStrike" kern="0" cap="none" spc="0" normalizeH="0" baseline="0" noProof="0" dirty="0" smtClean="0">
                <a:ln>
                  <a:noFill/>
                </a:ln>
                <a:solidFill>
                  <a:srgbClr val="002060"/>
                </a:solidFill>
                <a:effectLst/>
                <a:uLnTx/>
                <a:uFillTx/>
                <a:latin typeface="+mn-lt"/>
                <a:ea typeface="+mn-ea"/>
                <a:cs typeface="+mn-cs"/>
              </a:rPr>
              <a:t>Availability &amp; Reliability: </a:t>
            </a:r>
            <a:r>
              <a:rPr kumimoji="0" lang="en-GB" sz="2400" b="0" i="0" u="none" strike="noStrike" kern="0" cap="none" spc="0" normalizeH="0" baseline="0" noProof="0" dirty="0" smtClean="0">
                <a:ln>
                  <a:noFill/>
                </a:ln>
                <a:solidFill>
                  <a:schemeClr val="tx1"/>
                </a:solidFill>
                <a:effectLst/>
                <a:uLnTx/>
                <a:uFillTx/>
                <a:latin typeface="+mn-lt"/>
                <a:ea typeface="+mn-ea"/>
                <a:cs typeface="+mn-cs"/>
              </a:rPr>
              <a:t>The software system should provide information at the time the backup is taken. The system will also allow automatically generated backup containing all the stored authorized users to restore the data from an existing backup.</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charset="0"/>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TextBox 6"/>
          <p:cNvSpPr txBox="1">
            <a:spLocks noChangeArrowheads="1"/>
          </p:cNvSpPr>
          <p:nvPr/>
        </p:nvSpPr>
        <p:spPr bwMode="auto">
          <a:xfrm>
            <a:off x="1775281" y="3533550"/>
            <a:ext cx="4901290" cy="3342453"/>
          </a:xfrm>
          <a:prstGeom prst="rect">
            <a:avLst/>
          </a:prstGeom>
          <a:noFill/>
          <a:ln w="9525">
            <a:noFill/>
            <a:miter lim="800000"/>
            <a:headEnd/>
            <a:tailEnd/>
          </a:ln>
        </p:spPr>
        <p:txBody>
          <a:bodyPr wrap="square">
            <a:spAutoFit/>
          </a:bodyPr>
          <a:lstStyle/>
          <a:p>
            <a:pPr algn="just">
              <a:buFont typeface="Wingdings" pitchFamily="2" charset="2"/>
              <a:buChar char="q"/>
            </a:pPr>
            <a:r>
              <a:rPr lang="en-GB" sz="2400" b="1" dirty="0" smtClean="0">
                <a:solidFill>
                  <a:srgbClr val="002060"/>
                </a:solidFill>
                <a:latin typeface="+mn-lt"/>
              </a:rPr>
              <a:t>Security Requirements:</a:t>
            </a:r>
            <a:r>
              <a:rPr lang="en-US" sz="2400" b="1" dirty="0" smtClean="0">
                <a:solidFill>
                  <a:srgbClr val="002060"/>
                </a:solidFill>
                <a:latin typeface="+mn-lt"/>
              </a:rPr>
              <a:t> </a:t>
            </a:r>
            <a:r>
              <a:rPr lang="en-GB" sz="2400" dirty="0" smtClean="0">
                <a:latin typeface="+mn-lt"/>
              </a:rPr>
              <a:t>In order to use certain features of the system, users must first authenticate themselves by name and password. The system should not allow access if the user fails to provide correct login information. The system should automatically perform log out if the user has been idle for a specific period (e.g. 30 minutes).</a:t>
            </a:r>
            <a:endParaRPr lang="en-US" sz="2400" dirty="0">
              <a:latin typeface="+mn-lt"/>
            </a:endParaRPr>
          </a:p>
        </p:txBody>
      </p:sp>
      <p:pic>
        <p:nvPicPr>
          <p:cNvPr id="6" name="Picture 7" descr="The-Bingo-Software-Brands-that-Ensure-Security.jpg"/>
          <p:cNvPicPr>
            <a:picLocks noChangeAspect="1"/>
          </p:cNvPicPr>
          <p:nvPr/>
        </p:nvPicPr>
        <p:blipFill>
          <a:blip r:embed="rId2"/>
          <a:srcRect/>
          <a:stretch>
            <a:fillRect/>
          </a:stretch>
        </p:blipFill>
        <p:spPr bwMode="auto">
          <a:xfrm>
            <a:off x="6690852" y="3970340"/>
            <a:ext cx="2453148" cy="227080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Classroom expectations">
  <a:themeElements>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844_Classroom Expectations_Copyedited">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xmlns=""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xmlns=""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44_Classroom Expectations_Copyedit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44_Classroom Expectations_Copyedit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44_Classroom Expectations_Copyedit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44_Classroom Expectations_Copyedit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44_Classroom Expectations_Copyedit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44_Classroom Expectations_Copyedit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44_Classroom Expectations_Copyedit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44_Classroom Expectations_Copyedit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44_Classroom Expectations_Copyedit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44_Classroom Expectations_Copyedit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44_Classroom Expectations_Copyedit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44_Classroom Expectations_Copyedited 1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expectations</Template>
  <TotalTime>779</TotalTime>
  <Words>510</Words>
  <Application>Microsoft Office PowerPoint</Application>
  <PresentationFormat>On-screen Show (4:3)</PresentationFormat>
  <Paragraphs>46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Classroom expectations</vt:lpstr>
      <vt:lpstr>Software Engineering and Information System Design Sessional</vt:lpstr>
      <vt:lpstr>Group- 04</vt:lpstr>
      <vt:lpstr>Stake Holders</vt:lpstr>
      <vt:lpstr>User Requirements</vt:lpstr>
      <vt:lpstr>System Requirements</vt:lpstr>
      <vt:lpstr>System Requirements (Cont.)</vt:lpstr>
      <vt:lpstr>Functional Requirements</vt:lpstr>
      <vt:lpstr>Non-Functional Requirements</vt:lpstr>
      <vt:lpstr>Non-Functional Requirements (Cont.)</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and Information System Design Sessional</dc:title>
  <dc:creator>Lenovo</dc:creator>
  <cp:lastModifiedBy>Hp</cp:lastModifiedBy>
  <cp:revision>26</cp:revision>
  <dcterms:created xsi:type="dcterms:W3CDTF">2016-08-01T17:31:12Z</dcterms:created>
  <dcterms:modified xsi:type="dcterms:W3CDTF">2016-08-09T11:30:11Z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