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96" r:id="rId2"/>
    <p:sldId id="276" r:id="rId3"/>
    <p:sldId id="258" r:id="rId4"/>
    <p:sldId id="260" r:id="rId5"/>
    <p:sldId id="259" r:id="rId6"/>
    <p:sldId id="262" r:id="rId7"/>
    <p:sldId id="263" r:id="rId8"/>
    <p:sldId id="264" r:id="rId9"/>
    <p:sldId id="288" r:id="rId10"/>
    <p:sldId id="289" r:id="rId11"/>
    <p:sldId id="278" r:id="rId12"/>
    <p:sldId id="292" r:id="rId13"/>
    <p:sldId id="293" r:id="rId14"/>
    <p:sldId id="295" r:id="rId15"/>
    <p:sldId id="294" r:id="rId16"/>
    <p:sldId id="269" r:id="rId17"/>
    <p:sldId id="274" r:id="rId18"/>
  </p:sldIdLst>
  <p:sldSz cx="9144000" cy="5143500" type="screen16x9"/>
  <p:notesSz cx="6858000" cy="9144000"/>
  <p:embeddedFontLst>
    <p:embeddedFont>
      <p:font typeface="Fredoka One" panose="020B0604020202020204" charset="0"/>
      <p:regular r:id="rId20"/>
    </p:embeddedFont>
    <p:embeddedFont>
      <p:font typeface="Karla" pitchFamily="2" charset="0"/>
      <p:regular r:id="rId21"/>
      <p:bold r:id="rId22"/>
      <p:italic r:id="rId23"/>
      <p:boldItalic r:id="rId24"/>
    </p:embeddedFont>
    <p:embeddedFont>
      <p:font typeface="Karla Medium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30A"/>
    <a:srgbClr val="415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1C30C-5A16-4459-89B7-D0130D63C58F}">
  <a:tblStyle styleId="{9DC1C30C-5A16-4459-89B7-D0130D63C5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80" autoAdjust="0"/>
  </p:normalViewPr>
  <p:slideViewPr>
    <p:cSldViewPr snapToGrid="0">
      <p:cViewPr varScale="1">
        <p:scale>
          <a:sx n="78" d="100"/>
          <a:sy n="78" d="100"/>
        </p:scale>
        <p:origin x="912" y="52"/>
      </p:cViewPr>
      <p:guideLst>
        <p:guide orient="horz" pos="568"/>
        <p:guide pos="2880"/>
      </p:guideLst>
    </p:cSldViewPr>
  </p:slideViewPr>
  <p:outlineViewPr>
    <p:cViewPr>
      <p:scale>
        <a:sx n="33" d="100"/>
        <a:sy n="33" d="100"/>
      </p:scale>
      <p:origin x="0" y="12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96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d3c097be0_8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1d3c097be0_8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1de34046dd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1de34046dd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1d3c097be0_8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1d3c097be0_8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1d3c097be0_8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1d3c097be0_8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1d3c097be0_8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1d3c097be0_8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09f6a330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09f6a330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09f6a330b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09f6a330b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09f6a330b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09f6a330b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df837c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1df837ca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b0ed20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b0ed20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d3c097be0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d3c097be0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1d4f3bf491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11d4f3bf491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rot="-5400000" flipH="1">
            <a:off x="6657723" y="2657126"/>
            <a:ext cx="2420761" cy="255180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 flipH="1">
            <a:off x="342" y="651959"/>
            <a:ext cx="4327446" cy="4491635"/>
            <a:chOff x="4707900" y="539325"/>
            <a:chExt cx="4436131" cy="4604444"/>
          </a:xfrm>
        </p:grpSpPr>
        <p:sp>
          <p:nvSpPr>
            <p:cNvPr id="205" name="Google Shape;205;p16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6"/>
          <p:cNvSpPr/>
          <p:nvPr/>
        </p:nvSpPr>
        <p:spPr>
          <a:xfrm rot="-5400000">
            <a:off x="7470861" y="-44028"/>
            <a:ext cx="1629042" cy="171716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16600" y="1986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1734025" y="1921313"/>
            <a:ext cx="5675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2568675" y="3214313"/>
            <a:ext cx="4006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3204525" y="1923000"/>
            <a:ext cx="27351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3204400" y="2548025"/>
            <a:ext cx="27351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1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58" name="Google Shape;258;p21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994838" y="2346359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2"/>
          </p:nvPr>
        </p:nvSpPr>
        <p:spPr>
          <a:xfrm>
            <a:off x="996188" y="19579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3"/>
          </p:nvPr>
        </p:nvSpPr>
        <p:spPr>
          <a:xfrm>
            <a:off x="4915988" y="2934276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4"/>
          </p:nvPr>
        </p:nvSpPr>
        <p:spPr>
          <a:xfrm>
            <a:off x="4917325" y="2545861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6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 hasCustomPrompt="1"/>
          </p:nvPr>
        </p:nvSpPr>
        <p:spPr>
          <a:xfrm>
            <a:off x="4922488" y="1091465"/>
            <a:ext cx="21489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6" name="Google Shape;376;p28"/>
          <p:cNvSpPr txBox="1">
            <a:spLocks noGrp="1"/>
          </p:cNvSpPr>
          <p:nvPr>
            <p:ph type="subTitle" idx="1"/>
          </p:nvPr>
        </p:nvSpPr>
        <p:spPr>
          <a:xfrm>
            <a:off x="4927888" y="1583380"/>
            <a:ext cx="2138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title" idx="2" hasCustomPrompt="1"/>
          </p:nvPr>
        </p:nvSpPr>
        <p:spPr>
          <a:xfrm>
            <a:off x="2074563" y="1091465"/>
            <a:ext cx="2145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3"/>
          </p:nvPr>
        </p:nvSpPr>
        <p:spPr>
          <a:xfrm>
            <a:off x="2076964" y="1583380"/>
            <a:ext cx="2141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4" hasCustomPrompt="1"/>
          </p:nvPr>
        </p:nvSpPr>
        <p:spPr>
          <a:xfrm>
            <a:off x="3499488" y="3183113"/>
            <a:ext cx="2145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5"/>
          </p:nvPr>
        </p:nvSpPr>
        <p:spPr>
          <a:xfrm>
            <a:off x="3502788" y="3675036"/>
            <a:ext cx="2141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81" name="Google Shape;381;p28"/>
          <p:cNvGrpSpPr/>
          <p:nvPr/>
        </p:nvGrpSpPr>
        <p:grpSpPr>
          <a:xfrm flipH="1">
            <a:off x="347" y="1425498"/>
            <a:ext cx="3582176" cy="3718089"/>
            <a:chOff x="4707900" y="539325"/>
            <a:chExt cx="4436131" cy="4604444"/>
          </a:xfrm>
        </p:grpSpPr>
        <p:sp>
          <p:nvSpPr>
            <p:cNvPr id="382" name="Google Shape;382;p28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8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385" name="Google Shape;385;p28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CUSTOM_6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334091" y="136138"/>
            <a:ext cx="8475817" cy="1293175"/>
            <a:chOff x="908176" y="3090407"/>
            <a:chExt cx="7241813" cy="1104900"/>
          </a:xfrm>
        </p:grpSpPr>
        <p:sp>
          <p:nvSpPr>
            <p:cNvPr id="389" name="Google Shape;389;p29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9"/>
          <p:cNvSpPr txBox="1">
            <a:spLocks noGrp="1"/>
          </p:cNvSpPr>
          <p:nvPr>
            <p:ph type="title" hasCustomPrompt="1"/>
          </p:nvPr>
        </p:nvSpPr>
        <p:spPr>
          <a:xfrm>
            <a:off x="1342213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subTitle" idx="1"/>
          </p:nvPr>
        </p:nvSpPr>
        <p:spPr>
          <a:xfrm>
            <a:off x="720313" y="3957612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title" idx="2"/>
          </p:nvPr>
        </p:nvSpPr>
        <p:spPr>
          <a:xfrm>
            <a:off x="720313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 idx="3" hasCustomPrompt="1"/>
          </p:nvPr>
        </p:nvSpPr>
        <p:spPr>
          <a:xfrm>
            <a:off x="3971888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4"/>
          </p:nvPr>
        </p:nvSpPr>
        <p:spPr>
          <a:xfrm>
            <a:off x="3350000" y="3957601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title" idx="5"/>
          </p:nvPr>
        </p:nvSpPr>
        <p:spPr>
          <a:xfrm>
            <a:off x="3349988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title" idx="6" hasCustomPrompt="1"/>
          </p:nvPr>
        </p:nvSpPr>
        <p:spPr>
          <a:xfrm>
            <a:off x="6601925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6" name="Google Shape;406;p29"/>
          <p:cNvSpPr txBox="1">
            <a:spLocks noGrp="1"/>
          </p:cNvSpPr>
          <p:nvPr>
            <p:ph type="subTitle" idx="7"/>
          </p:nvPr>
        </p:nvSpPr>
        <p:spPr>
          <a:xfrm>
            <a:off x="5980031" y="3957601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title" idx="8"/>
          </p:nvPr>
        </p:nvSpPr>
        <p:spPr>
          <a:xfrm>
            <a:off x="5980025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title" idx="9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9"/>
          <p:cNvGrpSpPr/>
          <p:nvPr/>
        </p:nvGrpSpPr>
        <p:grpSpPr>
          <a:xfrm>
            <a:off x="-6" y="2769129"/>
            <a:ext cx="1206195" cy="1177623"/>
            <a:chOff x="2180272" y="-464800"/>
            <a:chExt cx="1256977" cy="1227202"/>
          </a:xfrm>
        </p:grpSpPr>
        <p:sp>
          <p:nvSpPr>
            <p:cNvPr id="410" name="Google Shape;410;p2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9"/>
          <p:cNvSpPr/>
          <p:nvPr/>
        </p:nvSpPr>
        <p:spPr>
          <a:xfrm>
            <a:off x="8610060" y="3611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0"/>
          <p:cNvSpPr txBox="1">
            <a:spLocks noGrp="1"/>
          </p:cNvSpPr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69050" y="790200"/>
            <a:ext cx="7714350" cy="3867900"/>
            <a:chOff x="716650" y="637800"/>
            <a:chExt cx="7714350" cy="3867900"/>
          </a:xfrm>
        </p:grpSpPr>
        <p:grpSp>
          <p:nvGrpSpPr>
            <p:cNvPr id="57" name="Google Shape;57;p7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113588" y="26528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95771" y="4604091"/>
            <a:ext cx="260673" cy="29172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6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4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5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rot="10800000" flipH="1">
              <a:off x="-308999" y="4357734"/>
              <a:ext cx="1230250" cy="793909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 flipH="1">
              <a:off x="-34973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-93650" y="4686460"/>
            <a:ext cx="9331728" cy="492579"/>
            <a:chOff x="-38" y="4570722"/>
            <a:chExt cx="9331728" cy="572700"/>
          </a:xfrm>
        </p:grpSpPr>
        <p:sp>
          <p:nvSpPr>
            <p:cNvPr id="151" name="Google Shape;151;p14"/>
            <p:cNvSpPr/>
            <p:nvPr/>
          </p:nvSpPr>
          <p:spPr>
            <a:xfrm>
              <a:off x="-3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7280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4565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1850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49135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864197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37044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09891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98273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55585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28432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10127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47412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4697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21982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92667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65514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338361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71120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84055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456902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82974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20259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57544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94829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236050" y="3782102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-550856" y="2219442"/>
            <a:ext cx="1206195" cy="1177623"/>
            <a:chOff x="2180272" y="-464800"/>
            <a:chExt cx="1256977" cy="1227202"/>
          </a:xfrm>
        </p:grpSpPr>
        <p:sp>
          <p:nvSpPr>
            <p:cNvPr id="178" name="Google Shape;178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8538144" y="3876829"/>
            <a:ext cx="1206195" cy="1177623"/>
            <a:chOff x="2180272" y="-464800"/>
            <a:chExt cx="1256977" cy="1227202"/>
          </a:xfrm>
        </p:grpSpPr>
        <p:sp>
          <p:nvSpPr>
            <p:cNvPr id="181" name="Google Shape;181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538825" y="1257602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7888218" y="135711"/>
            <a:ext cx="951323" cy="492598"/>
            <a:chOff x="6691856" y="4179277"/>
            <a:chExt cx="1300688" cy="673500"/>
          </a:xfrm>
        </p:grpSpPr>
        <p:sp>
          <p:nvSpPr>
            <p:cNvPr id="185" name="Google Shape;185;p14"/>
            <p:cNvSpPr/>
            <p:nvPr/>
          </p:nvSpPr>
          <p:spPr>
            <a:xfrm rot="-1917045" flipH="1">
              <a:off x="74786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1917045" flipH="1">
              <a:off x="72500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1917045" flipH="1">
              <a:off x="701508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1917045" flipH="1">
              <a:off x="680553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7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sp>
          <p:nvSpPr>
            <p:cNvPr id="446" name="Google Shape;446;p36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952694" y="3188882"/>
            <a:ext cx="7241813" cy="1104900"/>
            <a:chOff x="908176" y="3090407"/>
            <a:chExt cx="7241813" cy="1104900"/>
          </a:xfrm>
        </p:grpSpPr>
        <p:sp>
          <p:nvSpPr>
            <p:cNvPr id="449" name="Google Shape;449;p36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3844819" y="1256679"/>
            <a:ext cx="1457561" cy="134244"/>
            <a:chOff x="3599100" y="1158250"/>
            <a:chExt cx="1726150" cy="159000"/>
          </a:xfrm>
        </p:grpSpPr>
        <p:sp>
          <p:nvSpPr>
            <p:cNvPr id="460" name="Google Shape;460;p36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187947" y="421025"/>
            <a:ext cx="1256977" cy="1227202"/>
            <a:chOff x="2180272" y="-464800"/>
            <a:chExt cx="1256977" cy="1227202"/>
          </a:xfrm>
        </p:grpSpPr>
        <p:sp>
          <p:nvSpPr>
            <p:cNvPr id="464" name="Google Shape;464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2182475" y="3321182"/>
            <a:ext cx="4901700" cy="840300"/>
            <a:chOff x="2182475" y="3128725"/>
            <a:chExt cx="4901700" cy="840300"/>
          </a:xfrm>
        </p:grpSpPr>
        <p:sp>
          <p:nvSpPr>
            <p:cNvPr id="467" name="Google Shape;467;p36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 txBox="1">
            <a:spLocks noGrp="1"/>
          </p:cNvSpPr>
          <p:nvPr>
            <p:ph type="ctrTitle"/>
          </p:nvPr>
        </p:nvSpPr>
        <p:spPr>
          <a:xfrm>
            <a:off x="799814" y="1719898"/>
            <a:ext cx="7453500" cy="851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Virtual Keyboard</a:t>
            </a:r>
            <a:endParaRPr dirty="0"/>
          </a:p>
        </p:txBody>
      </p:sp>
      <p:grpSp>
        <p:nvGrpSpPr>
          <p:cNvPr id="471" name="Google Shape;471;p36"/>
          <p:cNvGrpSpPr/>
          <p:nvPr/>
        </p:nvGrpSpPr>
        <p:grpSpPr>
          <a:xfrm rot="1124476">
            <a:off x="161859" y="4051655"/>
            <a:ext cx="3002061" cy="1104891"/>
            <a:chOff x="419375" y="2109025"/>
            <a:chExt cx="1137975" cy="418825"/>
          </a:xfrm>
        </p:grpSpPr>
        <p:sp>
          <p:nvSpPr>
            <p:cNvPr id="472" name="Google Shape;472;p36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6"/>
          <p:cNvGrpSpPr/>
          <p:nvPr/>
        </p:nvGrpSpPr>
        <p:grpSpPr>
          <a:xfrm flipH="1">
            <a:off x="7744172" y="3783875"/>
            <a:ext cx="1256977" cy="1227202"/>
            <a:chOff x="2180272" y="-464800"/>
            <a:chExt cx="1256977" cy="1227202"/>
          </a:xfrm>
        </p:grpSpPr>
        <p:sp>
          <p:nvSpPr>
            <p:cNvPr id="563" name="Google Shape;563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6"/>
          <p:cNvGrpSpPr/>
          <p:nvPr/>
        </p:nvGrpSpPr>
        <p:grpSpPr>
          <a:xfrm rot="-2700000" flipH="1">
            <a:off x="7599152" y="258927"/>
            <a:ext cx="1139797" cy="1617797"/>
            <a:chOff x="1801400" y="1718664"/>
            <a:chExt cx="640972" cy="909778"/>
          </a:xfrm>
        </p:grpSpPr>
        <p:sp>
          <p:nvSpPr>
            <p:cNvPr id="566" name="Google Shape;566;p36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459;p36">
            <a:extLst>
              <a:ext uri="{FF2B5EF4-FFF2-40B4-BE49-F238E27FC236}">
                <a16:creationId xmlns:a16="http://schemas.microsoft.com/office/drawing/2014/main" id="{70ED36A6-C14F-41EE-A323-D409FAD789DA}"/>
              </a:ext>
            </a:extLst>
          </p:cNvPr>
          <p:cNvGrpSpPr/>
          <p:nvPr/>
        </p:nvGrpSpPr>
        <p:grpSpPr>
          <a:xfrm>
            <a:off x="3842820" y="3673267"/>
            <a:ext cx="1457561" cy="134244"/>
            <a:chOff x="3599100" y="1158250"/>
            <a:chExt cx="1726150" cy="159000"/>
          </a:xfrm>
        </p:grpSpPr>
        <p:sp>
          <p:nvSpPr>
            <p:cNvPr id="127" name="Google Shape;460;p36">
              <a:extLst>
                <a:ext uri="{FF2B5EF4-FFF2-40B4-BE49-F238E27FC236}">
                  <a16:creationId xmlns:a16="http://schemas.microsoft.com/office/drawing/2014/main" id="{E6A47B7F-083A-4A02-8A8C-67A2BEEDA97F}"/>
                </a:ext>
              </a:extLst>
            </p:cNvPr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1;p36">
              <a:extLst>
                <a:ext uri="{FF2B5EF4-FFF2-40B4-BE49-F238E27FC236}">
                  <a16:creationId xmlns:a16="http://schemas.microsoft.com/office/drawing/2014/main" id="{2461A62B-4F28-4898-B0C3-3146A9596795}"/>
                </a:ext>
              </a:extLst>
            </p:cNvPr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2;p36">
              <a:extLst>
                <a:ext uri="{FF2B5EF4-FFF2-40B4-BE49-F238E27FC236}">
                  <a16:creationId xmlns:a16="http://schemas.microsoft.com/office/drawing/2014/main" id="{214FB8A8-15AA-4521-A865-2D462C90AD80}"/>
                </a:ext>
              </a:extLst>
            </p:cNvPr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9"/>
          </p:nvPr>
        </p:nvSpPr>
        <p:spPr>
          <a:xfrm>
            <a:off x="713275" y="150106"/>
            <a:ext cx="7717500" cy="572700"/>
          </a:xfrm>
        </p:spPr>
        <p:txBody>
          <a:bodyPr/>
          <a:lstStyle/>
          <a:p>
            <a:pPr lvl="0"/>
            <a:r>
              <a:rPr lang="en-US" sz="4400" b="1" dirty="0"/>
              <a:t>Voice Command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oogle Shape;1367;p58">
            <a:extLst>
              <a:ext uri="{FF2B5EF4-FFF2-40B4-BE49-F238E27FC236}">
                <a16:creationId xmlns:a16="http://schemas.microsoft.com/office/drawing/2014/main" id="{4AB55DD2-FF4D-4122-B40A-212AF7C34676}"/>
              </a:ext>
            </a:extLst>
          </p:cNvPr>
          <p:cNvGrpSpPr/>
          <p:nvPr/>
        </p:nvGrpSpPr>
        <p:grpSpPr>
          <a:xfrm>
            <a:off x="713275" y="913737"/>
            <a:ext cx="7714350" cy="4099133"/>
            <a:chOff x="716650" y="637800"/>
            <a:chExt cx="7714350" cy="3867900"/>
          </a:xfrm>
        </p:grpSpPr>
        <p:grpSp>
          <p:nvGrpSpPr>
            <p:cNvPr id="15" name="Google Shape;1368;p58">
              <a:extLst>
                <a:ext uri="{FF2B5EF4-FFF2-40B4-BE49-F238E27FC236}">
                  <a16:creationId xmlns:a16="http://schemas.microsoft.com/office/drawing/2014/main" id="{3FD04E5D-D594-45D1-924D-7F3B7FBFA00D}"/>
                </a:ext>
              </a:extLst>
            </p:cNvPr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20" name="Google Shape;1369;p58">
                <a:extLst>
                  <a:ext uri="{FF2B5EF4-FFF2-40B4-BE49-F238E27FC236}">
                    <a16:creationId xmlns:a16="http://schemas.microsoft.com/office/drawing/2014/main" id="{5FB7F053-7050-4363-88FC-9EEA497284A9}"/>
                  </a:ext>
                </a:extLst>
              </p:cNvPr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70;p58">
                <a:extLst>
                  <a:ext uri="{FF2B5EF4-FFF2-40B4-BE49-F238E27FC236}">
                    <a16:creationId xmlns:a16="http://schemas.microsoft.com/office/drawing/2014/main" id="{E54C58F4-A5F0-4708-BDD2-4A81AD8B0C09}"/>
                  </a:ext>
                </a:extLst>
              </p:cNvPr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371;p58">
              <a:extLst>
                <a:ext uri="{FF2B5EF4-FFF2-40B4-BE49-F238E27FC236}">
                  <a16:creationId xmlns:a16="http://schemas.microsoft.com/office/drawing/2014/main" id="{C15278C6-A266-4CDF-83E2-71DE6A4CAEB9}"/>
                </a:ext>
              </a:extLst>
            </p:cNvPr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17" name="Google Shape;1372;p58">
                <a:extLst>
                  <a:ext uri="{FF2B5EF4-FFF2-40B4-BE49-F238E27FC236}">
                    <a16:creationId xmlns:a16="http://schemas.microsoft.com/office/drawing/2014/main" id="{22D4C973-141D-4774-B3B3-7B3859AE1008}"/>
                  </a:ext>
                </a:extLst>
              </p:cNvPr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73;p58">
                <a:extLst>
                  <a:ext uri="{FF2B5EF4-FFF2-40B4-BE49-F238E27FC236}">
                    <a16:creationId xmlns:a16="http://schemas.microsoft.com/office/drawing/2014/main" id="{8DF58E11-31C4-48DA-8153-E5C1676CDE35}"/>
                  </a:ext>
                </a:extLst>
              </p:cNvPr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74;p58">
                <a:extLst>
                  <a:ext uri="{FF2B5EF4-FFF2-40B4-BE49-F238E27FC236}">
                    <a16:creationId xmlns:a16="http://schemas.microsoft.com/office/drawing/2014/main" id="{56D035AA-9545-48F6-A12A-DDE63CB942C6}"/>
                  </a:ext>
                </a:extLst>
              </p:cNvPr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5" y="1239537"/>
            <a:ext cx="7692839" cy="3753857"/>
          </a:xfrm>
          <a:prstGeom prst="rect">
            <a:avLst/>
          </a:prstGeom>
        </p:spPr>
      </p:pic>
      <p:grpSp>
        <p:nvGrpSpPr>
          <p:cNvPr id="22" name="Google Shape;1238;p54">
            <a:extLst>
              <a:ext uri="{FF2B5EF4-FFF2-40B4-BE49-F238E27FC236}">
                <a16:creationId xmlns:a16="http://schemas.microsoft.com/office/drawing/2014/main" id="{30852F64-1A3D-408F-A841-405D77AB1424}"/>
              </a:ext>
            </a:extLst>
          </p:cNvPr>
          <p:cNvGrpSpPr/>
          <p:nvPr/>
        </p:nvGrpSpPr>
        <p:grpSpPr>
          <a:xfrm>
            <a:off x="7216737" y="4470000"/>
            <a:ext cx="1300688" cy="673500"/>
            <a:chOff x="6691856" y="4179277"/>
            <a:chExt cx="1300688" cy="673500"/>
          </a:xfrm>
        </p:grpSpPr>
        <p:sp>
          <p:nvSpPr>
            <p:cNvPr id="23" name="Google Shape;1239;p54">
              <a:extLst>
                <a:ext uri="{FF2B5EF4-FFF2-40B4-BE49-F238E27FC236}">
                  <a16:creationId xmlns:a16="http://schemas.microsoft.com/office/drawing/2014/main" id="{6D02C43E-687F-4ECA-B1CE-08A7A567DAA4}"/>
                </a:ext>
              </a:extLst>
            </p:cNvPr>
            <p:cNvSpPr/>
            <p:nvPr/>
          </p:nvSpPr>
          <p:spPr>
            <a:xfrm rot="-1917045" flipH="1">
              <a:off x="74786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40;p54">
              <a:extLst>
                <a:ext uri="{FF2B5EF4-FFF2-40B4-BE49-F238E27FC236}">
                  <a16:creationId xmlns:a16="http://schemas.microsoft.com/office/drawing/2014/main" id="{90016B51-944F-42C4-9B51-00778550677F}"/>
                </a:ext>
              </a:extLst>
            </p:cNvPr>
            <p:cNvSpPr/>
            <p:nvPr/>
          </p:nvSpPr>
          <p:spPr>
            <a:xfrm rot="-1917045" flipH="1">
              <a:off x="72500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41;p54">
              <a:extLst>
                <a:ext uri="{FF2B5EF4-FFF2-40B4-BE49-F238E27FC236}">
                  <a16:creationId xmlns:a16="http://schemas.microsoft.com/office/drawing/2014/main" id="{6EF6B821-2CAB-4E9F-839B-5A95355A2FED}"/>
                </a:ext>
              </a:extLst>
            </p:cNvPr>
            <p:cNvSpPr/>
            <p:nvPr/>
          </p:nvSpPr>
          <p:spPr>
            <a:xfrm rot="-1917045" flipH="1">
              <a:off x="701508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2;p54">
              <a:extLst>
                <a:ext uri="{FF2B5EF4-FFF2-40B4-BE49-F238E27FC236}">
                  <a16:creationId xmlns:a16="http://schemas.microsoft.com/office/drawing/2014/main" id="{6BC7DCAE-EC57-497E-BBF3-C0B06DF1CA8F}"/>
                </a:ext>
              </a:extLst>
            </p:cNvPr>
            <p:cNvSpPr/>
            <p:nvPr/>
          </p:nvSpPr>
          <p:spPr>
            <a:xfrm rot="-1917045" flipH="1">
              <a:off x="680553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13;p44">
            <a:extLst>
              <a:ext uri="{FF2B5EF4-FFF2-40B4-BE49-F238E27FC236}">
                <a16:creationId xmlns:a16="http://schemas.microsoft.com/office/drawing/2014/main" id="{721DD32E-4763-4FD5-B93B-C60B6074267F}"/>
              </a:ext>
            </a:extLst>
          </p:cNvPr>
          <p:cNvGrpSpPr/>
          <p:nvPr/>
        </p:nvGrpSpPr>
        <p:grpSpPr>
          <a:xfrm rot="20748235" flipH="1">
            <a:off x="-48435" y="2774607"/>
            <a:ext cx="1206195" cy="1177623"/>
            <a:chOff x="2180272" y="-464800"/>
            <a:chExt cx="1256977" cy="1227202"/>
          </a:xfrm>
        </p:grpSpPr>
        <p:sp>
          <p:nvSpPr>
            <p:cNvPr id="32" name="Google Shape;814;p44">
              <a:extLst>
                <a:ext uri="{FF2B5EF4-FFF2-40B4-BE49-F238E27FC236}">
                  <a16:creationId xmlns:a16="http://schemas.microsoft.com/office/drawing/2014/main" id="{6EE31163-EB56-451F-B4BD-CEA7D8B661E8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5;p44">
              <a:extLst>
                <a:ext uri="{FF2B5EF4-FFF2-40B4-BE49-F238E27FC236}">
                  <a16:creationId xmlns:a16="http://schemas.microsoft.com/office/drawing/2014/main" id="{5EC01DB0-78C2-4C68-A558-9CF0B5DBD997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722;p42">
            <a:extLst>
              <a:ext uri="{FF2B5EF4-FFF2-40B4-BE49-F238E27FC236}">
                <a16:creationId xmlns:a16="http://schemas.microsoft.com/office/drawing/2014/main" id="{6077F1E7-70E0-4CBD-B57E-2AF68A0D809B}"/>
              </a:ext>
            </a:extLst>
          </p:cNvPr>
          <p:cNvSpPr/>
          <p:nvPr/>
        </p:nvSpPr>
        <p:spPr>
          <a:xfrm>
            <a:off x="8799828" y="326823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792;p44">
            <a:extLst>
              <a:ext uri="{FF2B5EF4-FFF2-40B4-BE49-F238E27FC236}">
                <a16:creationId xmlns:a16="http://schemas.microsoft.com/office/drawing/2014/main" id="{2CC1809A-162B-48DD-B5B3-F1B1EC28B38D}"/>
              </a:ext>
            </a:extLst>
          </p:cNvPr>
          <p:cNvGrpSpPr/>
          <p:nvPr/>
        </p:nvGrpSpPr>
        <p:grpSpPr>
          <a:xfrm>
            <a:off x="8179458" y="1921059"/>
            <a:ext cx="675900" cy="809700"/>
            <a:chOff x="1970600" y="969525"/>
            <a:chExt cx="675900" cy="809700"/>
          </a:xfrm>
        </p:grpSpPr>
        <p:sp>
          <p:nvSpPr>
            <p:cNvPr id="42" name="Google Shape;793;p44">
              <a:extLst>
                <a:ext uri="{FF2B5EF4-FFF2-40B4-BE49-F238E27FC236}">
                  <a16:creationId xmlns:a16="http://schemas.microsoft.com/office/drawing/2014/main" id="{E39D77AB-6CD5-41E0-BAD1-5AB274970978}"/>
                </a:ext>
              </a:extLst>
            </p:cNvPr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4;p44">
              <a:extLst>
                <a:ext uri="{FF2B5EF4-FFF2-40B4-BE49-F238E27FC236}">
                  <a16:creationId xmlns:a16="http://schemas.microsoft.com/office/drawing/2014/main" id="{8A73B538-5359-4A71-8821-F79CB0D993DE}"/>
                </a:ext>
              </a:extLst>
            </p:cNvPr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?</a:t>
              </a:r>
              <a:endParaRPr sz="18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13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8"/>
          <p:cNvGrpSpPr/>
          <p:nvPr/>
        </p:nvGrpSpPr>
        <p:grpSpPr>
          <a:xfrm>
            <a:off x="652980" y="748350"/>
            <a:ext cx="7714350" cy="3867900"/>
            <a:chOff x="716650" y="637800"/>
            <a:chExt cx="7714350" cy="3867900"/>
          </a:xfrm>
        </p:grpSpPr>
        <p:grpSp>
          <p:nvGrpSpPr>
            <p:cNvPr id="1368" name="Google Shape;1368;p58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1369" name="Google Shape;1369;p58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8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58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1372" name="Google Shape;1372;p5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58"/>
          <p:cNvGrpSpPr/>
          <p:nvPr/>
        </p:nvGrpSpPr>
        <p:grpSpPr>
          <a:xfrm>
            <a:off x="1450428" y="2043149"/>
            <a:ext cx="5946150" cy="2371196"/>
            <a:chOff x="963600" y="1217410"/>
            <a:chExt cx="3391608" cy="2217171"/>
          </a:xfrm>
        </p:grpSpPr>
        <p:grpSp>
          <p:nvGrpSpPr>
            <p:cNvPr id="1376" name="Google Shape;1376;p58"/>
            <p:cNvGrpSpPr/>
            <p:nvPr/>
          </p:nvGrpSpPr>
          <p:grpSpPr>
            <a:xfrm>
              <a:off x="963600" y="1217410"/>
              <a:ext cx="3391608" cy="2217171"/>
              <a:chOff x="2185014" y="637808"/>
              <a:chExt cx="6246056" cy="2204386"/>
            </a:xfrm>
          </p:grpSpPr>
          <p:sp>
            <p:nvSpPr>
              <p:cNvPr id="1377" name="Google Shape;1377;p58"/>
              <p:cNvSpPr/>
              <p:nvPr/>
            </p:nvSpPr>
            <p:spPr>
              <a:xfrm>
                <a:off x="2185014" y="963594"/>
                <a:ext cx="6245700" cy="18786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8"/>
              <p:cNvSpPr/>
              <p:nvPr/>
            </p:nvSpPr>
            <p:spPr>
              <a:xfrm>
                <a:off x="2185370" y="637808"/>
                <a:ext cx="62457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9" name="Google Shape;1379;p58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380" name="Google Shape;1380;p5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3" name="Google Shape;1383;p58"/>
          <p:cNvSpPr txBox="1">
            <a:spLocks noGrp="1"/>
          </p:cNvSpPr>
          <p:nvPr>
            <p:ph type="title"/>
          </p:nvPr>
        </p:nvSpPr>
        <p:spPr>
          <a:xfrm>
            <a:off x="733775" y="218387"/>
            <a:ext cx="8349418" cy="566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b="1" dirty="0"/>
              <a:t>Voice </a:t>
            </a:r>
            <a:r>
              <a:rPr lang="en-US" sz="4400" b="1" dirty="0" err="1"/>
              <a:t>Recognization</a:t>
            </a:r>
            <a:endParaRPr sz="4400" b="1" dirty="0"/>
          </a:p>
        </p:txBody>
      </p:sp>
      <p:sp>
        <p:nvSpPr>
          <p:cNvPr id="1384" name="Google Shape;1384;p58"/>
          <p:cNvSpPr txBox="1">
            <a:spLocks noGrp="1"/>
          </p:cNvSpPr>
          <p:nvPr>
            <p:ph type="subTitle" idx="1"/>
          </p:nvPr>
        </p:nvSpPr>
        <p:spPr>
          <a:xfrm>
            <a:off x="3402185" y="2629646"/>
            <a:ext cx="27351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1" name="Google Shape;1411;p58"/>
          <p:cNvSpPr/>
          <p:nvPr/>
        </p:nvSpPr>
        <p:spPr>
          <a:xfrm rot="1917045">
            <a:off x="1143667" y="198986"/>
            <a:ext cx="400234" cy="544161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1" y="1074150"/>
            <a:ext cx="7714350" cy="3542100"/>
          </a:xfrm>
          <a:prstGeom prst="rect">
            <a:avLst/>
          </a:prstGeom>
        </p:spPr>
      </p:pic>
      <p:grpSp>
        <p:nvGrpSpPr>
          <p:cNvPr id="1388" name="Google Shape;1388;p58"/>
          <p:cNvGrpSpPr/>
          <p:nvPr/>
        </p:nvGrpSpPr>
        <p:grpSpPr>
          <a:xfrm>
            <a:off x="7633300" y="3806550"/>
            <a:ext cx="1408778" cy="809700"/>
            <a:chOff x="1970600" y="969525"/>
            <a:chExt cx="675900" cy="809700"/>
          </a:xfrm>
        </p:grpSpPr>
        <p:sp>
          <p:nvSpPr>
            <p:cNvPr id="1389" name="Google Shape;1389;p5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Ctrl</a:t>
              </a:r>
              <a:endParaRPr sz="24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397" name="Google Shape;1397;p58"/>
          <p:cNvGrpSpPr/>
          <p:nvPr/>
        </p:nvGrpSpPr>
        <p:grpSpPr>
          <a:xfrm>
            <a:off x="6294379" y="4482450"/>
            <a:ext cx="675900" cy="809700"/>
            <a:chOff x="1970600" y="969525"/>
            <a:chExt cx="675900" cy="809700"/>
          </a:xfrm>
        </p:grpSpPr>
        <p:sp>
          <p:nvSpPr>
            <p:cNvPr id="1398" name="Google Shape;1398;p5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</a:t>
              </a:r>
              <a:endParaRPr sz="24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16991" y="96214"/>
            <a:ext cx="7717500" cy="572700"/>
          </a:xfrm>
        </p:spPr>
        <p:txBody>
          <a:bodyPr/>
          <a:lstStyle/>
          <a:p>
            <a:r>
              <a:rPr lang="en-US" sz="4400" dirty="0"/>
              <a:t>         </a:t>
            </a:r>
            <a:r>
              <a:rPr lang="en-US" sz="4400" b="1" dirty="0"/>
              <a:t>Open Keyboard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9" y="930729"/>
            <a:ext cx="7484844" cy="3818195"/>
          </a:xfrm>
          <a:prstGeom prst="rect">
            <a:avLst/>
          </a:prstGeom>
        </p:spPr>
      </p:pic>
      <p:grpSp>
        <p:nvGrpSpPr>
          <p:cNvPr id="17" name="Google Shape;710;p41"/>
          <p:cNvGrpSpPr/>
          <p:nvPr/>
        </p:nvGrpSpPr>
        <p:grpSpPr>
          <a:xfrm flipH="1">
            <a:off x="720365" y="271312"/>
            <a:ext cx="939590" cy="917333"/>
            <a:chOff x="2180272" y="-464800"/>
            <a:chExt cx="1256977" cy="1227202"/>
          </a:xfrm>
        </p:grpSpPr>
        <p:sp>
          <p:nvSpPr>
            <p:cNvPr id="18" name="Google Shape;711;p4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2;p4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9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1199" y="242714"/>
            <a:ext cx="5381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415A75"/>
                </a:solidFill>
                <a:latin typeface="Fredoka One" charset="0"/>
              </a:rPr>
              <a:t>Typing on Notepad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17" y="1006204"/>
            <a:ext cx="6911602" cy="3726529"/>
          </a:xfrm>
          <a:prstGeom prst="rect">
            <a:avLst/>
          </a:prstGeom>
        </p:spPr>
      </p:pic>
      <p:grpSp>
        <p:nvGrpSpPr>
          <p:cNvPr id="8" name="Google Shape;710;p41"/>
          <p:cNvGrpSpPr/>
          <p:nvPr/>
        </p:nvGrpSpPr>
        <p:grpSpPr>
          <a:xfrm flipH="1">
            <a:off x="7803287" y="173724"/>
            <a:ext cx="939590" cy="917333"/>
            <a:chOff x="2180272" y="-464800"/>
            <a:chExt cx="1256977" cy="1227202"/>
          </a:xfrm>
        </p:grpSpPr>
        <p:sp>
          <p:nvSpPr>
            <p:cNvPr id="9" name="Google Shape;711;p4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2;p4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10;p41"/>
          <p:cNvGrpSpPr/>
          <p:nvPr/>
        </p:nvGrpSpPr>
        <p:grpSpPr>
          <a:xfrm flipH="1">
            <a:off x="196950" y="247669"/>
            <a:ext cx="939590" cy="917333"/>
            <a:chOff x="2180272" y="-464800"/>
            <a:chExt cx="1256977" cy="1227202"/>
          </a:xfrm>
        </p:grpSpPr>
        <p:sp>
          <p:nvSpPr>
            <p:cNvPr id="12" name="Google Shape;711;p4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;p4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10;p41"/>
          <p:cNvGrpSpPr/>
          <p:nvPr/>
        </p:nvGrpSpPr>
        <p:grpSpPr>
          <a:xfrm flipH="1">
            <a:off x="449198" y="3815400"/>
            <a:ext cx="939590" cy="917333"/>
            <a:chOff x="2180272" y="-464800"/>
            <a:chExt cx="1256977" cy="1227202"/>
          </a:xfrm>
        </p:grpSpPr>
        <p:sp>
          <p:nvSpPr>
            <p:cNvPr id="3" name="Google Shape;711;p4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2;p4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994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53"/>
          <p:cNvGrpSpPr/>
          <p:nvPr/>
        </p:nvGrpSpPr>
        <p:grpSpPr>
          <a:xfrm>
            <a:off x="449892" y="1072784"/>
            <a:ext cx="4658884" cy="2808099"/>
            <a:chOff x="2746075" y="637800"/>
            <a:chExt cx="5685032" cy="3426600"/>
          </a:xfrm>
        </p:grpSpPr>
        <p:grpSp>
          <p:nvGrpSpPr>
            <p:cNvPr id="1178" name="Google Shape;1178;p53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1179" name="Google Shape;1179;p53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v"/>
                </a:pPr>
                <a:endParaRPr dirty="0"/>
              </a:p>
            </p:txBody>
          </p:sp>
          <p:sp>
            <p:nvSpPr>
              <p:cNvPr id="1180" name="Google Shape;1180;p53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1" name="Google Shape;1181;p53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1182" name="Google Shape;1182;p5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5" name="Google Shape;1185;p53"/>
          <p:cNvGrpSpPr/>
          <p:nvPr/>
        </p:nvGrpSpPr>
        <p:grpSpPr>
          <a:xfrm>
            <a:off x="3835832" y="1957403"/>
            <a:ext cx="4658884" cy="2808099"/>
            <a:chOff x="2746075" y="637800"/>
            <a:chExt cx="5685032" cy="3426600"/>
          </a:xfrm>
        </p:grpSpPr>
        <p:grpSp>
          <p:nvGrpSpPr>
            <p:cNvPr id="1186" name="Google Shape;1186;p53"/>
            <p:cNvGrpSpPr/>
            <p:nvPr/>
          </p:nvGrpSpPr>
          <p:grpSpPr>
            <a:xfrm>
              <a:off x="2746075" y="637800"/>
              <a:ext cx="5685032" cy="3426600"/>
              <a:chOff x="2746075" y="637800"/>
              <a:chExt cx="5685032" cy="3426600"/>
            </a:xfrm>
          </p:grpSpPr>
          <p:sp>
            <p:nvSpPr>
              <p:cNvPr id="1187" name="Google Shape;1187;p53"/>
              <p:cNvSpPr/>
              <p:nvPr/>
            </p:nvSpPr>
            <p:spPr>
              <a:xfrm>
                <a:off x="2746075" y="963600"/>
                <a:ext cx="5684700" cy="31008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3"/>
              <p:cNvSpPr/>
              <p:nvPr/>
            </p:nvSpPr>
            <p:spPr>
              <a:xfrm>
                <a:off x="2746407" y="637800"/>
                <a:ext cx="56847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53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1190" name="Google Shape;1190;p5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3" name="Google Shape;1193;p5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</a:t>
            </a:r>
            <a:endParaRPr dirty="0"/>
          </a:p>
        </p:txBody>
      </p:sp>
      <p:sp>
        <p:nvSpPr>
          <p:cNvPr id="1194" name="Google Shape;1194;p53"/>
          <p:cNvSpPr txBox="1">
            <a:spLocks noGrp="1"/>
          </p:cNvSpPr>
          <p:nvPr>
            <p:ph type="subTitle" idx="1"/>
          </p:nvPr>
        </p:nvSpPr>
        <p:spPr>
          <a:xfrm>
            <a:off x="643233" y="1627001"/>
            <a:ext cx="3129054" cy="1827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rgbClr val="0D030A"/>
                </a:solidFill>
              </a:rPr>
              <a:t>Can not write using voice command.</a:t>
            </a:r>
            <a:endParaRPr sz="2400" b="1" dirty="0">
              <a:solidFill>
                <a:srgbClr val="0D030A"/>
              </a:solidFill>
            </a:endParaRPr>
          </a:p>
        </p:txBody>
      </p:sp>
      <p:sp>
        <p:nvSpPr>
          <p:cNvPr id="1196" name="Google Shape;1196;p53"/>
          <p:cNvSpPr txBox="1">
            <a:spLocks noGrp="1"/>
          </p:cNvSpPr>
          <p:nvPr>
            <p:ph type="subTitle" idx="3"/>
          </p:nvPr>
        </p:nvSpPr>
        <p:spPr>
          <a:xfrm>
            <a:off x="4054891" y="2730588"/>
            <a:ext cx="4439281" cy="1226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rgbClr val="0D030A"/>
                </a:solidFill>
              </a:rPr>
              <a:t>Voice command can not recognize in sound pollution</a:t>
            </a:r>
            <a:r>
              <a:rPr lang="en-US" sz="2000" b="1" dirty="0">
                <a:solidFill>
                  <a:srgbClr val="0D030A"/>
                </a:solidFill>
              </a:rPr>
              <a:t>.</a:t>
            </a:r>
            <a:endParaRPr sz="2000" b="1" dirty="0">
              <a:solidFill>
                <a:srgbClr val="0D030A"/>
              </a:solidFill>
            </a:endParaRPr>
          </a:p>
        </p:txBody>
      </p:sp>
      <p:grpSp>
        <p:nvGrpSpPr>
          <p:cNvPr id="1198" name="Google Shape;1198;p53"/>
          <p:cNvGrpSpPr/>
          <p:nvPr/>
        </p:nvGrpSpPr>
        <p:grpSpPr>
          <a:xfrm>
            <a:off x="3595714" y="2032833"/>
            <a:ext cx="692236" cy="779696"/>
            <a:chOff x="1440544" y="1661609"/>
            <a:chExt cx="1026600" cy="1156304"/>
          </a:xfrm>
        </p:grpSpPr>
        <p:sp>
          <p:nvSpPr>
            <p:cNvPr id="1199" name="Google Shape;1199;p53"/>
            <p:cNvSpPr/>
            <p:nvPr/>
          </p:nvSpPr>
          <p:spPr>
            <a:xfrm>
              <a:off x="1440544" y="1791313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440544" y="1661609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201" name="Google Shape;1201;p53"/>
          <p:cNvGrpSpPr/>
          <p:nvPr/>
        </p:nvGrpSpPr>
        <p:grpSpPr>
          <a:xfrm>
            <a:off x="-128457" y="63001"/>
            <a:ext cx="692236" cy="779696"/>
            <a:chOff x="1440544" y="1661609"/>
            <a:chExt cx="1026600" cy="1156304"/>
          </a:xfrm>
        </p:grpSpPr>
        <p:sp>
          <p:nvSpPr>
            <p:cNvPr id="1202" name="Google Shape;1202;p53"/>
            <p:cNvSpPr/>
            <p:nvPr/>
          </p:nvSpPr>
          <p:spPr>
            <a:xfrm>
              <a:off x="1440544" y="1791313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440544" y="1661609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204" name="Google Shape;1204;p53"/>
          <p:cNvGrpSpPr/>
          <p:nvPr/>
        </p:nvGrpSpPr>
        <p:grpSpPr>
          <a:xfrm>
            <a:off x="8072469" y="4193340"/>
            <a:ext cx="692236" cy="779696"/>
            <a:chOff x="1440544" y="1661609"/>
            <a:chExt cx="1026600" cy="1156304"/>
          </a:xfrm>
        </p:grpSpPr>
        <p:sp>
          <p:nvSpPr>
            <p:cNvPr id="1205" name="Google Shape;1205;p53"/>
            <p:cNvSpPr/>
            <p:nvPr/>
          </p:nvSpPr>
          <p:spPr>
            <a:xfrm>
              <a:off x="1440544" y="1791313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1440544" y="1661609"/>
              <a:ext cx="1026600" cy="10266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207" name="Google Shape;1207;p53"/>
          <p:cNvGrpSpPr/>
          <p:nvPr/>
        </p:nvGrpSpPr>
        <p:grpSpPr>
          <a:xfrm>
            <a:off x="67080" y="162624"/>
            <a:ext cx="301161" cy="339535"/>
            <a:chOff x="3299850" y="238575"/>
            <a:chExt cx="427725" cy="482225"/>
          </a:xfrm>
        </p:grpSpPr>
        <p:sp>
          <p:nvSpPr>
            <p:cNvPr id="1208" name="Google Shape;1208;p53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3" name="Google Shape;1213;p53"/>
          <p:cNvGrpSpPr/>
          <p:nvPr/>
        </p:nvGrpSpPr>
        <p:grpSpPr>
          <a:xfrm>
            <a:off x="3739474" y="2276809"/>
            <a:ext cx="340168" cy="340168"/>
            <a:chOff x="6242825" y="238125"/>
            <a:chExt cx="483125" cy="483125"/>
          </a:xfrm>
        </p:grpSpPr>
        <p:sp>
          <p:nvSpPr>
            <p:cNvPr id="1214" name="Google Shape;1214;p53"/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7" name="Google Shape;1217;p53"/>
          <p:cNvGrpSpPr/>
          <p:nvPr/>
        </p:nvGrpSpPr>
        <p:grpSpPr>
          <a:xfrm>
            <a:off x="8262109" y="4369374"/>
            <a:ext cx="312955" cy="340168"/>
            <a:chOff x="2100300" y="3804850"/>
            <a:chExt cx="444475" cy="483125"/>
          </a:xfrm>
        </p:grpSpPr>
        <p:sp>
          <p:nvSpPr>
            <p:cNvPr id="1218" name="Google Shape;1218;p53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9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723" y="428823"/>
            <a:ext cx="508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415A75"/>
                </a:solidFill>
                <a:latin typeface="Fredoka One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275" y="1715289"/>
            <a:ext cx="6369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Karla Medium" charset="0"/>
              </a:rPr>
              <a:t>Enables users to type on a keyboard without the need for a physical keyboard.</a:t>
            </a:r>
          </a:p>
          <a:p>
            <a:endParaRPr lang="en-US" sz="2000" dirty="0">
              <a:solidFill>
                <a:srgbClr val="002060"/>
              </a:solidFill>
              <a:latin typeface="Karla Medium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Karla Medium" charset="0"/>
              </a:rPr>
              <a:t>Several advantages, including convenience, portability, and accessibility.</a:t>
            </a:r>
          </a:p>
          <a:p>
            <a:endParaRPr lang="en-US" sz="2000" dirty="0">
              <a:solidFill>
                <a:srgbClr val="002060"/>
              </a:solidFill>
              <a:latin typeface="Karla Medium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Karla Medium" charset="0"/>
              </a:rPr>
              <a:t>Used when our normal keyboard fails.</a:t>
            </a:r>
          </a:p>
        </p:txBody>
      </p:sp>
      <p:sp>
        <p:nvSpPr>
          <p:cNvPr id="14" name="Google Shape;1491;p60">
            <a:extLst>
              <a:ext uri="{FF2B5EF4-FFF2-40B4-BE49-F238E27FC236}">
                <a16:creationId xmlns:a16="http://schemas.microsoft.com/office/drawing/2014/main" id="{6D9388B4-4E90-4DCD-AB9E-C29E7AD7BE9A}"/>
              </a:ext>
            </a:extLst>
          </p:cNvPr>
          <p:cNvSpPr/>
          <p:nvPr/>
        </p:nvSpPr>
        <p:spPr>
          <a:xfrm>
            <a:off x="1813085" y="41535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93;p60">
            <a:extLst>
              <a:ext uri="{FF2B5EF4-FFF2-40B4-BE49-F238E27FC236}">
                <a16:creationId xmlns:a16="http://schemas.microsoft.com/office/drawing/2014/main" id="{E982535C-A05E-49A8-92BC-396E561B5C57}"/>
              </a:ext>
            </a:extLst>
          </p:cNvPr>
          <p:cNvSpPr/>
          <p:nvPr/>
        </p:nvSpPr>
        <p:spPr>
          <a:xfrm>
            <a:off x="3608210" y="1254538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488;p60">
            <a:extLst>
              <a:ext uri="{FF2B5EF4-FFF2-40B4-BE49-F238E27FC236}">
                <a16:creationId xmlns:a16="http://schemas.microsoft.com/office/drawing/2014/main" id="{6136AD06-2416-4FE7-B3FA-EB1E386C6553}"/>
              </a:ext>
            </a:extLst>
          </p:cNvPr>
          <p:cNvGrpSpPr/>
          <p:nvPr/>
        </p:nvGrpSpPr>
        <p:grpSpPr>
          <a:xfrm>
            <a:off x="7279406" y="234229"/>
            <a:ext cx="1206195" cy="1177623"/>
            <a:chOff x="2180272" y="-464800"/>
            <a:chExt cx="1256977" cy="1227202"/>
          </a:xfrm>
        </p:grpSpPr>
        <p:sp>
          <p:nvSpPr>
            <p:cNvPr id="17" name="Google Shape;1489;p60">
              <a:extLst>
                <a:ext uri="{FF2B5EF4-FFF2-40B4-BE49-F238E27FC236}">
                  <a16:creationId xmlns:a16="http://schemas.microsoft.com/office/drawing/2014/main" id="{38C51897-151D-4626-8311-343B68115AF5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60">
              <a:extLst>
                <a:ext uri="{FF2B5EF4-FFF2-40B4-BE49-F238E27FC236}">
                  <a16:creationId xmlns:a16="http://schemas.microsoft.com/office/drawing/2014/main" id="{E1AD7345-6729-4B5C-A4BC-94DC1DBA10E5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488;p60">
            <a:extLst>
              <a:ext uri="{FF2B5EF4-FFF2-40B4-BE49-F238E27FC236}">
                <a16:creationId xmlns:a16="http://schemas.microsoft.com/office/drawing/2014/main" id="{B036D41F-9458-46AC-8C84-CAD64FD0E2F4}"/>
              </a:ext>
            </a:extLst>
          </p:cNvPr>
          <p:cNvGrpSpPr/>
          <p:nvPr/>
        </p:nvGrpSpPr>
        <p:grpSpPr>
          <a:xfrm>
            <a:off x="4698124" y="3954951"/>
            <a:ext cx="1206195" cy="1177623"/>
            <a:chOff x="2180272" y="-464800"/>
            <a:chExt cx="1256977" cy="1227202"/>
          </a:xfrm>
        </p:grpSpPr>
        <p:sp>
          <p:nvSpPr>
            <p:cNvPr id="20" name="Google Shape;1489;p60">
              <a:extLst>
                <a:ext uri="{FF2B5EF4-FFF2-40B4-BE49-F238E27FC236}">
                  <a16:creationId xmlns:a16="http://schemas.microsoft.com/office/drawing/2014/main" id="{7385C6A7-4DB2-4BC6-A4C5-9BBB06A410A8}"/>
                </a:ext>
              </a:extLst>
            </p:cNvPr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0;p60">
              <a:extLst>
                <a:ext uri="{FF2B5EF4-FFF2-40B4-BE49-F238E27FC236}">
                  <a16:creationId xmlns:a16="http://schemas.microsoft.com/office/drawing/2014/main" id="{13D56443-E517-4DB8-8F1C-DABAE593CEF4}"/>
                </a:ext>
              </a:extLst>
            </p:cNvPr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537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49"/>
          <p:cNvGrpSpPr/>
          <p:nvPr/>
        </p:nvGrpSpPr>
        <p:grpSpPr>
          <a:xfrm>
            <a:off x="2939003" y="3321093"/>
            <a:ext cx="2592538" cy="1889480"/>
            <a:chOff x="1762625" y="1217408"/>
            <a:chExt cx="2592538" cy="1889480"/>
          </a:xfrm>
        </p:grpSpPr>
        <p:grpSp>
          <p:nvGrpSpPr>
            <p:cNvPr id="993" name="Google Shape;993;p49"/>
            <p:cNvGrpSpPr/>
            <p:nvPr/>
          </p:nvGrpSpPr>
          <p:grpSpPr>
            <a:xfrm>
              <a:off x="1762625" y="1217408"/>
              <a:ext cx="2592538" cy="1889480"/>
              <a:chOff x="3656515" y="637806"/>
              <a:chExt cx="4774471" cy="1878584"/>
            </a:xfrm>
          </p:grpSpPr>
          <p:sp>
            <p:nvSpPr>
              <p:cNvPr id="994" name="Google Shape;994;p49"/>
              <p:cNvSpPr/>
              <p:nvPr/>
            </p:nvSpPr>
            <p:spPr>
              <a:xfrm>
                <a:off x="3656515" y="963590"/>
                <a:ext cx="4774200" cy="15528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9"/>
              <p:cNvSpPr/>
              <p:nvPr/>
            </p:nvSpPr>
            <p:spPr>
              <a:xfrm>
                <a:off x="3656786" y="637806"/>
                <a:ext cx="4774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4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997" name="Google Shape;997;p4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0" name="Google Shape;1000;p49"/>
          <p:cNvGrpSpPr/>
          <p:nvPr/>
        </p:nvGrpSpPr>
        <p:grpSpPr>
          <a:xfrm>
            <a:off x="1642881" y="1141659"/>
            <a:ext cx="2592538" cy="1889480"/>
            <a:chOff x="1762625" y="1217408"/>
            <a:chExt cx="2592538" cy="1889480"/>
          </a:xfrm>
        </p:grpSpPr>
        <p:grpSp>
          <p:nvGrpSpPr>
            <p:cNvPr id="1001" name="Google Shape;1001;p49"/>
            <p:cNvGrpSpPr/>
            <p:nvPr/>
          </p:nvGrpSpPr>
          <p:grpSpPr>
            <a:xfrm>
              <a:off x="1762625" y="1217408"/>
              <a:ext cx="2592538" cy="1889480"/>
              <a:chOff x="3656515" y="637806"/>
              <a:chExt cx="4774471" cy="1878584"/>
            </a:xfrm>
          </p:grpSpPr>
          <p:sp>
            <p:nvSpPr>
              <p:cNvPr id="1002" name="Google Shape;1002;p49"/>
              <p:cNvSpPr/>
              <p:nvPr/>
            </p:nvSpPr>
            <p:spPr>
              <a:xfrm>
                <a:off x="3656515" y="963590"/>
                <a:ext cx="4774200" cy="15528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3656786" y="637806"/>
                <a:ext cx="4774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4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005" name="Google Shape;1005;p4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8" name="Google Shape;1008;p49"/>
          <p:cNvGrpSpPr/>
          <p:nvPr/>
        </p:nvGrpSpPr>
        <p:grpSpPr>
          <a:xfrm>
            <a:off x="4516876" y="1134260"/>
            <a:ext cx="2592538" cy="1889480"/>
            <a:chOff x="1762625" y="1217408"/>
            <a:chExt cx="2592538" cy="1889480"/>
          </a:xfrm>
        </p:grpSpPr>
        <p:grpSp>
          <p:nvGrpSpPr>
            <p:cNvPr id="1009" name="Google Shape;1009;p49"/>
            <p:cNvGrpSpPr/>
            <p:nvPr/>
          </p:nvGrpSpPr>
          <p:grpSpPr>
            <a:xfrm>
              <a:off x="1762625" y="1217408"/>
              <a:ext cx="2592538" cy="1889480"/>
              <a:chOff x="3656515" y="637806"/>
              <a:chExt cx="4774471" cy="1878584"/>
            </a:xfrm>
          </p:grpSpPr>
          <p:sp>
            <p:nvSpPr>
              <p:cNvPr id="1010" name="Google Shape;1010;p49"/>
              <p:cNvSpPr/>
              <p:nvPr/>
            </p:nvSpPr>
            <p:spPr>
              <a:xfrm>
                <a:off x="3656515" y="963590"/>
                <a:ext cx="4774200" cy="15528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3656786" y="637806"/>
                <a:ext cx="4774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4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013" name="Google Shape;1013;p4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6" name="Google Shape;1016;p49"/>
          <p:cNvGrpSpPr/>
          <p:nvPr/>
        </p:nvGrpSpPr>
        <p:grpSpPr>
          <a:xfrm>
            <a:off x="3506382" y="3220978"/>
            <a:ext cx="2592538" cy="1889480"/>
            <a:chOff x="1762625" y="1217408"/>
            <a:chExt cx="2592538" cy="1889480"/>
          </a:xfrm>
        </p:grpSpPr>
        <p:grpSp>
          <p:nvGrpSpPr>
            <p:cNvPr id="1017" name="Google Shape;1017;p49"/>
            <p:cNvGrpSpPr/>
            <p:nvPr/>
          </p:nvGrpSpPr>
          <p:grpSpPr>
            <a:xfrm>
              <a:off x="1762625" y="1217408"/>
              <a:ext cx="2592538" cy="1889480"/>
              <a:chOff x="3656515" y="637806"/>
              <a:chExt cx="4774471" cy="1878584"/>
            </a:xfrm>
          </p:grpSpPr>
          <p:sp>
            <p:nvSpPr>
              <p:cNvPr id="1018" name="Google Shape;1018;p49"/>
              <p:cNvSpPr/>
              <p:nvPr/>
            </p:nvSpPr>
            <p:spPr>
              <a:xfrm>
                <a:off x="3656515" y="963590"/>
                <a:ext cx="4774200" cy="15528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3656786" y="637806"/>
                <a:ext cx="4774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4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021" name="Google Shape;1021;p4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9" name="Google Shape;1029;p49"/>
          <p:cNvSpPr txBox="1">
            <a:spLocks noGrp="1"/>
          </p:cNvSpPr>
          <p:nvPr>
            <p:ph type="subTitle" idx="5"/>
          </p:nvPr>
        </p:nvSpPr>
        <p:spPr>
          <a:xfrm>
            <a:off x="3502788" y="3675035"/>
            <a:ext cx="2596132" cy="814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/>
              <a:t>Integration of AI mouse with the keyboard. </a:t>
            </a:r>
            <a:endParaRPr sz="2400" b="1" dirty="0"/>
          </a:p>
        </p:txBody>
      </p:sp>
      <p:grpSp>
        <p:nvGrpSpPr>
          <p:cNvPr id="1030" name="Google Shape;1030;p49"/>
          <p:cNvGrpSpPr/>
          <p:nvPr/>
        </p:nvGrpSpPr>
        <p:grpSpPr>
          <a:xfrm rot="1189705">
            <a:off x="6925336" y="2591768"/>
            <a:ext cx="1479355" cy="2440267"/>
            <a:chOff x="7381100" y="2560975"/>
            <a:chExt cx="1479375" cy="2440300"/>
          </a:xfrm>
        </p:grpSpPr>
        <p:sp>
          <p:nvSpPr>
            <p:cNvPr id="1031" name="Google Shape;1031;p49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58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4" name="Google Shape;1034;p49"/>
            <p:cNvCxnSpPr>
              <a:stCxn id="1032" idx="0"/>
              <a:endCxn id="1033" idx="0"/>
            </p:cNvCxnSpPr>
            <p:nvPr/>
          </p:nvCxnSpPr>
          <p:spPr>
            <a:xfrm rot="-1187423" flipH="1">
              <a:off x="8082575" y="2567644"/>
              <a:ext cx="76201" cy="210763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5" name="Google Shape;1035;p49"/>
          <p:cNvSpPr/>
          <p:nvPr/>
        </p:nvSpPr>
        <p:spPr>
          <a:xfrm rot="1917594">
            <a:off x="555522" y="1504962"/>
            <a:ext cx="520851" cy="708153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9"/>
          <p:cNvGrpSpPr/>
          <p:nvPr/>
        </p:nvGrpSpPr>
        <p:grpSpPr>
          <a:xfrm>
            <a:off x="985473" y="992210"/>
            <a:ext cx="435794" cy="433295"/>
            <a:chOff x="1267100" y="3098000"/>
            <a:chExt cx="174450" cy="173450"/>
          </a:xfrm>
        </p:grpSpPr>
        <p:sp>
          <p:nvSpPr>
            <p:cNvPr id="1037" name="Google Shape;1037;p49"/>
            <p:cNvSpPr/>
            <p:nvPr/>
          </p:nvSpPr>
          <p:spPr>
            <a:xfrm>
              <a:off x="1333775" y="3098000"/>
              <a:ext cx="23250" cy="48150"/>
            </a:xfrm>
            <a:custGeom>
              <a:avLst/>
              <a:gdLst/>
              <a:ahLst/>
              <a:cxnLst/>
              <a:rect l="l" t="t" r="r" b="b"/>
              <a:pathLst>
                <a:path w="930" h="1926" extrusionOk="0">
                  <a:moveTo>
                    <a:pt x="393" y="0"/>
                  </a:moveTo>
                  <a:cubicBezTo>
                    <a:pt x="374" y="0"/>
                    <a:pt x="354" y="2"/>
                    <a:pt x="334" y="6"/>
                  </a:cubicBezTo>
                  <a:cubicBezTo>
                    <a:pt x="132" y="29"/>
                    <a:pt x="1" y="208"/>
                    <a:pt x="25" y="410"/>
                  </a:cubicBezTo>
                  <a:lnTo>
                    <a:pt x="191" y="1613"/>
                  </a:lnTo>
                  <a:cubicBezTo>
                    <a:pt x="224" y="1800"/>
                    <a:pt x="379" y="1925"/>
                    <a:pt x="552" y="1925"/>
                  </a:cubicBezTo>
                  <a:cubicBezTo>
                    <a:pt x="566" y="1925"/>
                    <a:pt x="581" y="1924"/>
                    <a:pt x="596" y="1923"/>
                  </a:cubicBezTo>
                  <a:cubicBezTo>
                    <a:pt x="799" y="1899"/>
                    <a:pt x="930" y="1720"/>
                    <a:pt x="906" y="1518"/>
                  </a:cubicBezTo>
                  <a:lnTo>
                    <a:pt x="739" y="303"/>
                  </a:lnTo>
                  <a:cubicBezTo>
                    <a:pt x="707" y="133"/>
                    <a:pt x="560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351350" y="3223075"/>
              <a:ext cx="23250" cy="48375"/>
            </a:xfrm>
            <a:custGeom>
              <a:avLst/>
              <a:gdLst/>
              <a:ahLst/>
              <a:cxnLst/>
              <a:rect l="l" t="t" r="r" b="b"/>
              <a:pathLst>
                <a:path w="930" h="1935" extrusionOk="0">
                  <a:moveTo>
                    <a:pt x="378" y="1"/>
                  </a:moveTo>
                  <a:cubicBezTo>
                    <a:pt x="364" y="1"/>
                    <a:pt x="349" y="1"/>
                    <a:pt x="334" y="3"/>
                  </a:cubicBezTo>
                  <a:cubicBezTo>
                    <a:pt x="131" y="39"/>
                    <a:pt x="0" y="218"/>
                    <a:pt x="24" y="408"/>
                  </a:cubicBezTo>
                  <a:lnTo>
                    <a:pt x="203" y="1623"/>
                  </a:lnTo>
                  <a:cubicBezTo>
                    <a:pt x="225" y="1799"/>
                    <a:pt x="380" y="1935"/>
                    <a:pt x="563" y="1935"/>
                  </a:cubicBezTo>
                  <a:cubicBezTo>
                    <a:pt x="578" y="1935"/>
                    <a:pt x="593" y="1934"/>
                    <a:pt x="608" y="1932"/>
                  </a:cubicBezTo>
                  <a:cubicBezTo>
                    <a:pt x="798" y="1896"/>
                    <a:pt x="929" y="1718"/>
                    <a:pt x="905" y="1515"/>
                  </a:cubicBezTo>
                  <a:lnTo>
                    <a:pt x="739" y="313"/>
                  </a:lnTo>
                  <a:cubicBezTo>
                    <a:pt x="706" y="126"/>
                    <a:pt x="551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392125" y="3164725"/>
              <a:ext cx="49425" cy="22200"/>
            </a:xfrm>
            <a:custGeom>
              <a:avLst/>
              <a:gdLst/>
              <a:ahLst/>
              <a:cxnLst/>
              <a:rect l="l" t="t" r="r" b="b"/>
              <a:pathLst>
                <a:path w="1977" h="888" extrusionOk="0">
                  <a:moveTo>
                    <a:pt x="1593" y="1"/>
                  </a:moveTo>
                  <a:cubicBezTo>
                    <a:pt x="1578" y="1"/>
                    <a:pt x="1563" y="2"/>
                    <a:pt x="1548" y="4"/>
                  </a:cubicBezTo>
                  <a:lnTo>
                    <a:pt x="334" y="170"/>
                  </a:lnTo>
                  <a:cubicBezTo>
                    <a:pt x="132" y="206"/>
                    <a:pt x="1" y="385"/>
                    <a:pt x="24" y="575"/>
                  </a:cubicBezTo>
                  <a:cubicBezTo>
                    <a:pt x="57" y="762"/>
                    <a:pt x="211" y="888"/>
                    <a:pt x="385" y="888"/>
                  </a:cubicBezTo>
                  <a:cubicBezTo>
                    <a:pt x="399" y="888"/>
                    <a:pt x="414" y="887"/>
                    <a:pt x="429" y="885"/>
                  </a:cubicBezTo>
                  <a:lnTo>
                    <a:pt x="1644" y="718"/>
                  </a:lnTo>
                  <a:cubicBezTo>
                    <a:pt x="1834" y="694"/>
                    <a:pt x="1977" y="504"/>
                    <a:pt x="1953" y="313"/>
                  </a:cubicBezTo>
                  <a:cubicBezTo>
                    <a:pt x="1920" y="127"/>
                    <a:pt x="1766" y="1"/>
                    <a:pt x="1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267100" y="3182300"/>
              <a:ext cx="49150" cy="22175"/>
            </a:xfrm>
            <a:custGeom>
              <a:avLst/>
              <a:gdLst/>
              <a:ahLst/>
              <a:cxnLst/>
              <a:rect l="l" t="t" r="r" b="b"/>
              <a:pathLst>
                <a:path w="1966" h="887" extrusionOk="0">
                  <a:moveTo>
                    <a:pt x="1584" y="0"/>
                  </a:moveTo>
                  <a:cubicBezTo>
                    <a:pt x="1568" y="0"/>
                    <a:pt x="1553" y="1"/>
                    <a:pt x="1537" y="3"/>
                  </a:cubicBezTo>
                  <a:lnTo>
                    <a:pt x="322" y="170"/>
                  </a:lnTo>
                  <a:cubicBezTo>
                    <a:pt x="132" y="206"/>
                    <a:pt x="1" y="384"/>
                    <a:pt x="25" y="587"/>
                  </a:cubicBezTo>
                  <a:cubicBezTo>
                    <a:pt x="47" y="762"/>
                    <a:pt x="200" y="887"/>
                    <a:pt x="382" y="887"/>
                  </a:cubicBezTo>
                  <a:cubicBezTo>
                    <a:pt x="398" y="887"/>
                    <a:pt x="414" y="886"/>
                    <a:pt x="430" y="884"/>
                  </a:cubicBezTo>
                  <a:lnTo>
                    <a:pt x="1632" y="718"/>
                  </a:lnTo>
                  <a:cubicBezTo>
                    <a:pt x="1834" y="694"/>
                    <a:pt x="1965" y="503"/>
                    <a:pt x="1942" y="313"/>
                  </a:cubicBezTo>
                  <a:cubicBezTo>
                    <a:pt x="1920" y="126"/>
                    <a:pt x="1766" y="0"/>
                    <a:pt x="1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373075" y="3113025"/>
              <a:ext cx="38425" cy="42350"/>
            </a:xfrm>
            <a:custGeom>
              <a:avLst/>
              <a:gdLst/>
              <a:ahLst/>
              <a:cxnLst/>
              <a:rect l="l" t="t" r="r" b="b"/>
              <a:pathLst>
                <a:path w="1537" h="1694" extrusionOk="0">
                  <a:moveTo>
                    <a:pt x="1138" y="1"/>
                  </a:moveTo>
                  <a:cubicBezTo>
                    <a:pt x="1026" y="1"/>
                    <a:pt x="917" y="51"/>
                    <a:pt x="846" y="143"/>
                  </a:cubicBezTo>
                  <a:lnTo>
                    <a:pt x="120" y="1119"/>
                  </a:lnTo>
                  <a:cubicBezTo>
                    <a:pt x="1" y="1274"/>
                    <a:pt x="24" y="1500"/>
                    <a:pt x="191" y="1619"/>
                  </a:cubicBezTo>
                  <a:cubicBezTo>
                    <a:pt x="251" y="1669"/>
                    <a:pt x="327" y="1694"/>
                    <a:pt x="405" y="1694"/>
                  </a:cubicBezTo>
                  <a:cubicBezTo>
                    <a:pt x="421" y="1694"/>
                    <a:pt x="437" y="1693"/>
                    <a:pt x="453" y="1691"/>
                  </a:cubicBezTo>
                  <a:cubicBezTo>
                    <a:pt x="536" y="1679"/>
                    <a:pt x="632" y="1631"/>
                    <a:pt x="691" y="1548"/>
                  </a:cubicBezTo>
                  <a:lnTo>
                    <a:pt x="1417" y="571"/>
                  </a:lnTo>
                  <a:cubicBezTo>
                    <a:pt x="1536" y="417"/>
                    <a:pt x="1513" y="190"/>
                    <a:pt x="1358" y="71"/>
                  </a:cubicBezTo>
                  <a:cubicBezTo>
                    <a:pt x="1291" y="23"/>
                    <a:pt x="1214" y="1"/>
                    <a:pt x="1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296875" y="3213925"/>
              <a:ext cx="38725" cy="42350"/>
            </a:xfrm>
            <a:custGeom>
              <a:avLst/>
              <a:gdLst/>
              <a:ahLst/>
              <a:cxnLst/>
              <a:rect l="l" t="t" r="r" b="b"/>
              <a:pathLst>
                <a:path w="1549" h="1694" extrusionOk="0">
                  <a:moveTo>
                    <a:pt x="1147" y="1"/>
                  </a:moveTo>
                  <a:cubicBezTo>
                    <a:pt x="1038" y="1"/>
                    <a:pt x="929" y="51"/>
                    <a:pt x="858" y="143"/>
                  </a:cubicBezTo>
                  <a:lnTo>
                    <a:pt x="120" y="1119"/>
                  </a:lnTo>
                  <a:cubicBezTo>
                    <a:pt x="1" y="1274"/>
                    <a:pt x="36" y="1500"/>
                    <a:pt x="191" y="1619"/>
                  </a:cubicBezTo>
                  <a:cubicBezTo>
                    <a:pt x="260" y="1669"/>
                    <a:pt x="338" y="1694"/>
                    <a:pt x="410" y="1694"/>
                  </a:cubicBezTo>
                  <a:cubicBezTo>
                    <a:pt x="425" y="1694"/>
                    <a:pt x="439" y="1693"/>
                    <a:pt x="453" y="1691"/>
                  </a:cubicBezTo>
                  <a:cubicBezTo>
                    <a:pt x="548" y="1679"/>
                    <a:pt x="632" y="1631"/>
                    <a:pt x="691" y="1548"/>
                  </a:cubicBezTo>
                  <a:lnTo>
                    <a:pt x="1429" y="572"/>
                  </a:lnTo>
                  <a:cubicBezTo>
                    <a:pt x="1548" y="417"/>
                    <a:pt x="1513" y="191"/>
                    <a:pt x="1358" y="72"/>
                  </a:cubicBezTo>
                  <a:cubicBezTo>
                    <a:pt x="1295" y="24"/>
                    <a:pt x="1221" y="1"/>
                    <a:pt x="1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1382300" y="3204600"/>
              <a:ext cx="44675" cy="36200"/>
            </a:xfrm>
            <a:custGeom>
              <a:avLst/>
              <a:gdLst/>
              <a:ahLst/>
              <a:cxnLst/>
              <a:rect l="l" t="t" r="r" b="b"/>
              <a:pathLst>
                <a:path w="1787" h="1448" extrusionOk="0">
                  <a:moveTo>
                    <a:pt x="398" y="0"/>
                  </a:moveTo>
                  <a:cubicBezTo>
                    <a:pt x="292" y="0"/>
                    <a:pt x="188" y="46"/>
                    <a:pt x="120" y="135"/>
                  </a:cubicBezTo>
                  <a:cubicBezTo>
                    <a:pt x="1" y="302"/>
                    <a:pt x="36" y="528"/>
                    <a:pt x="191" y="647"/>
                  </a:cubicBezTo>
                  <a:lnTo>
                    <a:pt x="1167" y="1373"/>
                  </a:lnTo>
                  <a:cubicBezTo>
                    <a:pt x="1237" y="1423"/>
                    <a:pt x="1315" y="1448"/>
                    <a:pt x="1387" y="1448"/>
                  </a:cubicBezTo>
                  <a:cubicBezTo>
                    <a:pt x="1401" y="1448"/>
                    <a:pt x="1415" y="1447"/>
                    <a:pt x="1429" y="1445"/>
                  </a:cubicBezTo>
                  <a:cubicBezTo>
                    <a:pt x="1525" y="1433"/>
                    <a:pt x="1608" y="1385"/>
                    <a:pt x="1668" y="1314"/>
                  </a:cubicBezTo>
                  <a:cubicBezTo>
                    <a:pt x="1787" y="1147"/>
                    <a:pt x="1763" y="921"/>
                    <a:pt x="1596" y="802"/>
                  </a:cubicBezTo>
                  <a:lnTo>
                    <a:pt x="620" y="76"/>
                  </a:lnTo>
                  <a:cubicBezTo>
                    <a:pt x="554" y="25"/>
                    <a:pt x="476" y="0"/>
                    <a:pt x="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1281400" y="3128500"/>
              <a:ext cx="44675" cy="36400"/>
            </a:xfrm>
            <a:custGeom>
              <a:avLst/>
              <a:gdLst/>
              <a:ahLst/>
              <a:cxnLst/>
              <a:rect l="l" t="t" r="r" b="b"/>
              <a:pathLst>
                <a:path w="1787" h="1456" extrusionOk="0">
                  <a:moveTo>
                    <a:pt x="409" y="1"/>
                  </a:moveTo>
                  <a:cubicBezTo>
                    <a:pt x="300" y="1"/>
                    <a:pt x="191" y="51"/>
                    <a:pt x="119" y="143"/>
                  </a:cubicBezTo>
                  <a:cubicBezTo>
                    <a:pt x="0" y="298"/>
                    <a:pt x="36" y="524"/>
                    <a:pt x="191" y="643"/>
                  </a:cubicBezTo>
                  <a:lnTo>
                    <a:pt x="1167" y="1381"/>
                  </a:lnTo>
                  <a:cubicBezTo>
                    <a:pt x="1237" y="1431"/>
                    <a:pt x="1314" y="1456"/>
                    <a:pt x="1387" y="1456"/>
                  </a:cubicBezTo>
                  <a:cubicBezTo>
                    <a:pt x="1401" y="1456"/>
                    <a:pt x="1415" y="1455"/>
                    <a:pt x="1429" y="1453"/>
                  </a:cubicBezTo>
                  <a:cubicBezTo>
                    <a:pt x="1524" y="1429"/>
                    <a:pt x="1608" y="1393"/>
                    <a:pt x="1667" y="1310"/>
                  </a:cubicBezTo>
                  <a:cubicBezTo>
                    <a:pt x="1786" y="1155"/>
                    <a:pt x="1763" y="929"/>
                    <a:pt x="1596" y="810"/>
                  </a:cubicBezTo>
                  <a:lnTo>
                    <a:pt x="620" y="72"/>
                  </a:lnTo>
                  <a:cubicBezTo>
                    <a:pt x="557" y="24"/>
                    <a:pt x="483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49"/>
          <p:cNvSpPr/>
          <p:nvPr/>
        </p:nvSpPr>
        <p:spPr>
          <a:xfrm>
            <a:off x="6255847" y="311696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9"/>
          <p:cNvGrpSpPr/>
          <p:nvPr/>
        </p:nvGrpSpPr>
        <p:grpSpPr>
          <a:xfrm>
            <a:off x="1302344" y="3183129"/>
            <a:ext cx="1206195" cy="1177623"/>
            <a:chOff x="2180272" y="-464800"/>
            <a:chExt cx="1256977" cy="1227202"/>
          </a:xfrm>
        </p:grpSpPr>
        <p:sp>
          <p:nvSpPr>
            <p:cNvPr id="1047" name="Google Shape;1047;p4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9"/>
          <p:cNvSpPr/>
          <p:nvPr/>
        </p:nvSpPr>
        <p:spPr>
          <a:xfrm>
            <a:off x="563535" y="371751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9"/>
          <p:cNvGrpSpPr/>
          <p:nvPr/>
        </p:nvGrpSpPr>
        <p:grpSpPr>
          <a:xfrm>
            <a:off x="7774294" y="487954"/>
            <a:ext cx="1206195" cy="1177623"/>
            <a:chOff x="2180272" y="-464800"/>
            <a:chExt cx="1256977" cy="1227202"/>
          </a:xfrm>
        </p:grpSpPr>
        <p:sp>
          <p:nvSpPr>
            <p:cNvPr id="1051" name="Google Shape;1051;p4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9"/>
          <p:cNvGrpSpPr/>
          <p:nvPr/>
        </p:nvGrpSpPr>
        <p:grpSpPr>
          <a:xfrm flipH="1">
            <a:off x="7037769" y="1596972"/>
            <a:ext cx="939590" cy="917333"/>
            <a:chOff x="2180272" y="-464800"/>
            <a:chExt cx="1256977" cy="1227202"/>
          </a:xfrm>
        </p:grpSpPr>
        <p:sp>
          <p:nvSpPr>
            <p:cNvPr id="1054" name="Google Shape;1054;p4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41933" y="159639"/>
            <a:ext cx="528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415A75"/>
                </a:solidFill>
                <a:latin typeface="Fredoka One" charset="0"/>
              </a:rPr>
              <a:t>Future Work</a:t>
            </a:r>
          </a:p>
        </p:txBody>
      </p:sp>
      <p:sp>
        <p:nvSpPr>
          <p:cNvPr id="67" name="Google Shape;1029;p49">
            <a:extLst>
              <a:ext uri="{FF2B5EF4-FFF2-40B4-BE49-F238E27FC236}">
                <a16:creationId xmlns:a16="http://schemas.microsoft.com/office/drawing/2014/main" id="{CE513AF8-9C99-46DD-93C1-29607A2EE302}"/>
              </a:ext>
            </a:extLst>
          </p:cNvPr>
          <p:cNvSpPr txBox="1">
            <a:spLocks/>
          </p:cNvSpPr>
          <p:nvPr/>
        </p:nvSpPr>
        <p:spPr>
          <a:xfrm>
            <a:off x="1670646" y="1573990"/>
            <a:ext cx="2596132" cy="81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/>
            <a:r>
              <a:rPr lang="en-US" sz="2400" b="1" dirty="0"/>
              <a:t>Typing using voice command.</a:t>
            </a:r>
          </a:p>
        </p:txBody>
      </p:sp>
      <p:sp>
        <p:nvSpPr>
          <p:cNvPr id="70" name="Google Shape;1029;p49">
            <a:extLst>
              <a:ext uri="{FF2B5EF4-FFF2-40B4-BE49-F238E27FC236}">
                <a16:creationId xmlns:a16="http://schemas.microsoft.com/office/drawing/2014/main" id="{0215C0F0-45C9-478D-B7AF-34B5BC82E861}"/>
              </a:ext>
            </a:extLst>
          </p:cNvPr>
          <p:cNvSpPr txBox="1">
            <a:spLocks/>
          </p:cNvSpPr>
          <p:nvPr/>
        </p:nvSpPr>
        <p:spPr>
          <a:xfrm>
            <a:off x="4480626" y="1358498"/>
            <a:ext cx="2596132" cy="81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/>
            <a:r>
              <a:rPr lang="en-US" sz="2400" b="1" dirty="0"/>
              <a:t>Enhance compatibility &amp; customizable user interface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54"/>
          <p:cNvGrpSpPr/>
          <p:nvPr/>
        </p:nvGrpSpPr>
        <p:grpSpPr>
          <a:xfrm>
            <a:off x="2273922" y="2743575"/>
            <a:ext cx="4596159" cy="1860527"/>
            <a:chOff x="-240953" y="1217413"/>
            <a:chExt cx="4596159" cy="1860527"/>
          </a:xfrm>
        </p:grpSpPr>
        <p:grpSp>
          <p:nvGrpSpPr>
            <p:cNvPr id="1225" name="Google Shape;1225;p54"/>
            <p:cNvGrpSpPr/>
            <p:nvPr/>
          </p:nvGrpSpPr>
          <p:grpSpPr>
            <a:xfrm>
              <a:off x="-240953" y="1217413"/>
              <a:ext cx="4596159" cy="1860527"/>
              <a:chOff x="-33315" y="637810"/>
              <a:chExt cx="8464381" cy="1849798"/>
            </a:xfrm>
          </p:grpSpPr>
          <p:sp>
            <p:nvSpPr>
              <p:cNvPr id="1226" name="Google Shape;1226;p54"/>
              <p:cNvSpPr/>
              <p:nvPr/>
            </p:nvSpPr>
            <p:spPr>
              <a:xfrm>
                <a:off x="-33315" y="963608"/>
                <a:ext cx="8463900" cy="15240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4"/>
              <p:cNvSpPr/>
              <p:nvPr/>
            </p:nvSpPr>
            <p:spPr>
              <a:xfrm>
                <a:off x="-32834" y="637810"/>
                <a:ext cx="84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54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229" name="Google Shape;1229;p54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2" name="Google Shape;1232;p54"/>
          <p:cNvSpPr txBox="1">
            <a:spLocks noGrp="1"/>
          </p:cNvSpPr>
          <p:nvPr>
            <p:ph type="body" idx="1"/>
          </p:nvPr>
        </p:nvSpPr>
        <p:spPr>
          <a:xfrm>
            <a:off x="2656606" y="3554867"/>
            <a:ext cx="38208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1233" name="Google Shape;1233;p54"/>
          <p:cNvSpPr/>
          <p:nvPr/>
        </p:nvSpPr>
        <p:spPr>
          <a:xfrm>
            <a:off x="7065472" y="350626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54"/>
          <p:cNvGrpSpPr/>
          <p:nvPr/>
        </p:nvGrpSpPr>
        <p:grpSpPr>
          <a:xfrm>
            <a:off x="1560169" y="2590954"/>
            <a:ext cx="1206195" cy="1177623"/>
            <a:chOff x="2180272" y="-464800"/>
            <a:chExt cx="1256977" cy="1227202"/>
          </a:xfrm>
        </p:grpSpPr>
        <p:sp>
          <p:nvSpPr>
            <p:cNvPr id="1235" name="Google Shape;1235;p5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54"/>
          <p:cNvSpPr/>
          <p:nvPr/>
        </p:nvSpPr>
        <p:spPr>
          <a:xfrm>
            <a:off x="1260697" y="3979238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54"/>
          <p:cNvGrpSpPr/>
          <p:nvPr/>
        </p:nvGrpSpPr>
        <p:grpSpPr>
          <a:xfrm>
            <a:off x="6564869" y="4179277"/>
            <a:ext cx="1300688" cy="673500"/>
            <a:chOff x="6691856" y="4179277"/>
            <a:chExt cx="1300688" cy="673500"/>
          </a:xfrm>
        </p:grpSpPr>
        <p:sp>
          <p:nvSpPr>
            <p:cNvPr id="1239" name="Google Shape;1239;p54"/>
            <p:cNvSpPr/>
            <p:nvPr/>
          </p:nvSpPr>
          <p:spPr>
            <a:xfrm rot="-1917045" flipH="1">
              <a:off x="74786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 rot="-1917045" flipH="1">
              <a:off x="72500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4"/>
            <p:cNvSpPr/>
            <p:nvPr/>
          </p:nvSpPr>
          <p:spPr>
            <a:xfrm rot="-1917045" flipH="1">
              <a:off x="701508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 rot="-1917045" flipH="1">
              <a:off x="680553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076AD86-2126-47BF-B68F-89623EBB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38" y="2956911"/>
            <a:ext cx="3974937" cy="13412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6"/>
          <p:cNvSpPr txBox="1"/>
          <p:nvPr/>
        </p:nvSpPr>
        <p:spPr>
          <a:xfrm>
            <a:off x="760994" y="2971800"/>
            <a:ext cx="169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82" name="Google Shape;1282;p56"/>
          <p:cNvSpPr txBox="1"/>
          <p:nvPr/>
        </p:nvSpPr>
        <p:spPr>
          <a:xfrm>
            <a:off x="716850" y="3179752"/>
            <a:ext cx="1698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283" name="Google Shape;1283;p56"/>
          <p:cNvSpPr txBox="1"/>
          <p:nvPr/>
        </p:nvSpPr>
        <p:spPr>
          <a:xfrm>
            <a:off x="2720150" y="2742925"/>
            <a:ext cx="169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84" name="Google Shape;1284;p56"/>
          <p:cNvSpPr txBox="1"/>
          <p:nvPr/>
        </p:nvSpPr>
        <p:spPr>
          <a:xfrm>
            <a:off x="2720150" y="3179750"/>
            <a:ext cx="1698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285" name="Google Shape;1285;p56"/>
          <p:cNvSpPr txBox="1"/>
          <p:nvPr/>
        </p:nvSpPr>
        <p:spPr>
          <a:xfrm>
            <a:off x="4723450" y="2742925"/>
            <a:ext cx="169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87" name="Google Shape;1287;p56"/>
          <p:cNvSpPr txBox="1"/>
          <p:nvPr/>
        </p:nvSpPr>
        <p:spPr>
          <a:xfrm>
            <a:off x="6839850" y="2699382"/>
            <a:ext cx="169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88" name="Google Shape;1288;p56"/>
          <p:cNvSpPr txBox="1"/>
          <p:nvPr/>
        </p:nvSpPr>
        <p:spPr>
          <a:xfrm>
            <a:off x="6726750" y="3179750"/>
            <a:ext cx="1698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296" name="Google Shape;1296;p56"/>
          <p:cNvSpPr/>
          <p:nvPr/>
        </p:nvSpPr>
        <p:spPr>
          <a:xfrm>
            <a:off x="8538150" y="2670827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" descr="BUBT | Top Ranking Best Private University in Banglad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00" y="176575"/>
            <a:ext cx="62612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3394" y="164487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Presented By,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50350" y="164487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Presented To,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0400" y="2484647"/>
            <a:ext cx="38586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Md.Imran</a:t>
            </a:r>
            <a:r>
              <a:rPr lang="en-US" sz="2000" b="1" dirty="0">
                <a:solidFill>
                  <a:schemeClr val="tx1"/>
                </a:solidFill>
                <a:latin typeface="Karla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Nazir</a:t>
            </a:r>
            <a:r>
              <a:rPr lang="en-US" dirty="0">
                <a:solidFill>
                  <a:schemeClr val="tx1"/>
                </a:solidFill>
                <a:latin typeface="Karla" charset="0"/>
              </a:rPr>
              <a:t>(ID</a:t>
            </a:r>
            <a:r>
              <a:rPr lang="en-US" b="1" dirty="0">
                <a:solidFill>
                  <a:schemeClr val="tx1"/>
                </a:solidFill>
                <a:latin typeface="Karla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Karla" charset="0"/>
              </a:rPr>
              <a:t> 19202103248</a:t>
            </a:r>
            <a:r>
              <a:rPr lang="en-US" b="1" dirty="0">
                <a:solidFill>
                  <a:schemeClr val="tx1"/>
                </a:solidFill>
                <a:latin typeface="Karla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Karla" charset="0"/>
            </a:endParaRPr>
          </a:p>
          <a:p>
            <a:endParaRPr lang="en-US" dirty="0">
              <a:solidFill>
                <a:schemeClr val="tx1"/>
              </a:solidFill>
              <a:latin typeface="Karla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Afsana</a:t>
            </a:r>
            <a:r>
              <a:rPr lang="en-US" sz="2000" b="1" dirty="0">
                <a:solidFill>
                  <a:schemeClr val="tx1"/>
                </a:solidFill>
                <a:latin typeface="Karla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Akter</a:t>
            </a:r>
            <a:r>
              <a:rPr lang="en-US" sz="2000" b="1" dirty="0">
                <a:solidFill>
                  <a:schemeClr val="tx1"/>
                </a:solidFill>
                <a:latin typeface="Karla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Karla" charset="0"/>
              </a:rPr>
              <a:t>(ID: 19202103295</a:t>
            </a:r>
            <a:r>
              <a:rPr lang="en-US" b="1" dirty="0">
                <a:solidFill>
                  <a:schemeClr val="tx1"/>
                </a:solidFill>
                <a:latin typeface="Karla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Karla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Karla" charset="0"/>
              </a:rPr>
              <a:t>Ibrahim Khalil </a:t>
            </a:r>
            <a:r>
              <a:rPr lang="en-US" dirty="0">
                <a:solidFill>
                  <a:schemeClr val="tx1"/>
                </a:solidFill>
                <a:latin typeface="Karla" charset="0"/>
              </a:rPr>
              <a:t>(ID: 19202103397</a:t>
            </a:r>
            <a:r>
              <a:rPr lang="en-US" b="1" dirty="0">
                <a:solidFill>
                  <a:schemeClr val="tx1"/>
                </a:solidFill>
                <a:latin typeface="Karla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Karla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Kaniz</a:t>
            </a:r>
            <a:r>
              <a:rPr lang="en-US" sz="2000" b="1" dirty="0">
                <a:solidFill>
                  <a:schemeClr val="tx1"/>
                </a:solidFill>
                <a:latin typeface="Karla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Farzana</a:t>
            </a:r>
            <a:r>
              <a:rPr lang="en-US" dirty="0">
                <a:solidFill>
                  <a:schemeClr val="tx1"/>
                </a:solidFill>
                <a:latin typeface="Karla" charset="0"/>
              </a:rPr>
              <a:t>(192021030413)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9304" y="2402632"/>
            <a:ext cx="38252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Humayra</a:t>
            </a:r>
            <a:r>
              <a:rPr lang="en-US" sz="2000" b="1" dirty="0">
                <a:solidFill>
                  <a:schemeClr val="tx1"/>
                </a:solidFill>
                <a:latin typeface="Karla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Karla" charset="0"/>
              </a:rPr>
              <a:t>Ferdous</a:t>
            </a:r>
            <a:endParaRPr lang="en-US" sz="2000" b="1" dirty="0">
              <a:solidFill>
                <a:schemeClr val="tx1"/>
              </a:solidFill>
              <a:latin typeface="Karla" charset="0"/>
            </a:endParaRPr>
          </a:p>
          <a:p>
            <a:endParaRPr lang="en-US" sz="1200" b="1" dirty="0">
              <a:solidFill>
                <a:schemeClr val="tx1"/>
              </a:solidFill>
              <a:latin typeface="Karla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Karla" charset="0"/>
              </a:rPr>
              <a:t>(Lecturer)</a:t>
            </a:r>
          </a:p>
          <a:p>
            <a:endParaRPr lang="en-US" sz="1200" b="1" dirty="0">
              <a:solidFill>
                <a:schemeClr val="tx1"/>
              </a:solidFill>
              <a:latin typeface="Karla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Karla" charset="0"/>
              </a:rPr>
              <a:t>Department Of CSE</a:t>
            </a:r>
          </a:p>
          <a:p>
            <a:endParaRPr lang="en-US" sz="1200" b="1" dirty="0">
              <a:solidFill>
                <a:schemeClr val="tx1"/>
              </a:solidFill>
              <a:latin typeface="Karla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Karla" charset="0"/>
              </a:rPr>
              <a:t>Bangladesh University of Business &amp; Technology(BUBT)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Karl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973725" y="1223308"/>
            <a:ext cx="666450" cy="602782"/>
            <a:chOff x="811900" y="1708600"/>
            <a:chExt cx="968100" cy="968100"/>
          </a:xfrm>
        </p:grpSpPr>
        <p:sp>
          <p:nvSpPr>
            <p:cNvPr id="590" name="Google Shape;590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2" name="Google Shape;592;p38"/>
          <p:cNvGrpSpPr/>
          <p:nvPr/>
        </p:nvGrpSpPr>
        <p:grpSpPr>
          <a:xfrm>
            <a:off x="4992318" y="1223307"/>
            <a:ext cx="680463" cy="602783"/>
            <a:chOff x="811900" y="1708600"/>
            <a:chExt cx="968100" cy="968100"/>
          </a:xfrm>
        </p:grpSpPr>
        <p:sp>
          <p:nvSpPr>
            <p:cNvPr id="593" name="Google Shape;593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973724" y="2142810"/>
            <a:ext cx="666450" cy="610775"/>
            <a:chOff x="811900" y="1708600"/>
            <a:chExt cx="968100" cy="968100"/>
          </a:xfrm>
        </p:grpSpPr>
        <p:sp>
          <p:nvSpPr>
            <p:cNvPr id="596" name="Google Shape;596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5021813" y="2075954"/>
            <a:ext cx="647785" cy="613547"/>
            <a:chOff x="811900" y="1708600"/>
            <a:chExt cx="968100" cy="968100"/>
          </a:xfrm>
        </p:grpSpPr>
        <p:sp>
          <p:nvSpPr>
            <p:cNvPr id="599" name="Google Shape;599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Contents of Presentation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2" name="Google Shape;602;p38"/>
          <p:cNvSpPr txBox="1">
            <a:spLocks noGrp="1"/>
          </p:cNvSpPr>
          <p:nvPr>
            <p:ph type="title" idx="2"/>
          </p:nvPr>
        </p:nvSpPr>
        <p:spPr>
          <a:xfrm>
            <a:off x="1048644" y="1177217"/>
            <a:ext cx="564528" cy="57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800" dirty="0"/>
            </a:br>
            <a:r>
              <a:rPr lang="en" sz="1800" dirty="0"/>
              <a:t>   </a:t>
            </a:r>
            <a:r>
              <a:rPr lang="en" sz="2400" dirty="0"/>
              <a:t>01</a:t>
            </a:r>
            <a:br>
              <a:rPr lang="en" dirty="0"/>
            </a:br>
            <a:endParaRPr dirty="0"/>
          </a:p>
        </p:txBody>
      </p:sp>
      <p:sp>
        <p:nvSpPr>
          <p:cNvPr id="604" name="Google Shape;604;p38"/>
          <p:cNvSpPr txBox="1">
            <a:spLocks noGrp="1"/>
          </p:cNvSpPr>
          <p:nvPr>
            <p:ph type="title" idx="3"/>
          </p:nvPr>
        </p:nvSpPr>
        <p:spPr>
          <a:xfrm>
            <a:off x="5063677" y="1233499"/>
            <a:ext cx="537708" cy="469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605" name="Google Shape;605;p38"/>
          <p:cNvSpPr txBox="1">
            <a:spLocks noGrp="1"/>
          </p:cNvSpPr>
          <p:nvPr>
            <p:ph type="title" idx="4"/>
          </p:nvPr>
        </p:nvSpPr>
        <p:spPr>
          <a:xfrm>
            <a:off x="945865" y="2142811"/>
            <a:ext cx="612926" cy="528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03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 idx="5"/>
          </p:nvPr>
        </p:nvSpPr>
        <p:spPr>
          <a:xfrm>
            <a:off x="5048473" y="2140297"/>
            <a:ext cx="548281" cy="413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7"/>
          </p:nvPr>
        </p:nvSpPr>
        <p:spPr>
          <a:xfrm>
            <a:off x="1778350" y="3066179"/>
            <a:ext cx="2601931" cy="648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 b="1" dirty="0">
                <a:solidFill>
                  <a:schemeClr val="tx1"/>
                </a:solidFill>
                <a:latin typeface="Fredoka One" charset="0"/>
              </a:rPr>
              <a:t>Implementation</a:t>
            </a:r>
          </a:p>
          <a:p>
            <a:pPr marL="0" indent="0"/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title" idx="9"/>
          </p:nvPr>
        </p:nvSpPr>
        <p:spPr>
          <a:xfrm>
            <a:off x="1803575" y="1292517"/>
            <a:ext cx="2657337" cy="600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Introduction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11" name="Google Shape;611;p38"/>
          <p:cNvSpPr txBox="1">
            <a:spLocks noGrp="1"/>
          </p:cNvSpPr>
          <p:nvPr>
            <p:ph type="title" idx="13"/>
          </p:nvPr>
        </p:nvSpPr>
        <p:spPr>
          <a:xfrm>
            <a:off x="5711463" y="1119723"/>
            <a:ext cx="2655739" cy="635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Motivation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12" name="Google Shape;612;p38"/>
          <p:cNvSpPr txBox="1">
            <a:spLocks noGrp="1"/>
          </p:cNvSpPr>
          <p:nvPr>
            <p:ph type="title" idx="14"/>
          </p:nvPr>
        </p:nvSpPr>
        <p:spPr>
          <a:xfrm>
            <a:off x="1715945" y="1923394"/>
            <a:ext cx="2547051" cy="629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Objective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13" name="Google Shape;613;p38"/>
          <p:cNvSpPr txBox="1">
            <a:spLocks noGrp="1"/>
          </p:cNvSpPr>
          <p:nvPr>
            <p:ph type="title" idx="15"/>
          </p:nvPr>
        </p:nvSpPr>
        <p:spPr>
          <a:xfrm>
            <a:off x="5714207" y="2289153"/>
            <a:ext cx="2557500" cy="382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Requirements</a:t>
            </a:r>
            <a:br>
              <a:rPr lang="en-US" b="1" dirty="0">
                <a:solidFill>
                  <a:schemeClr val="bg1"/>
                </a:solidFill>
              </a:rPr>
            </a:br>
            <a:endParaRPr dirty="0"/>
          </a:p>
        </p:txBody>
      </p:sp>
      <p:grpSp>
        <p:nvGrpSpPr>
          <p:cNvPr id="614" name="Google Shape;614;p38"/>
          <p:cNvGrpSpPr/>
          <p:nvPr/>
        </p:nvGrpSpPr>
        <p:grpSpPr>
          <a:xfrm flipH="1">
            <a:off x="6089169" y="-408"/>
            <a:ext cx="1206195" cy="1177623"/>
            <a:chOff x="2180272" y="-464800"/>
            <a:chExt cx="1256977" cy="1227202"/>
          </a:xfrm>
        </p:grpSpPr>
        <p:sp>
          <p:nvSpPr>
            <p:cNvPr id="615" name="Google Shape;615;p38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192088" y="267424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" y="3110774"/>
            <a:ext cx="667306" cy="65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3724" y="3183648"/>
            <a:ext cx="59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Fredoka One" charset="0"/>
              </a:rPr>
              <a:t>05</a:t>
            </a:r>
          </a:p>
        </p:txBody>
      </p:sp>
      <p:grpSp>
        <p:nvGrpSpPr>
          <p:cNvPr id="39" name="Google Shape;595;p38"/>
          <p:cNvGrpSpPr/>
          <p:nvPr/>
        </p:nvGrpSpPr>
        <p:grpSpPr>
          <a:xfrm>
            <a:off x="5021813" y="2940403"/>
            <a:ext cx="647785" cy="606760"/>
            <a:chOff x="811900" y="1708600"/>
            <a:chExt cx="968100" cy="968100"/>
          </a:xfrm>
        </p:grpSpPr>
        <p:sp>
          <p:nvSpPr>
            <p:cNvPr id="40" name="Google Shape;596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7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595;p38"/>
          <p:cNvGrpSpPr/>
          <p:nvPr/>
        </p:nvGrpSpPr>
        <p:grpSpPr>
          <a:xfrm>
            <a:off x="922514" y="3935057"/>
            <a:ext cx="671744" cy="606760"/>
            <a:chOff x="811900" y="1708600"/>
            <a:chExt cx="968100" cy="968100"/>
          </a:xfrm>
        </p:grpSpPr>
        <p:sp>
          <p:nvSpPr>
            <p:cNvPr id="46" name="Google Shape;596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7;p38"/>
            <p:cNvSpPr/>
            <p:nvPr/>
          </p:nvSpPr>
          <p:spPr>
            <a:xfrm>
              <a:off x="885703" y="1857477"/>
              <a:ext cx="781969" cy="71764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Fredoka One" charset="0"/>
                </a:rPr>
                <a:t>07</a:t>
              </a:r>
              <a:endParaRPr sz="2000" dirty="0">
                <a:solidFill>
                  <a:schemeClr val="tx1"/>
                </a:solidFill>
                <a:latin typeface="Fredoka One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70178" y="2980574"/>
            <a:ext cx="2754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400" b="1" dirty="0">
                <a:solidFill>
                  <a:schemeClr val="tx1"/>
                </a:solidFill>
                <a:latin typeface="Fredoka One" charset="0"/>
              </a:rPr>
              <a:t>Limitation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9291" y="3996337"/>
            <a:ext cx="271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Fredoka One" charset="0"/>
              </a:rPr>
              <a:t>Conclusion</a:t>
            </a:r>
          </a:p>
        </p:txBody>
      </p:sp>
      <p:sp>
        <p:nvSpPr>
          <p:cNvPr id="9" name="Rectangle 8"/>
          <p:cNvSpPr/>
          <p:nvPr/>
        </p:nvSpPr>
        <p:spPr>
          <a:xfrm rot="10800000" flipV="1">
            <a:off x="5100621" y="3049400"/>
            <a:ext cx="751536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Fredoka One" charset="0"/>
              </a:rPr>
              <a:t>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7164" y="3809411"/>
            <a:ext cx="263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Fredoka One" charset="0"/>
              </a:rPr>
              <a:t>Future Work</a:t>
            </a:r>
          </a:p>
        </p:txBody>
      </p:sp>
      <p:grpSp>
        <p:nvGrpSpPr>
          <p:cNvPr id="53" name="Google Shape;595;p38"/>
          <p:cNvGrpSpPr/>
          <p:nvPr/>
        </p:nvGrpSpPr>
        <p:grpSpPr>
          <a:xfrm>
            <a:off x="5021813" y="3749013"/>
            <a:ext cx="689649" cy="606760"/>
            <a:chOff x="811900" y="1708600"/>
            <a:chExt cx="968100" cy="968100"/>
          </a:xfrm>
        </p:grpSpPr>
        <p:sp>
          <p:nvSpPr>
            <p:cNvPr id="54" name="Google Shape;596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7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Fredoka One" charset="0"/>
                </a:rPr>
                <a:t>08</a:t>
              </a:r>
              <a:endParaRPr sz="2000" dirty="0">
                <a:solidFill>
                  <a:schemeClr val="tx1"/>
                </a:solidFill>
                <a:latin typeface="Fredoka One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1739408" y="673248"/>
            <a:ext cx="5672100" cy="1053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415A75"/>
                </a:solidFill>
              </a:rPr>
              <a:t>Introduction</a:t>
            </a:r>
            <a:endParaRPr sz="4400" b="1" dirty="0">
              <a:solidFill>
                <a:srgbClr val="415A75"/>
              </a:solidFill>
            </a:endParaRPr>
          </a:p>
        </p:txBody>
      </p:sp>
      <p:sp>
        <p:nvSpPr>
          <p:cNvPr id="665" name="Google Shape;665;p40"/>
          <p:cNvSpPr txBox="1">
            <a:spLocks noGrp="1"/>
          </p:cNvSpPr>
          <p:nvPr>
            <p:ph type="subTitle" idx="1"/>
          </p:nvPr>
        </p:nvSpPr>
        <p:spPr>
          <a:xfrm>
            <a:off x="1786028" y="1474835"/>
            <a:ext cx="6369789" cy="2193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Voice command and finger-tip recognition for typing.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No need for physical interaction with a traditional keyboard.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Convenient solution for text input.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Ideal for individuals with mobility issues.</a:t>
            </a:r>
          </a:p>
        </p:txBody>
      </p:sp>
      <p:grpSp>
        <p:nvGrpSpPr>
          <p:cNvPr id="666" name="Google Shape;666;p40"/>
          <p:cNvGrpSpPr/>
          <p:nvPr/>
        </p:nvGrpSpPr>
        <p:grpSpPr>
          <a:xfrm flipH="1">
            <a:off x="376080" y="170603"/>
            <a:ext cx="1206195" cy="1177623"/>
            <a:chOff x="2180272" y="-464800"/>
            <a:chExt cx="1256977" cy="1227202"/>
          </a:xfrm>
        </p:grpSpPr>
        <p:sp>
          <p:nvSpPr>
            <p:cNvPr id="667" name="Google Shape;667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120689" y="2903155"/>
            <a:ext cx="1475314" cy="1440367"/>
            <a:chOff x="2180272" y="-464800"/>
            <a:chExt cx="1256977" cy="1227202"/>
          </a:xfrm>
        </p:grpSpPr>
        <p:sp>
          <p:nvSpPr>
            <p:cNvPr id="670" name="Google Shape;670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7827794" y="3295092"/>
            <a:ext cx="1206195" cy="1177623"/>
            <a:chOff x="2180272" y="-464800"/>
            <a:chExt cx="1256977" cy="1227202"/>
          </a:xfrm>
        </p:grpSpPr>
        <p:sp>
          <p:nvSpPr>
            <p:cNvPr id="673" name="Google Shape;673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7478003" y="729844"/>
            <a:ext cx="784907" cy="155297"/>
            <a:chOff x="7189925" y="928775"/>
            <a:chExt cx="699000" cy="138300"/>
          </a:xfrm>
        </p:grpSpPr>
        <p:sp>
          <p:nvSpPr>
            <p:cNvPr id="676" name="Google Shape;676;p40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693470" y="673248"/>
            <a:ext cx="1457561" cy="134244"/>
            <a:chOff x="3599100" y="1158250"/>
            <a:chExt cx="1726150" cy="159000"/>
          </a:xfrm>
        </p:grpSpPr>
        <p:sp>
          <p:nvSpPr>
            <p:cNvPr id="680" name="Google Shape;680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5953947" y="4760530"/>
            <a:ext cx="1457561" cy="134244"/>
            <a:chOff x="3599100" y="1158250"/>
            <a:chExt cx="1726150" cy="159000"/>
          </a:xfrm>
        </p:grpSpPr>
        <p:sp>
          <p:nvSpPr>
            <p:cNvPr id="684" name="Google Shape;684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4239A7-E751-4EF3-A8F6-C030786C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3" y="124081"/>
            <a:ext cx="1603387" cy="1731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9"/>
          <p:cNvGrpSpPr/>
          <p:nvPr/>
        </p:nvGrpSpPr>
        <p:grpSpPr>
          <a:xfrm>
            <a:off x="2461403" y="214951"/>
            <a:ext cx="6486225" cy="3464478"/>
            <a:chOff x="1944678" y="839576"/>
            <a:chExt cx="6486225" cy="3464478"/>
          </a:xfrm>
        </p:grpSpPr>
        <p:grpSp>
          <p:nvGrpSpPr>
            <p:cNvPr id="623" name="Google Shape;623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24" name="Google Shape;624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27" name="Google Shape;62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39"/>
          <p:cNvGrpSpPr/>
          <p:nvPr/>
        </p:nvGrpSpPr>
        <p:grpSpPr>
          <a:xfrm>
            <a:off x="1901075" y="1130422"/>
            <a:ext cx="6390475" cy="3430386"/>
            <a:chOff x="1946877" y="920633"/>
            <a:chExt cx="6485847" cy="3512568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1946877" y="964693"/>
              <a:ext cx="6485847" cy="3468508"/>
              <a:chOff x="719265" y="777485"/>
              <a:chExt cx="7713900" cy="3872400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719265" y="1107785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Karla" charset="0"/>
                </a:endParaRPr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9265" y="777485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 charset="0"/>
                </a:endParaRPr>
              </a:p>
            </p:txBody>
          </p:sp>
        </p:grpSp>
        <p:grpSp>
          <p:nvGrpSpPr>
            <p:cNvPr id="634" name="Google Shape;634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35" name="Google Shape;63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 charset="0"/>
                </a:endParaRPr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 charset="0"/>
                </a:endParaRPr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 charset="0"/>
                </a:endParaRPr>
              </a:p>
            </p:txBody>
          </p:sp>
        </p:grpSp>
      </p:grpSp>
      <p:sp>
        <p:nvSpPr>
          <p:cNvPr id="641" name="Google Shape;641;p39"/>
          <p:cNvSpPr txBox="1">
            <a:spLocks noGrp="1"/>
          </p:cNvSpPr>
          <p:nvPr>
            <p:ph type="ctrTitle"/>
          </p:nvPr>
        </p:nvSpPr>
        <p:spPr>
          <a:xfrm>
            <a:off x="2194281" y="629254"/>
            <a:ext cx="6001200" cy="592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 b="1" dirty="0">
                <a:solidFill>
                  <a:srgbClr val="415A75"/>
                </a:solidFill>
              </a:rPr>
              <a:t>Objective</a:t>
            </a:r>
            <a:endParaRPr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 rot="-2700000" flipH="1">
            <a:off x="916044" y="3152024"/>
            <a:ext cx="1236790" cy="1755465"/>
            <a:chOff x="1801400" y="1718664"/>
            <a:chExt cx="640972" cy="909778"/>
          </a:xfrm>
        </p:grpSpPr>
        <p:sp>
          <p:nvSpPr>
            <p:cNvPr id="652" name="Google Shape;652;p39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rgbClr val="BDFFFF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57" name="Google Shape;657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9"/>
          <p:cNvSpPr/>
          <p:nvPr/>
        </p:nvSpPr>
        <p:spPr>
          <a:xfrm>
            <a:off x="1295413" y="2412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149307" y="1570775"/>
            <a:ext cx="6142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latin typeface="Karla Medium" charset="0"/>
              </a:rPr>
              <a:t>Hassle free typing experience.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latin typeface="Karla Medium" charset="0"/>
              </a:rPr>
              <a:t>Physical keyboard keys often not works.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b="1" dirty="0">
                <a:latin typeface="Karla Medium" charset="0"/>
              </a:rPr>
              <a:t>On screen keyboard is a alternative but not a better solution than AI Virtual Keyboard.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b="1" dirty="0">
                <a:latin typeface="Karla Medium" charset="0"/>
              </a:rPr>
              <a:t>Create touchless convenient alternative traditional physical keyboard.</a:t>
            </a:r>
          </a:p>
          <a:p>
            <a:endParaRPr lang="en-US" sz="1800" b="1" dirty="0">
              <a:latin typeface="Karla Medium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1800" b="1" dirty="0">
              <a:latin typeface="Karla Medium" charset="0"/>
            </a:endParaRPr>
          </a:p>
        </p:txBody>
      </p:sp>
      <p:grpSp>
        <p:nvGrpSpPr>
          <p:cNvPr id="44" name="Google Shape;638;p39">
            <a:extLst>
              <a:ext uri="{FF2B5EF4-FFF2-40B4-BE49-F238E27FC236}">
                <a16:creationId xmlns:a16="http://schemas.microsoft.com/office/drawing/2014/main" id="{A4697767-B429-4968-B542-39DC56651386}"/>
              </a:ext>
            </a:extLst>
          </p:cNvPr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45" name="Google Shape;639;p39">
              <a:extLst>
                <a:ext uri="{FF2B5EF4-FFF2-40B4-BE49-F238E27FC236}">
                  <a16:creationId xmlns:a16="http://schemas.microsoft.com/office/drawing/2014/main" id="{A0007C3D-D0E3-4FE2-BCA5-4F2A18DA1B66}"/>
                </a:ext>
              </a:extLst>
            </p:cNvPr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0;p39">
              <a:extLst>
                <a:ext uri="{FF2B5EF4-FFF2-40B4-BE49-F238E27FC236}">
                  <a16:creationId xmlns:a16="http://schemas.microsoft.com/office/drawing/2014/main" id="{A845D2A9-5083-42B6-A124-A15E1AC9F718}"/>
                </a:ext>
              </a:extLst>
            </p:cNvPr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642;p39">
            <a:extLst>
              <a:ext uri="{FF2B5EF4-FFF2-40B4-BE49-F238E27FC236}">
                <a16:creationId xmlns:a16="http://schemas.microsoft.com/office/drawing/2014/main" id="{F25E8B41-34CD-41C5-8800-362F5C6D102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8" name="Google Shape;647;p39">
            <a:extLst>
              <a:ext uri="{FF2B5EF4-FFF2-40B4-BE49-F238E27FC236}">
                <a16:creationId xmlns:a16="http://schemas.microsoft.com/office/drawing/2014/main" id="{959AB95C-5843-4FAB-AC2D-4FE92732916F}"/>
              </a:ext>
            </a:extLst>
          </p:cNvPr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49" name="Google Shape;648;p39">
              <a:extLst>
                <a:ext uri="{FF2B5EF4-FFF2-40B4-BE49-F238E27FC236}">
                  <a16:creationId xmlns:a16="http://schemas.microsoft.com/office/drawing/2014/main" id="{42CED4F8-E876-4AB9-BE38-028E17286A35}"/>
                </a:ext>
              </a:extLst>
            </p:cNvPr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9;p39">
              <a:extLst>
                <a:ext uri="{FF2B5EF4-FFF2-40B4-BE49-F238E27FC236}">
                  <a16:creationId xmlns:a16="http://schemas.microsoft.com/office/drawing/2014/main" id="{2B58400D-529B-496D-9528-CE12FB9F0F07}"/>
                </a:ext>
              </a:extLst>
            </p:cNvPr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;p39">
              <a:extLst>
                <a:ext uri="{FF2B5EF4-FFF2-40B4-BE49-F238E27FC236}">
                  <a16:creationId xmlns:a16="http://schemas.microsoft.com/office/drawing/2014/main" id="{EC046B5D-A6B3-4CDB-AD0D-17E1F151C72B}"/>
                </a:ext>
              </a:extLst>
            </p:cNvPr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"/>
          <p:cNvSpPr txBox="1">
            <a:spLocks noGrp="1"/>
          </p:cNvSpPr>
          <p:nvPr>
            <p:ph type="body" idx="1"/>
          </p:nvPr>
        </p:nvSpPr>
        <p:spPr>
          <a:xfrm>
            <a:off x="1602425" y="1682226"/>
            <a:ext cx="6356572" cy="2496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Cost-effective than physical keyboards as it does not require the production.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Helps people with physical disabilities or mobility issues to type without physical keys.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Works on low-resource devices with limited processing power.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title"/>
          </p:nvPr>
        </p:nvSpPr>
        <p:spPr>
          <a:xfrm>
            <a:off x="1602425" y="999651"/>
            <a:ext cx="5939100" cy="1019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415A75"/>
                </a:solidFill>
              </a:rPr>
              <a:t>                  </a:t>
            </a:r>
            <a:r>
              <a:rPr lang="en" sz="4400" b="1" dirty="0">
                <a:solidFill>
                  <a:srgbClr val="415A75"/>
                </a:solidFill>
              </a:rPr>
              <a:t>Motivation</a:t>
            </a:r>
            <a:endParaRPr sz="4400" b="1" dirty="0"/>
          </a:p>
        </p:txBody>
      </p:sp>
      <p:grpSp>
        <p:nvGrpSpPr>
          <p:cNvPr id="719" name="Google Shape;719;p42"/>
          <p:cNvGrpSpPr/>
          <p:nvPr/>
        </p:nvGrpSpPr>
        <p:grpSpPr>
          <a:xfrm flipH="1">
            <a:off x="146197" y="3271521"/>
            <a:ext cx="1206195" cy="1177623"/>
            <a:chOff x="2180272" y="-464800"/>
            <a:chExt cx="1256977" cy="1227202"/>
          </a:xfrm>
        </p:grpSpPr>
        <p:sp>
          <p:nvSpPr>
            <p:cNvPr id="720" name="Google Shape;720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1002163" y="18639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2"/>
          <p:cNvGrpSpPr/>
          <p:nvPr/>
        </p:nvGrpSpPr>
        <p:grpSpPr>
          <a:xfrm>
            <a:off x="7791607" y="2886566"/>
            <a:ext cx="1206195" cy="1177623"/>
            <a:chOff x="2180272" y="-464800"/>
            <a:chExt cx="1256977" cy="1227202"/>
          </a:xfrm>
        </p:grpSpPr>
        <p:sp>
          <p:nvSpPr>
            <p:cNvPr id="724" name="Google Shape;724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42"/>
          <p:cNvSpPr/>
          <p:nvPr/>
        </p:nvSpPr>
        <p:spPr>
          <a:xfrm>
            <a:off x="7474388" y="26992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42D38F-F75F-4D8A-B092-8AA67B14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9" y="178296"/>
            <a:ext cx="1603387" cy="1731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43"/>
          <p:cNvGrpSpPr/>
          <p:nvPr/>
        </p:nvGrpSpPr>
        <p:grpSpPr>
          <a:xfrm>
            <a:off x="4499950" y="1368451"/>
            <a:ext cx="3271707" cy="2995381"/>
            <a:chOff x="1083450" y="1217401"/>
            <a:chExt cx="3271707" cy="2995381"/>
          </a:xfrm>
        </p:grpSpPr>
        <p:grpSp>
          <p:nvGrpSpPr>
            <p:cNvPr id="732" name="Google Shape;732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33" name="Google Shape;733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" name="Google Shape;735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36" name="Google Shape;736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9" name="Google Shape;739;p43"/>
          <p:cNvGrpSpPr/>
          <p:nvPr/>
        </p:nvGrpSpPr>
        <p:grpSpPr>
          <a:xfrm>
            <a:off x="828150" y="1368451"/>
            <a:ext cx="3271707" cy="2995381"/>
            <a:chOff x="1083450" y="1217401"/>
            <a:chExt cx="3271707" cy="2995381"/>
          </a:xfrm>
        </p:grpSpPr>
        <p:grpSp>
          <p:nvGrpSpPr>
            <p:cNvPr id="740" name="Google Shape;740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41" name="Google Shape;741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44" name="Google Shape;744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3"/>
          <p:cNvGrpSpPr/>
          <p:nvPr/>
        </p:nvGrpSpPr>
        <p:grpSpPr>
          <a:xfrm>
            <a:off x="4744880" y="1652437"/>
            <a:ext cx="3271707" cy="2995381"/>
            <a:chOff x="1083450" y="1217401"/>
            <a:chExt cx="3271707" cy="2995381"/>
          </a:xfrm>
        </p:grpSpPr>
        <p:grpSp>
          <p:nvGrpSpPr>
            <p:cNvPr id="748" name="Google Shape;748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49" name="Google Shape;749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52" name="Google Shape;752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" name="Google Shape;755;p43"/>
          <p:cNvGrpSpPr/>
          <p:nvPr/>
        </p:nvGrpSpPr>
        <p:grpSpPr>
          <a:xfrm>
            <a:off x="1109724" y="1614776"/>
            <a:ext cx="3271707" cy="2995381"/>
            <a:chOff x="1083450" y="1217401"/>
            <a:chExt cx="3271707" cy="2995381"/>
          </a:xfrm>
        </p:grpSpPr>
        <p:grpSp>
          <p:nvGrpSpPr>
            <p:cNvPr id="756" name="Google Shape;756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57" name="Google Shape;757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400" b="1" dirty="0">
                <a:solidFill>
                  <a:srgbClr val="415A75"/>
                </a:solidFill>
              </a:rPr>
              <a:t>System Requirments</a:t>
            </a:r>
            <a:endParaRPr sz="4000" b="1" dirty="0"/>
          </a:p>
        </p:txBody>
      </p:sp>
      <p:sp>
        <p:nvSpPr>
          <p:cNvPr id="764" name="Google Shape;764;p43"/>
          <p:cNvSpPr txBox="1">
            <a:spLocks noGrp="1"/>
          </p:cNvSpPr>
          <p:nvPr>
            <p:ph type="subTitle" idx="1"/>
          </p:nvPr>
        </p:nvSpPr>
        <p:spPr>
          <a:xfrm>
            <a:off x="1702900" y="2677802"/>
            <a:ext cx="2233254" cy="291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PyCharm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Python v3.7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CV2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CVZONE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Pynput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2"/>
          </p:nvPr>
        </p:nvSpPr>
        <p:spPr>
          <a:xfrm>
            <a:off x="5109953" y="3043620"/>
            <a:ext cx="3061878" cy="1363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Windows 7 or above</a:t>
            </a:r>
          </a:p>
          <a:p>
            <a:pPr marL="285750" lvl="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Processor Core i3</a:t>
            </a:r>
          </a:p>
          <a:p>
            <a:pPr marL="285750" lvl="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128GB SSD/HDD</a:t>
            </a:r>
          </a:p>
          <a:p>
            <a:pPr marL="285750" lvl="0" indent="-285750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Fredoka One" charset="0"/>
              </a:rPr>
              <a:t>4GB RAM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sz="1600" b="1" dirty="0">
              <a:solidFill>
                <a:schemeClr val="bg2">
                  <a:lumMod val="10000"/>
                </a:schemeClr>
              </a:solidFill>
              <a:latin typeface="Fredoka One" charset="0"/>
            </a:endParaRPr>
          </a:p>
        </p:txBody>
      </p:sp>
      <p:sp>
        <p:nvSpPr>
          <p:cNvPr id="766" name="Google Shape;766;p43"/>
          <p:cNvSpPr txBox="1">
            <a:spLocks noGrp="1"/>
          </p:cNvSpPr>
          <p:nvPr>
            <p:ph type="title" idx="3"/>
          </p:nvPr>
        </p:nvSpPr>
        <p:spPr>
          <a:xfrm>
            <a:off x="1295058" y="2427890"/>
            <a:ext cx="2945400" cy="63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&amp; Libraries</a:t>
            </a:r>
            <a:endParaRPr dirty="0"/>
          </a:p>
        </p:txBody>
      </p:sp>
      <p:sp>
        <p:nvSpPr>
          <p:cNvPr id="767" name="Google Shape;767;p43"/>
          <p:cNvSpPr txBox="1">
            <a:spLocks noGrp="1"/>
          </p:cNvSpPr>
          <p:nvPr>
            <p:ph type="title" idx="4"/>
          </p:nvPr>
        </p:nvSpPr>
        <p:spPr>
          <a:xfrm>
            <a:off x="4916900" y="2743200"/>
            <a:ext cx="2948400" cy="378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grpSp>
        <p:nvGrpSpPr>
          <p:cNvPr id="768" name="Google Shape;768;p43"/>
          <p:cNvGrpSpPr/>
          <p:nvPr/>
        </p:nvGrpSpPr>
        <p:grpSpPr>
          <a:xfrm flipH="1">
            <a:off x="7481519" y="356992"/>
            <a:ext cx="1206195" cy="1177623"/>
            <a:chOff x="2180272" y="-464800"/>
            <a:chExt cx="1256977" cy="1227202"/>
          </a:xfrm>
        </p:grpSpPr>
        <p:sp>
          <p:nvSpPr>
            <p:cNvPr id="769" name="Google Shape;769;p4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3"/>
          <p:cNvSpPr/>
          <p:nvPr/>
        </p:nvSpPr>
        <p:spPr>
          <a:xfrm>
            <a:off x="8255775" y="21694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3"/>
          <p:cNvGrpSpPr/>
          <p:nvPr/>
        </p:nvGrpSpPr>
        <p:grpSpPr>
          <a:xfrm>
            <a:off x="2381446" y="1812839"/>
            <a:ext cx="675900" cy="809700"/>
            <a:chOff x="1970600" y="969525"/>
            <a:chExt cx="675900" cy="809700"/>
          </a:xfrm>
        </p:grpSpPr>
        <p:sp>
          <p:nvSpPr>
            <p:cNvPr id="773" name="Google Shape;773;p43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775" name="Google Shape;775;p43"/>
          <p:cNvGrpSpPr/>
          <p:nvPr/>
        </p:nvGrpSpPr>
        <p:grpSpPr>
          <a:xfrm>
            <a:off x="5999843" y="1812839"/>
            <a:ext cx="675900" cy="809700"/>
            <a:chOff x="1970600" y="969525"/>
            <a:chExt cx="675900" cy="809700"/>
          </a:xfrm>
        </p:grpSpPr>
        <p:sp>
          <p:nvSpPr>
            <p:cNvPr id="776" name="Google Shape;776;p43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778" name="Google Shape;778;p43"/>
          <p:cNvSpPr/>
          <p:nvPr/>
        </p:nvSpPr>
        <p:spPr>
          <a:xfrm>
            <a:off x="2534249" y="1988728"/>
            <a:ext cx="370293" cy="361375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79" name="Google Shape;779;p43"/>
          <p:cNvGrpSpPr/>
          <p:nvPr/>
        </p:nvGrpSpPr>
        <p:grpSpPr>
          <a:xfrm>
            <a:off x="6190126" y="2000282"/>
            <a:ext cx="359620" cy="338267"/>
            <a:chOff x="-4211975" y="2783850"/>
            <a:chExt cx="291450" cy="274100"/>
          </a:xfrm>
        </p:grpSpPr>
        <p:sp>
          <p:nvSpPr>
            <p:cNvPr id="780" name="Google Shape;780;p43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459;p36">
            <a:extLst>
              <a:ext uri="{FF2B5EF4-FFF2-40B4-BE49-F238E27FC236}">
                <a16:creationId xmlns:a16="http://schemas.microsoft.com/office/drawing/2014/main" id="{3047201C-6591-4382-91FE-8BDF7463B358}"/>
              </a:ext>
            </a:extLst>
          </p:cNvPr>
          <p:cNvGrpSpPr/>
          <p:nvPr/>
        </p:nvGrpSpPr>
        <p:grpSpPr>
          <a:xfrm>
            <a:off x="1813501" y="3556342"/>
            <a:ext cx="1457561" cy="91720"/>
            <a:chOff x="3599100" y="1158250"/>
            <a:chExt cx="1726150" cy="159000"/>
          </a:xfrm>
        </p:grpSpPr>
        <p:sp>
          <p:nvSpPr>
            <p:cNvPr id="58" name="Google Shape;460;p36">
              <a:extLst>
                <a:ext uri="{FF2B5EF4-FFF2-40B4-BE49-F238E27FC236}">
                  <a16:creationId xmlns:a16="http://schemas.microsoft.com/office/drawing/2014/main" id="{887FC134-1881-40E7-B101-4ACB45406F7C}"/>
                </a:ext>
              </a:extLst>
            </p:cNvPr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1;p36">
              <a:extLst>
                <a:ext uri="{FF2B5EF4-FFF2-40B4-BE49-F238E27FC236}">
                  <a16:creationId xmlns:a16="http://schemas.microsoft.com/office/drawing/2014/main" id="{42A2D615-BAF6-44AB-A715-8AB172077C19}"/>
                </a:ext>
              </a:extLst>
            </p:cNvPr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2;p36">
              <a:extLst>
                <a:ext uri="{FF2B5EF4-FFF2-40B4-BE49-F238E27FC236}">
                  <a16:creationId xmlns:a16="http://schemas.microsoft.com/office/drawing/2014/main" id="{C3A36781-D226-485C-8361-AFA0F6D55D25}"/>
                </a:ext>
              </a:extLst>
            </p:cNvPr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4"/>
          <p:cNvSpPr txBox="1">
            <a:spLocks noGrp="1"/>
          </p:cNvSpPr>
          <p:nvPr>
            <p:ph type="title"/>
          </p:nvPr>
        </p:nvSpPr>
        <p:spPr>
          <a:xfrm>
            <a:off x="806975" y="1804054"/>
            <a:ext cx="4502850" cy="501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2400" dirty="0">
                <a:solidFill>
                  <a:srgbClr val="0D030A"/>
                </a:solidFill>
              </a:rPr>
            </a:br>
            <a:endParaRPr sz="2000" dirty="0">
              <a:solidFill>
                <a:srgbClr val="0D030A"/>
              </a:solidFill>
            </a:endParaRPr>
          </a:p>
        </p:txBody>
      </p:sp>
      <p:grpSp>
        <p:nvGrpSpPr>
          <p:cNvPr id="804" name="Google Shape;804;p44"/>
          <p:cNvGrpSpPr/>
          <p:nvPr/>
        </p:nvGrpSpPr>
        <p:grpSpPr>
          <a:xfrm flipH="1">
            <a:off x="6553759" y="-189179"/>
            <a:ext cx="1206195" cy="1177623"/>
            <a:chOff x="2180272" y="-464800"/>
            <a:chExt cx="1256977" cy="1227202"/>
          </a:xfrm>
        </p:grpSpPr>
        <p:sp>
          <p:nvSpPr>
            <p:cNvPr id="805" name="Google Shape;805;p4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4"/>
          <p:cNvSpPr/>
          <p:nvPr/>
        </p:nvSpPr>
        <p:spPr>
          <a:xfrm>
            <a:off x="7409725" y="139294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4"/>
          <p:cNvSpPr/>
          <p:nvPr/>
        </p:nvSpPr>
        <p:spPr>
          <a:xfrm>
            <a:off x="2568675" y="1229311"/>
            <a:ext cx="300322" cy="33609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320575" y="-120269"/>
            <a:ext cx="4502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dirty="0">
                <a:solidFill>
                  <a:srgbClr val="415A75"/>
                </a:solidFill>
                <a:latin typeface="Fredoka One" charset="0"/>
              </a:rPr>
              <a:t>Implementation</a:t>
            </a:r>
            <a:endParaRPr lang="en-US" sz="4400" b="1" dirty="0">
              <a:solidFill>
                <a:srgbClr val="415A75"/>
              </a:solidFill>
              <a:latin typeface="Fredoka One" charset="0"/>
            </a:endParaRPr>
          </a:p>
        </p:txBody>
      </p:sp>
      <p:grpSp>
        <p:nvGrpSpPr>
          <p:cNvPr id="795" name="Google Shape;795;p44"/>
          <p:cNvGrpSpPr/>
          <p:nvPr/>
        </p:nvGrpSpPr>
        <p:grpSpPr>
          <a:xfrm>
            <a:off x="838888" y="3619175"/>
            <a:ext cx="675900" cy="809700"/>
            <a:chOff x="1970600" y="969525"/>
            <a:chExt cx="675900" cy="809700"/>
          </a:xfrm>
        </p:grpSpPr>
        <p:sp>
          <p:nvSpPr>
            <p:cNvPr id="796" name="Google Shape;796;p44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B</a:t>
              </a:r>
              <a:endParaRPr sz="18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FD79A48-9805-413F-904C-BEA43CE0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88444"/>
            <a:ext cx="7666713" cy="3973022"/>
          </a:xfrm>
          <a:prstGeom prst="rect">
            <a:avLst/>
          </a:prstGeom>
        </p:spPr>
      </p:pic>
      <p:sp>
        <p:nvSpPr>
          <p:cNvPr id="808" name="Google Shape;808;p44"/>
          <p:cNvSpPr/>
          <p:nvPr/>
        </p:nvSpPr>
        <p:spPr>
          <a:xfrm>
            <a:off x="7715132" y="1292513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4"/>
          <p:cNvGrpSpPr/>
          <p:nvPr/>
        </p:nvGrpSpPr>
        <p:grpSpPr>
          <a:xfrm flipH="1">
            <a:off x="1587590" y="4095656"/>
            <a:ext cx="1206195" cy="1177623"/>
            <a:chOff x="2180272" y="-464800"/>
            <a:chExt cx="1256977" cy="1227202"/>
          </a:xfrm>
        </p:grpSpPr>
        <p:sp>
          <p:nvSpPr>
            <p:cNvPr id="814" name="Google Shape;814;p4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4"/>
          <p:cNvGrpSpPr/>
          <p:nvPr/>
        </p:nvGrpSpPr>
        <p:grpSpPr>
          <a:xfrm>
            <a:off x="8071713" y="2690171"/>
            <a:ext cx="675900" cy="809700"/>
            <a:chOff x="1970600" y="969525"/>
            <a:chExt cx="675900" cy="809700"/>
          </a:xfrm>
        </p:grpSpPr>
        <p:sp>
          <p:nvSpPr>
            <p:cNvPr id="799" name="Google Shape;799;p44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…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68"/>
          <p:cNvGrpSpPr/>
          <p:nvPr/>
        </p:nvGrpSpPr>
        <p:grpSpPr>
          <a:xfrm>
            <a:off x="1704751" y="751573"/>
            <a:ext cx="5837750" cy="3958604"/>
            <a:chOff x="77645" y="1217413"/>
            <a:chExt cx="4277516" cy="3266950"/>
          </a:xfrm>
        </p:grpSpPr>
        <p:grpSp>
          <p:nvGrpSpPr>
            <p:cNvPr id="2020" name="Google Shape;2020;p68"/>
            <p:cNvGrpSpPr/>
            <p:nvPr/>
          </p:nvGrpSpPr>
          <p:grpSpPr>
            <a:xfrm>
              <a:off x="77645" y="1217413"/>
              <a:ext cx="4277516" cy="3266950"/>
              <a:chOff x="553422" y="637810"/>
              <a:chExt cx="7877562" cy="3248111"/>
            </a:xfrm>
          </p:grpSpPr>
          <p:sp>
            <p:nvSpPr>
              <p:cNvPr id="2021" name="Google Shape;2021;p68"/>
              <p:cNvSpPr/>
              <p:nvPr/>
            </p:nvSpPr>
            <p:spPr>
              <a:xfrm>
                <a:off x="553422" y="963621"/>
                <a:ext cx="7877100" cy="292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8"/>
              <p:cNvSpPr/>
              <p:nvPr/>
            </p:nvSpPr>
            <p:spPr>
              <a:xfrm>
                <a:off x="553883" y="637810"/>
                <a:ext cx="78771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3" name="Google Shape;2023;p68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2024" name="Google Shape;2024;p6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7" name="Google Shape;2027;p68"/>
          <p:cNvSpPr txBox="1">
            <a:spLocks noGrp="1"/>
          </p:cNvSpPr>
          <p:nvPr>
            <p:ph type="title"/>
          </p:nvPr>
        </p:nvSpPr>
        <p:spPr>
          <a:xfrm>
            <a:off x="2151366" y="63800"/>
            <a:ext cx="4841267" cy="589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 Detector</a:t>
            </a:r>
            <a:endParaRPr dirty="0"/>
          </a:p>
        </p:txBody>
      </p:sp>
      <p:grpSp>
        <p:nvGrpSpPr>
          <p:cNvPr id="2120" name="Google Shape;2120;p68"/>
          <p:cNvGrpSpPr/>
          <p:nvPr/>
        </p:nvGrpSpPr>
        <p:grpSpPr>
          <a:xfrm rot="-2700000" flipH="1">
            <a:off x="7970333" y="943305"/>
            <a:ext cx="1316015" cy="1867916"/>
            <a:chOff x="1801400" y="1718664"/>
            <a:chExt cx="640972" cy="909778"/>
          </a:xfrm>
        </p:grpSpPr>
        <p:sp>
          <p:nvSpPr>
            <p:cNvPr id="2121" name="Google Shape;2121;p68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8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8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8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0B73DE-3D69-4B6A-8A51-A56713DA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66" y="1166687"/>
            <a:ext cx="5783184" cy="3527777"/>
          </a:xfrm>
          <a:prstGeom prst="rect">
            <a:avLst/>
          </a:prstGeom>
        </p:spPr>
      </p:pic>
      <p:grpSp>
        <p:nvGrpSpPr>
          <p:cNvPr id="2029" name="Google Shape;2029;p68"/>
          <p:cNvGrpSpPr/>
          <p:nvPr/>
        </p:nvGrpSpPr>
        <p:grpSpPr>
          <a:xfrm rot="1124476">
            <a:off x="-350424" y="3549381"/>
            <a:ext cx="3002061" cy="1104891"/>
            <a:chOff x="419375" y="2109025"/>
            <a:chExt cx="1137975" cy="418825"/>
          </a:xfrm>
        </p:grpSpPr>
        <p:sp>
          <p:nvSpPr>
            <p:cNvPr id="2030" name="Google Shape;2030;p68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8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8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8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8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8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8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8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8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8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8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8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8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8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8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8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8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8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8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8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8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8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8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8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8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8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8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8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68"/>
          <p:cNvGrpSpPr/>
          <p:nvPr/>
        </p:nvGrpSpPr>
        <p:grpSpPr>
          <a:xfrm>
            <a:off x="7657131" y="4149633"/>
            <a:ext cx="1408778" cy="809700"/>
            <a:chOff x="1970600" y="969525"/>
            <a:chExt cx="675900" cy="809700"/>
          </a:xfrm>
        </p:grpSpPr>
        <p:sp>
          <p:nvSpPr>
            <p:cNvPr id="2129" name="Google Shape;2129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Ctrl</a:t>
              </a:r>
              <a:endParaRPr sz="24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use &amp; Keyboard Efficient Use Workshop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308</Words>
  <Application>Microsoft Office PowerPoint</Application>
  <PresentationFormat>On-screen Show (16:9)</PresentationFormat>
  <Paragraphs>92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Fredoka One</vt:lpstr>
      <vt:lpstr>Karla</vt:lpstr>
      <vt:lpstr>Wingdings</vt:lpstr>
      <vt:lpstr>Karla Medium</vt:lpstr>
      <vt:lpstr>Arial</vt:lpstr>
      <vt:lpstr>Mouse &amp; Keyboard Efficient Use Workshop by Slidesgo</vt:lpstr>
      <vt:lpstr>AI Virtual Keyboard</vt:lpstr>
      <vt:lpstr>PowerPoint Presentation</vt:lpstr>
      <vt:lpstr>Contents of Presentation</vt:lpstr>
      <vt:lpstr>Introduction</vt:lpstr>
      <vt:lpstr>Objective</vt:lpstr>
      <vt:lpstr>                  Motivation</vt:lpstr>
      <vt:lpstr>System Requirments</vt:lpstr>
      <vt:lpstr> </vt:lpstr>
      <vt:lpstr>Hand Detector</vt:lpstr>
      <vt:lpstr>Voice Command </vt:lpstr>
      <vt:lpstr>Voice Recognization</vt:lpstr>
      <vt:lpstr>         Open Keyboard</vt:lpstr>
      <vt:lpstr>PowerPoint Presentation</vt:lpstr>
      <vt:lpstr>Limitation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Afsana Akter</cp:lastModifiedBy>
  <cp:revision>37</cp:revision>
  <dcterms:modified xsi:type="dcterms:W3CDTF">2023-03-08T20:03:42Z</dcterms:modified>
</cp:coreProperties>
</file>