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5CCC0-3182-4CFF-8203-092636CAA64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EF58C-04BC-4469-B2BF-B49FD9B30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78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7E45-1B49-42E2-AECC-A3C3C2606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616D0-DD86-4ADC-B730-7C97E9D6B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55B1D-D3FF-4966-AE29-A7237945D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A022-1B02-41B8-A3D1-8AE6909E096A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D61E5-71D2-4B3F-9DF5-D4154CB9B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32616-125D-4980-BCB3-AB545314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F150-2B8C-44F9-9A27-FFA8AB84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9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6721-C0B1-4951-8593-221A729E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6FC7B-F545-4072-86DF-99D6E58D8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EF586-EE98-4F3A-9D5F-7522AEEAC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B2F-AEEA-4865-900E-F01FAECCE45F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5A202-9D02-4F51-ACCC-4134BC07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4EED8-AC8D-4E7B-918C-042F547C9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F150-2B8C-44F9-9A27-FFA8AB84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8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EF24AF-51AB-42AC-8716-ADE54BE7F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10A00-512D-4A46-93F6-0C9882A2D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38E2B-E1D9-4F39-948F-ACE8A43DC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18E7-D6F8-4AEB-BDE5-6EF7BCB6637B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D0B04-0C13-4482-BF10-A15EDF40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FC92C-AB28-4C6E-9AC0-D9718073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F150-2B8C-44F9-9A27-FFA8AB84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9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485B-B931-4A0D-8532-B84EB510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5ABBD-5084-4147-BBAB-C07863345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1D5ED-D3C0-4111-8F34-16D38B583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4DF8-3DA7-4E35-AA71-977F3D596E12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02572-931F-4DBD-881C-98C0F426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D1EB1-F9BC-48EE-A146-A6644D3C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F150-2B8C-44F9-9A27-FFA8AB84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8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1E70-ED5B-442D-98F0-7DC3DF782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83C00-659A-42AF-91EF-E1E102400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FEB21-1B40-4F03-A248-5EBF5095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7144-44AE-430B-BB13-89D15D27C055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34950-4F67-420B-B886-44EE7BD0D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AAD79-52EE-4A4C-80FC-E5487EDB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F150-2B8C-44F9-9A27-FFA8AB84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6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C9E62-0595-4255-9D23-8F678340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A2480-04FE-4873-8991-42F038588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7A6E4-0FC7-4D46-B5B8-1ADC684FF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79D16-332B-49A8-B453-5A24E2F3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9804-24EC-48F0-842B-AF1620979533}" type="datetime1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A2CC8-4960-4E5E-9615-45541A0B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37ACA-5E5D-45EC-8DA4-D88B72B6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F150-2B8C-44F9-9A27-FFA8AB84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5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9492-2542-435D-ADCE-585346A5D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53C0B-22B9-4B39-B5FC-50EB9B261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9A05C-953E-48DA-9F78-0AE9D111B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5CE78-0C4C-430D-9724-FAFB36EA4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586A4-0EE2-4026-AD00-25F9A90F4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1F1B35-8E00-4D08-8D86-2CE0AF82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16D0-D43D-4A22-BA7F-C2E8FDFBBA14}" type="datetime1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0F265-F64B-4040-95B4-D8FD8BBA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C6610F-84BF-4DCE-9B93-913CA345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F150-2B8C-44F9-9A27-FFA8AB84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7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6A3D-2C30-4AF3-803B-CCA353D0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3A774C-91D8-4A72-BF3E-E60E409F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A71C-1616-4054-8491-07CAB32A7CE6}" type="datetime1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D6547-401D-4281-AD0B-7CCB2DF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3B6F0-3F13-4AC0-87BD-8A82E5E2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F150-2B8C-44F9-9A27-FFA8AB84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8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D64B-B656-4126-885A-B34C1624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85E8-C1B9-4BD3-9840-76680B2CFB51}" type="datetime1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BD3D3-C151-48F7-8594-2597BAE6D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9165B-ACE7-44EC-9917-3481C7F4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F150-2B8C-44F9-9A27-FFA8AB84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5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870A4-25C5-46EF-A48E-EEAFBDC58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98EDF-2029-4FF2-BB30-CF0A6E7E7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53FF1-2951-4627-8966-2403EE250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8EE43-A847-430B-90F2-3C8E825D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2E2A-441B-40A8-8F3E-6863D5ECF69D}" type="datetime1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E63E7-25EE-4A9E-8385-5AEE115E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A9ACA-9834-40F1-A65A-94C30E6E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F150-2B8C-44F9-9A27-FFA8AB84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D81A0-7754-4827-A0B3-0C35FE92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946AC5-8824-434A-9964-453759FB9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16588-3EC9-4E61-A36B-A190B3698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CEEF5-4046-427D-9F97-9AEE53D1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429D-0474-4E33-B1CD-C79BD6866E44}" type="datetime1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4B44D-D9DF-4B2F-A743-64FA52F7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644EF-C04C-49EF-840A-9A82DE2A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F150-2B8C-44F9-9A27-FFA8AB84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0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313067-4D7C-4F36-BA1E-DE1BE7D77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28D56-218D-4CEA-A173-35A1DEF97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B0356-02BC-4D5F-87E2-1CCE00D2B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5A8AF-E31D-4502-AB88-96AAE16FD498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C83E5-03DF-4AC6-B4B4-F1B9760C1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466D5-2C25-482B-A26B-FD16F7903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AF150-2B8C-44F9-9A27-FFA8AB84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3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s.fordham.edu/wisdm/dataset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026300" TargetMode="External"/><Relationship Id="rId2" Type="http://schemas.openxmlformats.org/officeDocument/2006/relationships/hyperlink" Target="https://arxiv.org/abs/1707.0350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XOEN9W05_4A&amp;ab_channel=JorgeLuisReyesOrtiz" TargetMode="External"/><Relationship Id="rId4" Type="http://schemas.openxmlformats.org/officeDocument/2006/relationships/hyperlink" Target="https://www.mdpi.com/1424-8220/17/11/2556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56FA-A279-4C08-8139-3189110C4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6739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Series Classification for Human Activity Recognition with LSTMs using TensorFlow 2 and </a:t>
            </a:r>
            <a:r>
              <a:rPr lang="en-US" sz="320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br>
              <a:rPr lang="en-US" sz="32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5E06F-8551-48FD-8B6E-DD72EE2C4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480"/>
            <a:ext cx="9144000" cy="1655762"/>
          </a:xfrm>
        </p:spPr>
        <p:txBody>
          <a:bodyPr/>
          <a:lstStyle/>
          <a:p>
            <a:r>
              <a:rPr lang="en-US" dirty="0"/>
              <a:t>Afsana Rahman Mou</a:t>
            </a:r>
          </a:p>
        </p:txBody>
      </p:sp>
    </p:spTree>
    <p:extLst>
      <p:ext uri="{BB962C8B-B14F-4D97-AF65-F5344CB8AC3E}">
        <p14:creationId xmlns:p14="http://schemas.microsoft.com/office/powerpoint/2010/main" val="138678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1875-0569-4082-9BD5-DB26CA9E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0656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ACTIVITY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DCD29-91F0-4CE2-8D88-315315A4D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198"/>
            <a:ext cx="10515600" cy="4752765"/>
          </a:xfrm>
        </p:spPr>
        <p:txBody>
          <a:bodyPr>
            <a:normAutofit/>
          </a:bodyPr>
          <a:lstStyle/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Human activity recognition, or HAR, is a challenging time series classification task.</a:t>
            </a:r>
          </a:p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Human activity recognition(HAR ) is a broad field of study concerned with identifying the specific movement or action of a person based on sensor data.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involves predicting the movement of a person based on sensor data and traditionally involves deep domain expertise and methods from signal processing to correctly engineer features from the raw data in order to fit a machine learning model.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Recently, deep learning methods such as convolutional neural networks and recurrent neural networks have shown capable and even achieve state-of-the-art results by automatically learning features from the raw sensor data.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9B09E-5FC9-4098-BE14-34674B7B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F150-2B8C-44F9-9A27-FFA8AB8491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1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BDABF-B5E8-497D-8D50-E22F901D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3944"/>
          </a:xfrm>
        </p:spPr>
        <p:txBody>
          <a:bodyPr>
            <a:normAutofit/>
          </a:bodyPr>
          <a:lstStyle/>
          <a:p>
            <a:r>
              <a:rPr lang="en-US" dirty="0"/>
              <a:t>Recurrent Neural Network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57E3B-F9CB-42AA-A2B3-29CEEAC3F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370"/>
            <a:ext cx="10515600" cy="4825593"/>
          </a:xfrm>
        </p:spPr>
        <p:txBody>
          <a:bodyPr/>
          <a:lstStyle/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(RNNs) are a type of neural network that was designed to learn from sequence data, such as sequences of observations over time, or a sequence of words in a sentence</a:t>
            </a:r>
            <a:r>
              <a:rPr lang="en-US" sz="18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recurrent neural network can be thought of as multiple copies of the same network, each passing a message to a successor.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we are using the activation functions, then it becomes very tedious to process long sequences.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faces issues like Exploding or Gradient Vanishing.</a:t>
            </a:r>
          </a:p>
          <a:p>
            <a:endParaRPr lang="en-US" sz="1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i="0" dirty="0">
              <a:solidFill>
                <a:srgbClr val="55555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94FCE-0250-4B69-A64F-5541C2965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446" y="3689968"/>
            <a:ext cx="6391275" cy="23952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DD482-0BB7-4F86-BCE1-615FD6BA7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F150-2B8C-44F9-9A27-FFA8AB8491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7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92229-0095-481F-B26D-EB41D1315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121" y="321734"/>
            <a:ext cx="5136412" cy="1135737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ong Short-Term </a:t>
            </a:r>
            <a:r>
              <a:rPr lang="en-US" sz="36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emory Network (LSTM)</a:t>
            </a:r>
            <a:endParaRPr lang="en-US" sz="360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2FAC427-6F9A-4CED-9795-55C87BBD9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45580"/>
            <a:ext cx="5290720" cy="3876084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4724F874-E407-41A5-918C-1CF5DF526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EBB12D3E-DD63-469B-A687-14E38AE47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CC10F17-490D-41AE-9B38-7F39AF738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5A2D4-E32C-4525-9754-19B32CC64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120" y="1782981"/>
            <a:ext cx="5136412" cy="4393982"/>
          </a:xfrm>
        </p:spPr>
        <p:txBody>
          <a:bodyPr>
            <a:normAutofit/>
          </a:bodyPr>
          <a:lstStyle/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Long Short Term Memory networks are a special kind of RNN, capable of learning long-term dependencies.</a:t>
            </a:r>
          </a:p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layer in an LSTM model is comprised of special units that have gates that govern input, output, and recurrent connections, the weights of which are learned. </a:t>
            </a:r>
          </a:p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Each LSTM unit also has internal memory or state that is accumulated as an input sequence is read and can be used by the network as a type of local variable or memory register.</a:t>
            </a:r>
          </a:p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 LSTM is trained in a way that pays specific attention to observations made and prediction errors made over the time steps in the input sequence, called backpropagation through time.</a:t>
            </a:r>
          </a:p>
          <a:p>
            <a:endParaRPr lang="en-US" sz="17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02624-4BC2-4210-B23E-FDA460C3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F150-2B8C-44F9-9A27-FFA8AB8491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6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1B9F-693C-48E1-A123-29510D57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9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TensorFlow 2.0 and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C17D3-1B7B-4E7D-899A-4455CF282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726"/>
            <a:ext cx="10515600" cy="4882237"/>
          </a:xfrm>
        </p:spPr>
        <p:txBody>
          <a:bodyPr>
            <a:normAutofit/>
          </a:bodyPr>
          <a:lstStyle/>
          <a:p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TensorFlow 2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an end-to-end, open-source machine learning platform. 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TensorFlow 2.0 focuses on simplicity and ease of use</a:t>
            </a:r>
            <a:r>
              <a:rPr lang="en-US" sz="18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with updates like eager execution, intuitive higher-level APIs, and flexible model building on any platform.</a:t>
            </a:r>
          </a:p>
          <a:p>
            <a:r>
              <a:rPr lang="en-US" sz="18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the high-level API of TensorFlow 2.</a:t>
            </a:r>
          </a:p>
          <a:p>
            <a:r>
              <a:rPr lang="en-US" sz="18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approachable, highly-productive interface for solving machine learning problems, with a focus on modern deep learning. It provides essential abstractions and building blocks for developing and shipping machine learning solutions with high iteration velocity.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98066-CB97-43B4-B128-3E9C2130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F150-2B8C-44F9-9A27-FFA8AB8491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9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41C84-F114-4082-B012-583CCF48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03B7C-1ED5-4BB6-A6EE-4D6574392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4860"/>
            <a:ext cx="10515600" cy="5413572"/>
          </a:xfrm>
        </p:spPr>
        <p:txBody>
          <a:bodyPr>
            <a:normAutofit lnSpcReduction="10000"/>
          </a:bodyPr>
          <a:lstStyle/>
          <a:p>
            <a:endParaRPr lang="en-US" sz="1900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9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 is collected through controlled laboratory conditions. It is provided by the </a:t>
            </a:r>
            <a:r>
              <a:rPr lang="en-US" sz="19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WISDM: </a:t>
            </a:r>
            <a:r>
              <a:rPr lang="en-US" sz="1900" b="0" i="0" u="sng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WIreless</a:t>
            </a:r>
            <a:r>
              <a:rPr lang="en-US" sz="19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Sensor Data Mining</a:t>
            </a:r>
            <a:r>
              <a:rPr lang="en-US" sz="19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lab.</a:t>
            </a:r>
          </a:p>
          <a:p>
            <a:pPr marL="0" indent="0" algn="l" rtl="0">
              <a:buNone/>
            </a:pPr>
            <a:endParaRPr lang="en-US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 rtl="0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</a:p>
          <a:p>
            <a:pPr marL="0" indent="0" algn="l" rtl="0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Raw Time Series Data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examples: 1,098,207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attributes: 6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attribute values: None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Distribution</a:t>
            </a:r>
          </a:p>
          <a:p>
            <a:pPr marL="1143000" lvl="2" indent="-228600" algn="l" rtl="0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Walking: 424,400 (38.6%)</a:t>
            </a:r>
          </a:p>
          <a:p>
            <a:pPr marL="1143000" lvl="2" indent="-228600" algn="l" rtl="0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Jogging: 342,177 (31.2%)</a:t>
            </a:r>
          </a:p>
          <a:p>
            <a:pPr marL="1143000" lvl="2" indent="-228600" algn="l" rtl="0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Upstairs: 122,869 (11.2%)</a:t>
            </a:r>
          </a:p>
          <a:p>
            <a:pPr marL="1143000" lvl="2" indent="-228600" algn="l" rtl="0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Downstairs: 100,427 (9.1%)</a:t>
            </a:r>
          </a:p>
          <a:p>
            <a:pPr marL="1143000" lvl="2" indent="-228600" algn="l" rtl="0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Sitting: 59,939 (5.5%)</a:t>
            </a:r>
          </a:p>
          <a:p>
            <a:pPr marL="1143000" lvl="2" indent="-228600" algn="l" rtl="0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Standing: 48,395 (4.4%)</a:t>
            </a:r>
          </a:p>
          <a:p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59F94-A250-40A1-97F4-B57B1EB8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F150-2B8C-44F9-9A27-FFA8AB8491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5797-9637-4D44-8FBC-0B881830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6447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B9A1F-5948-4725-944F-8F04DE87D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781"/>
            <a:ext cx="10515600" cy="514118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https://arxiv.org/abs/1707.03502</a:t>
            </a:r>
            <a:endParaRPr lang="en-US" dirty="0"/>
          </a:p>
          <a:p>
            <a:r>
              <a:rPr lang="en-US" dirty="0">
                <a:hlinkClick r:id="rId3"/>
              </a:rPr>
              <a:t>https://ieeexplore.ieee.org/document/7026300</a:t>
            </a:r>
            <a:endParaRPr lang="en-US" dirty="0"/>
          </a:p>
          <a:p>
            <a:r>
              <a:rPr lang="en-US" dirty="0">
                <a:hlinkClick r:id="rId4"/>
              </a:rPr>
              <a:t>https://www.mdpi.com/1424-8220/17/11/2556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https://www.youtube.com/watch?v=XOEN9W05_4A&amp;ab_channel=JorgeLuisReyesOrtiz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009F5-2B63-4AAF-9EAA-46F23F47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F150-2B8C-44F9-9A27-FFA8AB8491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4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4CF7-AB5E-42E0-BD2F-F6FEE4A6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EC539-CB8D-4B50-851D-19E9F921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188" y="2618644"/>
            <a:ext cx="10515600" cy="1386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88F56-A718-4CD0-B9AD-1B330CD1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F150-2B8C-44F9-9A27-FFA8AB8491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50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581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charter</vt:lpstr>
      <vt:lpstr>Helvetica Neue</vt:lpstr>
      <vt:lpstr>Times New Roman</vt:lpstr>
      <vt:lpstr>Office Theme</vt:lpstr>
      <vt:lpstr>Time Series Classification for Human Activity Recognition with LSTMs using TensorFlow 2 and Keras </vt:lpstr>
      <vt:lpstr>HUMAN ACTIVITY RECOGNITION</vt:lpstr>
      <vt:lpstr>Recurrent Neural Network Models</vt:lpstr>
      <vt:lpstr>Long Short-Term Memory Network (LSTM)</vt:lpstr>
      <vt:lpstr>TensorFlow 2.0 and Keras</vt:lpstr>
      <vt:lpstr>Dataset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Classification for Human Activity Recognition with LSTMs using TensorFlow 2 and Keras </dc:title>
  <dc:creator>Afsana Mou</dc:creator>
  <cp:lastModifiedBy>Afsana Mou</cp:lastModifiedBy>
  <cp:revision>24</cp:revision>
  <dcterms:created xsi:type="dcterms:W3CDTF">2021-04-27T09:06:59Z</dcterms:created>
  <dcterms:modified xsi:type="dcterms:W3CDTF">2021-04-28T18:33:10Z</dcterms:modified>
</cp:coreProperties>
</file>