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259" r:id="rId3"/>
    <p:sldId id="318" r:id="rId4"/>
    <p:sldId id="256" r:id="rId5"/>
    <p:sldId id="329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30" r:id="rId16"/>
    <p:sldId id="257" r:id="rId17"/>
  </p:sldIdLst>
  <p:sldSz cx="12188825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1535"/>
    <a:srgbClr val="828282"/>
    <a:srgbClr val="6E90FE"/>
    <a:srgbClr val="8086FC"/>
    <a:srgbClr val="6D6DFB"/>
    <a:srgbClr val="4E78F0"/>
    <a:srgbClr val="F0932C"/>
    <a:srgbClr val="92C610"/>
    <a:srgbClr val="9FD812"/>
    <a:srgbClr val="E05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29" autoAdjust="0"/>
  </p:normalViewPr>
  <p:slideViewPr>
    <p:cSldViewPr showGuides="1">
      <p:cViewPr varScale="1">
        <p:scale>
          <a:sx n="68" d="100"/>
          <a:sy n="68" d="100"/>
        </p:scale>
        <p:origin x="78" y="168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66C10-DBCC-4FB1-9BFC-DAF94EB6E2FD}" type="datetime1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D99B-9732-49FC-9C16-B56FEB1B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FE07A-F260-4E12-B9D4-7427F7143B2E}" type="datetime1">
              <a:rPr lang="en-US" smtClean="0"/>
              <a:t>3/29/2019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0825" y="4898572"/>
            <a:ext cx="5945187" cy="127045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FDE3-FFD6-47B5-B978-06CD9C0524D6}" type="datetime1">
              <a:rPr lang="en-US" smtClean="0"/>
              <a:t>3/29/2019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0482-E9AE-4DE4-A409-2C098C1446FE}" type="datetime1">
              <a:rPr lang="en-US" smtClean="0"/>
              <a:t>3/29/2019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DC89-8C90-43DB-B362-59818C6FB801}" type="datetime1">
              <a:rPr lang="en-US" smtClean="0"/>
              <a:t>3/29/2019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0FC1-C01B-4BF4-AA51-73916448F92B}" type="datetime1">
              <a:rPr lang="en-US" smtClean="0"/>
              <a:t>3/29/2019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1C44-E416-4CC5-852D-422CD10BA74A}" type="datetime1">
              <a:rPr lang="en-US" smtClean="0"/>
              <a:t>3/29/2019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1794-3D74-42F0-A3BF-ADD3E34DC81C}" type="datetime1">
              <a:rPr lang="en-US" smtClean="0"/>
              <a:t>3/29/2019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5B0B-ED17-4977-944B-DEC5D92EF3FA}" type="datetime1">
              <a:rPr lang="en-US" smtClean="0"/>
              <a:t>3/29/2019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3D56-59B3-4BAC-BB46-F07F241C1942}" type="datetime1">
              <a:rPr lang="en-US" smtClean="0"/>
              <a:t>3/29/2019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FFC-019F-499C-874A-0E716760F89B}" type="datetime1">
              <a:rPr lang="en-US" smtClean="0"/>
              <a:t>3/29/2019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025925" y="-50118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0201BD6-6093-4E69-B02A-06B41F4999AA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0D2169-74A4-4B96-875A-7A0AF4F529AB}"/>
              </a:ext>
            </a:extLst>
          </p:cNvPr>
          <p:cNvSpPr/>
          <p:nvPr/>
        </p:nvSpPr>
        <p:spPr>
          <a:xfrm rot="2700000">
            <a:off x="3987260" y="1321849"/>
            <a:ext cx="4214302" cy="4214302"/>
          </a:xfrm>
          <a:prstGeom prst="rect">
            <a:avLst/>
          </a:prstGeom>
          <a:solidFill>
            <a:srgbClr val="253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72A6CE-D41F-4B81-8FCE-A01FCF19E374}"/>
              </a:ext>
            </a:extLst>
          </p:cNvPr>
          <p:cNvSpPr/>
          <p:nvPr/>
        </p:nvSpPr>
        <p:spPr>
          <a:xfrm>
            <a:off x="4508898" y="1708276"/>
            <a:ext cx="3444667" cy="34446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5362DD-8746-4C81-9A43-D8FEBB09B845}"/>
              </a:ext>
            </a:extLst>
          </p:cNvPr>
          <p:cNvSpPr/>
          <p:nvPr/>
        </p:nvSpPr>
        <p:spPr>
          <a:xfrm>
            <a:off x="4326822" y="1742110"/>
            <a:ext cx="3444667" cy="3444667"/>
          </a:xfrm>
          <a:prstGeom prst="ellipse">
            <a:avLst/>
          </a:prstGeom>
          <a:solidFill>
            <a:srgbClr val="D20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BA259CF-0210-4128-95A0-91F40D50E860}"/>
              </a:ext>
            </a:extLst>
          </p:cNvPr>
          <p:cNvSpPr/>
          <p:nvPr/>
        </p:nvSpPr>
        <p:spPr>
          <a:xfrm>
            <a:off x="4267543" y="1742110"/>
            <a:ext cx="1860451" cy="3444667"/>
          </a:xfrm>
          <a:custGeom>
            <a:avLst/>
            <a:gdLst>
              <a:gd name="connsiteX0" fmla="*/ 1722782 w 1860936"/>
              <a:gd name="connsiteY0" fmla="*/ 0 h 3445564"/>
              <a:gd name="connsiteX1" fmla="*/ 1860936 w 1860936"/>
              <a:gd name="connsiteY1" fmla="*/ 6977 h 3445564"/>
              <a:gd name="connsiteX2" fmla="*/ 1822946 w 1860936"/>
              <a:gd name="connsiteY2" fmla="*/ 8895 h 3445564"/>
              <a:gd name="connsiteX3" fmla="*/ 276308 w 1860936"/>
              <a:gd name="connsiteY3" fmla="*/ 1722782 h 3445564"/>
              <a:gd name="connsiteX4" fmla="*/ 1822946 w 1860936"/>
              <a:gd name="connsiteY4" fmla="*/ 3436669 h 3445564"/>
              <a:gd name="connsiteX5" fmla="*/ 1860936 w 1860936"/>
              <a:gd name="connsiteY5" fmla="*/ 3438588 h 3445564"/>
              <a:gd name="connsiteX6" fmla="*/ 1722782 w 1860936"/>
              <a:gd name="connsiteY6" fmla="*/ 3445564 h 3445564"/>
              <a:gd name="connsiteX7" fmla="*/ 0 w 1860936"/>
              <a:gd name="connsiteY7" fmla="*/ 1722782 h 3445564"/>
              <a:gd name="connsiteX8" fmla="*/ 1722782 w 1860936"/>
              <a:gd name="connsiteY8" fmla="*/ 0 h 3445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0936" h="3445564">
                <a:moveTo>
                  <a:pt x="1722782" y="0"/>
                </a:moveTo>
                <a:lnTo>
                  <a:pt x="1860936" y="6977"/>
                </a:lnTo>
                <a:lnTo>
                  <a:pt x="1822946" y="8895"/>
                </a:lnTo>
                <a:cubicBezTo>
                  <a:pt x="954223" y="97118"/>
                  <a:pt x="276308" y="830783"/>
                  <a:pt x="276308" y="1722782"/>
                </a:cubicBezTo>
                <a:cubicBezTo>
                  <a:pt x="276308" y="2614782"/>
                  <a:pt x="954223" y="3348446"/>
                  <a:pt x="1822946" y="3436669"/>
                </a:cubicBezTo>
                <a:lnTo>
                  <a:pt x="1860936" y="3438588"/>
                </a:lnTo>
                <a:lnTo>
                  <a:pt x="1722782" y="3445564"/>
                </a:lnTo>
                <a:cubicBezTo>
                  <a:pt x="771316" y="3445564"/>
                  <a:pt x="0" y="2674248"/>
                  <a:pt x="0" y="1722782"/>
                </a:cubicBezTo>
                <a:cubicBezTo>
                  <a:pt x="0" y="771316"/>
                  <a:pt x="771316" y="0"/>
                  <a:pt x="1722782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EFB48B-E5DD-41D3-97B8-310313654DAA}"/>
              </a:ext>
            </a:extLst>
          </p:cNvPr>
          <p:cNvSpPr/>
          <p:nvPr/>
        </p:nvSpPr>
        <p:spPr>
          <a:xfrm rot="2700000" flipV="1">
            <a:off x="9202682" y="3119228"/>
            <a:ext cx="619541" cy="619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970888-A250-4017-AE3D-703F29EE9727}"/>
              </a:ext>
            </a:extLst>
          </p:cNvPr>
          <p:cNvSpPr/>
          <p:nvPr/>
        </p:nvSpPr>
        <p:spPr>
          <a:xfrm rot="2700000" flipV="1">
            <a:off x="2366598" y="3119229"/>
            <a:ext cx="619541" cy="619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17128F-FA95-44DE-9F66-E8FBD59F2D25}"/>
              </a:ext>
            </a:extLst>
          </p:cNvPr>
          <p:cNvSpPr txBox="1"/>
          <p:nvPr/>
        </p:nvSpPr>
        <p:spPr>
          <a:xfrm>
            <a:off x="6073931" y="2647167"/>
            <a:ext cx="629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1D2846"/>
                </a:solidFill>
                <a:latin typeface="Dosis" panose="02010703020202060003" pitchFamily="2" charset="0"/>
              </a:rPr>
              <a:t>of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FEFF58-A188-4987-9D70-820B05AA46EF}"/>
              </a:ext>
            </a:extLst>
          </p:cNvPr>
          <p:cNvSpPr txBox="1"/>
          <p:nvPr/>
        </p:nvSpPr>
        <p:spPr>
          <a:xfrm>
            <a:off x="5131123" y="3753892"/>
            <a:ext cx="2175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Dosis" panose="02010703020202060003" pitchFamily="2" charset="0"/>
              </a:rPr>
              <a:t>LINK LIST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9F481A-9F7A-497C-867D-815F2AE65A68}"/>
              </a:ext>
            </a:extLst>
          </p:cNvPr>
          <p:cNvSpPr/>
          <p:nvPr/>
        </p:nvSpPr>
        <p:spPr>
          <a:xfrm>
            <a:off x="5160531" y="2810120"/>
            <a:ext cx="1408805" cy="449554"/>
          </a:xfrm>
          <a:prstGeom prst="rect">
            <a:avLst/>
          </a:prstGeom>
          <a:solidFill>
            <a:srgbClr val="D20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998748-E412-4FA5-BE6B-1388F8BC9FF2}"/>
              </a:ext>
            </a:extLst>
          </p:cNvPr>
          <p:cNvSpPr txBox="1"/>
          <p:nvPr/>
        </p:nvSpPr>
        <p:spPr>
          <a:xfrm>
            <a:off x="5064501" y="2146414"/>
            <a:ext cx="1723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Dosis" panose="02010703020202060003" pitchFamily="2" charset="0"/>
              </a:rPr>
              <a:t>INTRO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90D03E-3F16-4D4C-B976-3CB492C84888}"/>
              </a:ext>
            </a:extLst>
          </p:cNvPr>
          <p:cNvSpPr/>
          <p:nvPr/>
        </p:nvSpPr>
        <p:spPr>
          <a:xfrm>
            <a:off x="5160531" y="2295500"/>
            <a:ext cx="1408805" cy="449554"/>
          </a:xfrm>
          <a:prstGeom prst="rect">
            <a:avLst/>
          </a:prstGeom>
          <a:solidFill>
            <a:srgbClr val="D20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37A9D8-ADC7-420D-84C5-03ACD8D74F12}"/>
              </a:ext>
            </a:extLst>
          </p:cNvPr>
          <p:cNvSpPr/>
          <p:nvPr/>
        </p:nvSpPr>
        <p:spPr>
          <a:xfrm>
            <a:off x="5059482" y="3866443"/>
            <a:ext cx="1979348" cy="449554"/>
          </a:xfrm>
          <a:prstGeom prst="rect">
            <a:avLst/>
          </a:prstGeom>
          <a:solidFill>
            <a:srgbClr val="D20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D07F79-3D02-4158-AADC-F103F7D15C8E}"/>
              </a:ext>
            </a:extLst>
          </p:cNvPr>
          <p:cNvSpPr txBox="1"/>
          <p:nvPr/>
        </p:nvSpPr>
        <p:spPr>
          <a:xfrm>
            <a:off x="4913672" y="4030891"/>
            <a:ext cx="21148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Dosis" panose="02010703020202060003" pitchFamily="2" charset="0"/>
              </a:rPr>
              <a:t>PRESENTED BY AFSANA KABIR SINTHIA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Dosis" panose="02010703020202060003" pitchFamily="2" charset="0"/>
              </a:rPr>
              <a:t>ID:182002068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2C9FF5-1A64-493E-B923-A2258650C52C}"/>
              </a:ext>
            </a:extLst>
          </p:cNvPr>
          <p:cNvSpPr/>
          <p:nvPr/>
        </p:nvSpPr>
        <p:spPr>
          <a:xfrm rot="2700000" flipV="1">
            <a:off x="2518358" y="3271092"/>
            <a:ext cx="316020" cy="316020"/>
          </a:xfrm>
          <a:prstGeom prst="rect">
            <a:avLst/>
          </a:prstGeom>
          <a:solidFill>
            <a:srgbClr val="1D2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53D199-8F0F-4E9A-9E60-DD65DD0FD7FA}"/>
              </a:ext>
            </a:extLst>
          </p:cNvPr>
          <p:cNvSpPr/>
          <p:nvPr/>
        </p:nvSpPr>
        <p:spPr>
          <a:xfrm rot="2700000" flipV="1">
            <a:off x="9354445" y="3271092"/>
            <a:ext cx="316020" cy="316020"/>
          </a:xfrm>
          <a:prstGeom prst="rect">
            <a:avLst/>
          </a:prstGeom>
          <a:solidFill>
            <a:srgbClr val="1D2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F30A4F-01ED-42B6-B869-3AF055E5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055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2144E-6 -1.48148E-6 L -4.32144E-6 0.0733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1636E-6 5.55112E-17 L 0.03921 5.55112E-1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0445E-6 -4.44444E-6 L 1.10445E-6 -0.05879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20" grpId="0"/>
      <p:bldP spid="31" grpId="0"/>
      <p:bldP spid="17" grpId="0" animBg="1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E28686-F90F-41EF-A968-41926FFE8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932" y="836712"/>
            <a:ext cx="9829799" cy="1219200"/>
          </a:xfrm>
        </p:spPr>
        <p:txBody>
          <a:bodyPr>
            <a:normAutofit/>
          </a:bodyPr>
          <a:lstStyle/>
          <a:p>
            <a:r>
              <a:rPr lang="en-US" altLang="en-US" dirty="0"/>
              <a:t>Insertion Description</a:t>
            </a:r>
            <a:br>
              <a:rPr lang="en-US" altLang="en-US" dirty="0"/>
            </a:b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77C2D0-1342-4C12-A222-73000EB6BFEC}"/>
              </a:ext>
            </a:extLst>
          </p:cNvPr>
          <p:cNvSpPr/>
          <p:nvPr/>
        </p:nvSpPr>
        <p:spPr>
          <a:xfrm>
            <a:off x="1811580" y="1700483"/>
            <a:ext cx="69042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Insertion at the middle of the list</a:t>
            </a:r>
          </a:p>
          <a:p>
            <a:endParaRPr lang="en-US" altLang="en-US" sz="3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1717625-EC67-4D79-8397-8CF6456946B1}"/>
              </a:ext>
            </a:extLst>
          </p:cNvPr>
          <p:cNvGrpSpPr/>
          <p:nvPr/>
        </p:nvGrpSpPr>
        <p:grpSpPr>
          <a:xfrm>
            <a:off x="7430554" y="2558358"/>
            <a:ext cx="2216157" cy="1141126"/>
            <a:chOff x="5032782" y="2409818"/>
            <a:chExt cx="2216157" cy="1141126"/>
          </a:xfrm>
        </p:grpSpPr>
        <p:sp>
          <p:nvSpPr>
            <p:cNvPr id="19" name="Text Box 16">
              <a:extLst>
                <a:ext uri="{FF2B5EF4-FFF2-40B4-BE49-F238E27FC236}">
                  <a16:creationId xmlns:a16="http://schemas.microsoft.com/office/drawing/2014/main" id="{5757A470-4D4F-4023-AB6A-5CCB7F1B7E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2782" y="2409818"/>
              <a:ext cx="157264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latin typeface="Courier New" panose="02070309020205020404" pitchFamily="49" charset="0"/>
                  <a:ea typeface="宋体" panose="02010600030101010101" pitchFamily="2" charset="-122"/>
                </a:rPr>
                <a:t>Curr Node</a:t>
              </a:r>
              <a:endParaRPr lang="en-US" altLang="zh-CN" sz="1200" b="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C51AF5D0-4D0C-4328-AE66-92633D5CA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3565" y="2763910"/>
              <a:ext cx="664755" cy="77266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CA" altLang="en-US" sz="1800" dirty="0"/>
            </a:p>
          </p:txBody>
        </p:sp>
        <p:sp>
          <p:nvSpPr>
            <p:cNvPr id="28" name="Rectangle 24">
              <a:extLst>
                <a:ext uri="{FF2B5EF4-FFF2-40B4-BE49-F238E27FC236}">
                  <a16:creationId xmlns:a16="http://schemas.microsoft.com/office/drawing/2014/main" id="{35FD1366-C7B6-4DC2-B742-2FEE2CDE5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1414" y="2779016"/>
              <a:ext cx="1072879" cy="77192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CA" altLang="en-US" sz="1800" dirty="0"/>
            </a:p>
          </p:txBody>
        </p:sp>
        <p:sp>
          <p:nvSpPr>
            <p:cNvPr id="29" name="Line 25">
              <a:extLst>
                <a:ext uri="{FF2B5EF4-FFF2-40B4-BE49-F238E27FC236}">
                  <a16:creationId xmlns:a16="http://schemas.microsoft.com/office/drawing/2014/main" id="{A61EC404-B0A1-4E96-A73F-02392711D3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45222" y="3180521"/>
              <a:ext cx="503717" cy="168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CA" sz="16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68253B5-1666-4A3C-B940-98BC12E2B6EE}"/>
              </a:ext>
            </a:extLst>
          </p:cNvPr>
          <p:cNvGrpSpPr/>
          <p:nvPr/>
        </p:nvGrpSpPr>
        <p:grpSpPr>
          <a:xfrm>
            <a:off x="4573386" y="2497011"/>
            <a:ext cx="3087507" cy="1202473"/>
            <a:chOff x="2176189" y="2369402"/>
            <a:chExt cx="3087507" cy="1202473"/>
          </a:xfrm>
        </p:grpSpPr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4F2F196D-0CC8-40FF-A851-84CD8768E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189" y="2777701"/>
              <a:ext cx="1058863" cy="79417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CA" altLang="en-US" sz="1800" dirty="0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0A8722A-5A34-47CE-8B4A-6957BB123064}"/>
                </a:ext>
              </a:extLst>
            </p:cNvPr>
            <p:cNvGrpSpPr/>
            <p:nvPr/>
          </p:nvGrpSpPr>
          <p:grpSpPr>
            <a:xfrm>
              <a:off x="2299281" y="2369402"/>
              <a:ext cx="2964415" cy="1200395"/>
              <a:chOff x="2290211" y="2371481"/>
              <a:chExt cx="2964415" cy="1200395"/>
            </a:xfrm>
          </p:grpSpPr>
          <p:sp>
            <p:nvSpPr>
              <p:cNvPr id="21" name="Rectangle 17">
                <a:extLst>
                  <a:ext uri="{FF2B5EF4-FFF2-40B4-BE49-F238E27FC236}">
                    <a16:creationId xmlns:a16="http://schemas.microsoft.com/office/drawing/2014/main" id="{CF4A927E-A45C-4E01-826E-9CEB43B27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053" y="2777701"/>
                <a:ext cx="687590" cy="79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CA" altLang="en-US" sz="1800"/>
              </a:p>
            </p:txBody>
          </p:sp>
          <p:sp>
            <p:nvSpPr>
              <p:cNvPr id="23" name="Line 19">
                <a:extLst>
                  <a:ext uri="{FF2B5EF4-FFF2-40B4-BE49-F238E27FC236}">
                    <a16:creationId xmlns:a16="http://schemas.microsoft.com/office/drawing/2014/main" id="{DE9A5932-9A01-4C8C-A49B-92A6133383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2644" y="3188075"/>
                <a:ext cx="1331982" cy="11123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CA" sz="1600"/>
              </a:p>
            </p:txBody>
          </p:sp>
          <p:sp>
            <p:nvSpPr>
              <p:cNvPr id="30" name="Text Box 26">
                <a:extLst>
                  <a:ext uri="{FF2B5EF4-FFF2-40B4-BE49-F238E27FC236}">
                    <a16:creationId xmlns:a16="http://schemas.microsoft.com/office/drawing/2014/main" id="{CA65EAAB-BF27-4863-9A7E-1489F6D5E8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0211" y="2371481"/>
                <a:ext cx="157264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b="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P</a:t>
                </a:r>
                <a:r>
                  <a:rPr lang="en-US" altLang="zh-CN" b="0" dirty="0">
                    <a:latin typeface="Courier New" panose="02070309020205020404" pitchFamily="49" charset="0"/>
                  </a:rPr>
                  <a:t>v</a:t>
                </a:r>
                <a:r>
                  <a:rPr lang="en-US" altLang="zh-CN" b="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reNode</a:t>
                </a:r>
                <a:endParaRPr lang="en-US" altLang="zh-CN" sz="1200" b="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1" name="Line 27">
            <a:extLst>
              <a:ext uri="{FF2B5EF4-FFF2-40B4-BE49-F238E27FC236}">
                <a16:creationId xmlns:a16="http://schemas.microsoft.com/office/drawing/2014/main" id="{ACD69E22-E145-46BE-A0CB-3DD8FDDECC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6590" y="3298784"/>
            <a:ext cx="775" cy="110452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oval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sz="16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9174753-E4E5-46B5-8B4D-CC65A5A9F5E8}"/>
              </a:ext>
            </a:extLst>
          </p:cNvPr>
          <p:cNvGrpSpPr/>
          <p:nvPr/>
        </p:nvGrpSpPr>
        <p:grpSpPr>
          <a:xfrm>
            <a:off x="6094412" y="4437112"/>
            <a:ext cx="2522123" cy="1168539"/>
            <a:chOff x="4174104" y="4388615"/>
            <a:chExt cx="2522123" cy="1168539"/>
          </a:xfrm>
        </p:grpSpPr>
        <p:sp>
          <p:nvSpPr>
            <p:cNvPr id="25" name="Rectangle 21">
              <a:extLst>
                <a:ext uri="{FF2B5EF4-FFF2-40B4-BE49-F238E27FC236}">
                  <a16:creationId xmlns:a16="http://schemas.microsoft.com/office/drawing/2014/main" id="{D53470F7-15BD-4950-9A34-DA0748410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830" y="4388615"/>
              <a:ext cx="1179446" cy="728869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CA" altLang="en-US" sz="180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F17BF5B-2F3E-4F15-9CFB-007CB50E6EC6}"/>
                </a:ext>
              </a:extLst>
            </p:cNvPr>
            <p:cNvGrpSpPr/>
            <p:nvPr/>
          </p:nvGrpSpPr>
          <p:grpSpPr>
            <a:xfrm>
              <a:off x="4174104" y="4388615"/>
              <a:ext cx="2522123" cy="1168539"/>
              <a:chOff x="4223099" y="4368835"/>
              <a:chExt cx="2522123" cy="1168539"/>
            </a:xfrm>
          </p:grpSpPr>
          <p:sp>
            <p:nvSpPr>
              <p:cNvPr id="24" name="Rectangle 20">
                <a:extLst>
                  <a:ext uri="{FF2B5EF4-FFF2-40B4-BE49-F238E27FC236}">
                    <a16:creationId xmlns:a16="http://schemas.microsoft.com/office/drawing/2014/main" id="{3B00F937-C2B5-4155-8F2E-5F6611C8D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0276" y="4368835"/>
                <a:ext cx="680590" cy="748649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None/>
                </a:pPr>
                <a:endParaRPr lang="en-CA" altLang="en-US" dirty="0"/>
              </a:p>
            </p:txBody>
          </p:sp>
          <p:sp>
            <p:nvSpPr>
              <p:cNvPr id="26" name="Line 22">
                <a:extLst>
                  <a:ext uri="{FF2B5EF4-FFF2-40B4-BE49-F238E27FC236}">
                    <a16:creationId xmlns:a16="http://schemas.microsoft.com/office/drawing/2014/main" id="{CAE2683B-3316-4254-B7C5-B655157D9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73346" y="4779885"/>
                <a:ext cx="771876" cy="14015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CA" sz="1600" dirty="0"/>
              </a:p>
            </p:txBody>
          </p:sp>
          <p:sp>
            <p:nvSpPr>
              <p:cNvPr id="42" name="Text Box 26">
                <a:extLst>
                  <a:ext uri="{FF2B5EF4-FFF2-40B4-BE49-F238E27FC236}">
                    <a16:creationId xmlns:a16="http://schemas.microsoft.com/office/drawing/2014/main" id="{D4BC908F-7C09-428A-AD89-A5B3ECB882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3099" y="5137264"/>
                <a:ext cx="202776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New Node</a:t>
                </a:r>
                <a:endParaRPr lang="en-US" altLang="zh-CN" sz="1200" b="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488A60-F119-4A74-97A3-1DB7C428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478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02 0.00185 L 0.20904 0.0018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4697E-6 0.02824 L -2.34697E-6 -0.2217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E28686-F90F-41EF-A968-41926FFE8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932" y="836712"/>
            <a:ext cx="9829799" cy="1219200"/>
          </a:xfrm>
        </p:spPr>
        <p:txBody>
          <a:bodyPr>
            <a:normAutofit/>
          </a:bodyPr>
          <a:lstStyle/>
          <a:p>
            <a:r>
              <a:rPr lang="en-US" altLang="en-US" dirty="0"/>
              <a:t>Deletion Description</a:t>
            </a:r>
            <a:br>
              <a:rPr lang="en-US" altLang="en-US" dirty="0"/>
            </a:br>
            <a:endParaRPr lang="en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467A21-BAA1-45F0-90C1-40D4AC5AD925}"/>
              </a:ext>
            </a:extLst>
          </p:cNvPr>
          <p:cNvSpPr/>
          <p:nvPr/>
        </p:nvSpPr>
        <p:spPr>
          <a:xfrm>
            <a:off x="1557908" y="1890036"/>
            <a:ext cx="79928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000" dirty="0"/>
              <a:t>Deleting from the top of the list</a:t>
            </a:r>
          </a:p>
          <a:p>
            <a:r>
              <a:rPr lang="en-US" altLang="en-US" sz="4000" dirty="0"/>
              <a:t>Deleting m the end of the list</a:t>
            </a:r>
          </a:p>
          <a:p>
            <a:r>
              <a:rPr lang="en-US" altLang="en-US" sz="4000" dirty="0"/>
              <a:t>Deleting from the middle of the list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1B310-C97A-4D85-BF49-69E73283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793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E28686-F90F-41EF-A968-41926FFE8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932" y="836712"/>
            <a:ext cx="9829799" cy="1219200"/>
          </a:xfrm>
        </p:spPr>
        <p:txBody>
          <a:bodyPr>
            <a:normAutofit/>
          </a:bodyPr>
          <a:lstStyle/>
          <a:p>
            <a:r>
              <a:rPr lang="en-US" altLang="en-US" dirty="0"/>
              <a:t>Deletion Description</a:t>
            </a:r>
            <a:br>
              <a:rPr lang="en-US" altLang="en-US" dirty="0"/>
            </a:br>
            <a:endParaRPr lang="en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467A21-BAA1-45F0-90C1-40D4AC5AD925}"/>
              </a:ext>
            </a:extLst>
          </p:cNvPr>
          <p:cNvSpPr/>
          <p:nvPr/>
        </p:nvSpPr>
        <p:spPr>
          <a:xfrm>
            <a:off x="1557908" y="1890036"/>
            <a:ext cx="7992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000" dirty="0"/>
              <a:t>Deleting from the top of the list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E4ECCE33-ACF4-4A9D-A9E4-974ED515F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6172" y="2792087"/>
            <a:ext cx="26312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panose="02010600030101010101" pitchFamily="2" charset="-122"/>
              </a:rPr>
              <a:t>currNode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718C34A-0236-4A40-BB95-9FBBA3D8B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038" y="3423802"/>
            <a:ext cx="954669" cy="86860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CA" altLang="en-US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4E75CDA2-6F38-439E-A65B-9DA701B911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4436" y="3832981"/>
            <a:ext cx="923109" cy="21536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73E5517-D666-4399-AF53-FA956E250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663" y="3423802"/>
            <a:ext cx="954669" cy="86860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CA" alt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36F4A905-B4DC-437C-81EB-E45824729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884" y="3438159"/>
            <a:ext cx="946779" cy="861429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CA" altLang="en-US"/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77561634-9088-4081-AA47-4C97E7E15A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6061" y="3832981"/>
            <a:ext cx="923109" cy="21536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51AC2EA2-C802-4185-8B24-011FED00F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3288" y="3423802"/>
            <a:ext cx="954669" cy="86860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CA" alt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9A5C7894-D64D-4019-8BC7-58F715C42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6509" y="3438159"/>
            <a:ext cx="946779" cy="861429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CA" altLang="en-US"/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53D566D7-CF15-4F6C-B7A7-CBEB43E302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27686" y="3832981"/>
            <a:ext cx="923109" cy="2153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916AFA8F-F717-4B8C-A545-A78F9C4EF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856" y="2818554"/>
            <a:ext cx="16844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panose="02010600030101010101" pitchFamily="2" charset="-122"/>
              </a:rPr>
              <a:t>head</a:t>
            </a:r>
            <a:endParaRPr lang="en-US" altLang="zh-CN" sz="1400" b="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B973553-7AD7-4CF9-B982-80871C4B4BD2}"/>
              </a:ext>
            </a:extLst>
          </p:cNvPr>
          <p:cNvGrpSpPr/>
          <p:nvPr/>
        </p:nvGrpSpPr>
        <p:grpSpPr>
          <a:xfrm>
            <a:off x="3728105" y="3940660"/>
            <a:ext cx="1502211" cy="861429"/>
            <a:chOff x="3728105" y="3940660"/>
            <a:chExt cx="1502211" cy="861429"/>
          </a:xfrm>
        </p:grpSpPr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0CF83C86-6B1C-4BC5-862D-B7E29166AA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8106" y="4780553"/>
              <a:ext cx="1502210" cy="21536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56C6A87-F0CB-4B2D-A229-3C846B1FA46C}"/>
                </a:ext>
              </a:extLst>
            </p:cNvPr>
            <p:cNvGrpSpPr/>
            <p:nvPr/>
          </p:nvGrpSpPr>
          <p:grpSpPr>
            <a:xfrm>
              <a:off x="3728105" y="3940660"/>
              <a:ext cx="1502211" cy="861429"/>
              <a:chOff x="3728105" y="3940660"/>
              <a:chExt cx="1502211" cy="861429"/>
            </a:xfrm>
          </p:grpSpPr>
          <p:sp>
            <p:nvSpPr>
              <p:cNvPr id="14" name="Line 16">
                <a:extLst>
                  <a:ext uri="{FF2B5EF4-FFF2-40B4-BE49-F238E27FC236}">
                    <a16:creationId xmlns:a16="http://schemas.microsoft.com/office/drawing/2014/main" id="{BFE8504F-EBB7-481F-A33A-86B877596F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8105" y="3940660"/>
                <a:ext cx="0" cy="861429"/>
              </a:xfrm>
              <a:prstGeom prst="line">
                <a:avLst/>
              </a:prstGeom>
              <a:noFill/>
              <a:ln w="31750">
                <a:solidFill>
                  <a:schemeClr val="accent2"/>
                </a:solidFill>
                <a:round/>
                <a:headEnd type="oval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6" name="Line 18">
                <a:extLst>
                  <a:ext uri="{FF2B5EF4-FFF2-40B4-BE49-F238E27FC236}">
                    <a16:creationId xmlns:a16="http://schemas.microsoft.com/office/drawing/2014/main" id="{93D84FD2-911E-4DB0-8ABB-9AE53EF500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30316" y="4263695"/>
                <a:ext cx="0" cy="516858"/>
              </a:xfrm>
              <a:prstGeom prst="line">
                <a:avLst/>
              </a:prstGeom>
              <a:noFill/>
              <a:ln w="31750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</p:grp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F60FD800-217A-4FF6-9197-1194FBD3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362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34 -4.44444E-6 L 0.15473 -4.44444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E28686-F90F-41EF-A968-41926FFE8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932" y="836712"/>
            <a:ext cx="9829799" cy="1219200"/>
          </a:xfrm>
        </p:spPr>
        <p:txBody>
          <a:bodyPr>
            <a:normAutofit/>
          </a:bodyPr>
          <a:lstStyle/>
          <a:p>
            <a:r>
              <a:rPr lang="en-US" altLang="en-US" dirty="0"/>
              <a:t>Deletion Description</a:t>
            </a:r>
            <a:br>
              <a:rPr lang="en-US" altLang="en-US" dirty="0"/>
            </a:br>
            <a:endParaRPr lang="en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467A21-BAA1-45F0-90C1-40D4AC5AD925}"/>
              </a:ext>
            </a:extLst>
          </p:cNvPr>
          <p:cNvSpPr/>
          <p:nvPr/>
        </p:nvSpPr>
        <p:spPr>
          <a:xfrm>
            <a:off x="1557908" y="1890036"/>
            <a:ext cx="7992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000" dirty="0"/>
              <a:t>Deleting from the end of the list</a:t>
            </a: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083CE172-06A3-4DC4-B96C-05F28169A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4241" y="2767155"/>
            <a:ext cx="22886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latin typeface="Courier New" panose="02070309020205020404" pitchFamily="49" charset="0"/>
                <a:ea typeface="宋体" panose="02010600030101010101" pitchFamily="2" charset="-122"/>
              </a:rPr>
              <a:t>currNode</a:t>
            </a:r>
            <a:endParaRPr lang="en-US" altLang="zh-CN" sz="1400" b="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B53B6827-F345-4F6B-BF34-DB0272F93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052" y="3284388"/>
            <a:ext cx="830363" cy="86259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CA" altLang="en-US"/>
          </a:p>
        </p:txBody>
      </p:sp>
      <p:sp>
        <p:nvSpPr>
          <p:cNvPr id="21" name="Line 8">
            <a:extLst>
              <a:ext uri="{FF2B5EF4-FFF2-40B4-BE49-F238E27FC236}">
                <a16:creationId xmlns:a16="http://schemas.microsoft.com/office/drawing/2014/main" id="{3E022F77-BB40-4C52-9341-8E233760A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27565" y="3690735"/>
            <a:ext cx="802913" cy="21387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E318D42F-774F-4A46-A5BD-4CA1DE22B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154" y="3284388"/>
            <a:ext cx="830363" cy="86259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zh-CN" altLang="en-US" sz="3200" dirty="0">
                <a:latin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4000" dirty="0">
                <a:latin typeface="Tahoma" panose="020B0604030504040204" pitchFamily="34" charset="0"/>
                <a:sym typeface="Symbol" panose="05050102010706020507" pitchFamily="18" charset="2"/>
              </a:rPr>
              <a:t></a:t>
            </a:r>
            <a:endParaRPr lang="en-CA" altLang="en-US" sz="4000" dirty="0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02CEAC0-5C77-4129-AFBB-4B6F165FD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653" y="3298646"/>
            <a:ext cx="823501" cy="855468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CA" altLang="en-US"/>
          </a:p>
        </p:txBody>
      </p:sp>
      <p:sp>
        <p:nvSpPr>
          <p:cNvPr id="24" name="Line 11">
            <a:extLst>
              <a:ext uri="{FF2B5EF4-FFF2-40B4-BE49-F238E27FC236}">
                <a16:creationId xmlns:a16="http://schemas.microsoft.com/office/drawing/2014/main" id="{0ADDF19B-995B-4682-9852-351F26F365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68667" y="3690735"/>
            <a:ext cx="802913" cy="21387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dirty="0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336FF938-FFE6-459F-87E9-CABD90556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6259" y="3284388"/>
            <a:ext cx="830361" cy="86259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zh-CN" altLang="en-US" sz="3600" dirty="0">
                <a:latin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4400" dirty="0">
                <a:latin typeface="Tahoma" panose="020B0604030504040204" pitchFamily="34" charset="0"/>
                <a:sym typeface="Symbol" panose="05050102010706020507" pitchFamily="18" charset="2"/>
              </a:rPr>
              <a:t></a:t>
            </a:r>
            <a:endParaRPr lang="en-CA" altLang="en-US" sz="4400" dirty="0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829F444E-12BD-4666-B7D1-C911959E9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755" y="3298646"/>
            <a:ext cx="823501" cy="855468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CA" altLang="en-US" dirty="0"/>
          </a:p>
        </p:txBody>
      </p:sp>
      <p:sp>
        <p:nvSpPr>
          <p:cNvPr id="33" name="Text Box 5">
            <a:extLst>
              <a:ext uri="{FF2B5EF4-FFF2-40B4-BE49-F238E27FC236}">
                <a16:creationId xmlns:a16="http://schemas.microsoft.com/office/drawing/2014/main" id="{9045822F-CBD6-4DF3-B8BE-5CDA605C0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242" y="2778236"/>
            <a:ext cx="19884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panose="02010600030101010101" pitchFamily="2" charset="-122"/>
              </a:rPr>
              <a:t>head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5D4A32-9465-4672-B9B2-2242E7389733}"/>
              </a:ext>
            </a:extLst>
          </p:cNvPr>
          <p:cNvGrpSpPr/>
          <p:nvPr/>
        </p:nvGrpSpPr>
        <p:grpSpPr>
          <a:xfrm>
            <a:off x="6507516" y="3383688"/>
            <a:ext cx="1271203" cy="656867"/>
            <a:chOff x="6567583" y="2657045"/>
            <a:chExt cx="1500139" cy="994201"/>
          </a:xfrm>
        </p:grpSpPr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F8770068-9FEE-48B9-A8FE-84DFF6FD5B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67583" y="2657045"/>
              <a:ext cx="1449587" cy="994201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oval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34" name="Line 16">
              <a:extLst>
                <a:ext uri="{FF2B5EF4-FFF2-40B4-BE49-F238E27FC236}">
                  <a16:creationId xmlns:a16="http://schemas.microsoft.com/office/drawing/2014/main" id="{7BB33541-25A6-4AA6-B328-07C0F95F26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18137" y="2657045"/>
              <a:ext cx="1449585" cy="994201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oval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 dirty="0"/>
            </a:p>
          </p:txBody>
        </p:sp>
      </p:grp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CBF2A3AA-6998-43F7-8FC8-7B46A525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36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057E-7 3.33333E-6 L -0.17869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uiExpand="1" build="allAtOnce" animBg="1"/>
      <p:bldP spid="26" grpId="0" uiExpan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E28686-F90F-41EF-A968-41926FFE8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932" y="836712"/>
            <a:ext cx="9829799" cy="1219200"/>
          </a:xfrm>
        </p:spPr>
        <p:txBody>
          <a:bodyPr>
            <a:normAutofit/>
          </a:bodyPr>
          <a:lstStyle/>
          <a:p>
            <a:r>
              <a:rPr lang="en-US" altLang="en-US" dirty="0"/>
              <a:t>Deletion Description</a:t>
            </a:r>
            <a:br>
              <a:rPr lang="en-US" altLang="en-US" dirty="0"/>
            </a:br>
            <a:endParaRPr lang="en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467A21-BAA1-45F0-90C1-40D4AC5AD925}"/>
              </a:ext>
            </a:extLst>
          </p:cNvPr>
          <p:cNvSpPr/>
          <p:nvPr/>
        </p:nvSpPr>
        <p:spPr>
          <a:xfrm>
            <a:off x="1557908" y="1890036"/>
            <a:ext cx="7992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000" dirty="0"/>
              <a:t>Deleting from the middle of the list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AA0068-1BAE-4918-9686-074F2C31EB8C}"/>
              </a:ext>
            </a:extLst>
          </p:cNvPr>
          <p:cNvGrpSpPr/>
          <p:nvPr/>
        </p:nvGrpSpPr>
        <p:grpSpPr>
          <a:xfrm>
            <a:off x="3122173" y="2708291"/>
            <a:ext cx="2429327" cy="1414432"/>
            <a:chOff x="3122173" y="2708291"/>
            <a:chExt cx="2429327" cy="141443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E49D0F6-1812-4968-9599-2ABB6D518913}"/>
                </a:ext>
              </a:extLst>
            </p:cNvPr>
            <p:cNvGrpSpPr/>
            <p:nvPr/>
          </p:nvGrpSpPr>
          <p:grpSpPr>
            <a:xfrm>
              <a:off x="3451573" y="3301006"/>
              <a:ext cx="2099927" cy="821717"/>
              <a:chOff x="3451573" y="3301006"/>
              <a:chExt cx="2099927" cy="821717"/>
            </a:xfrm>
          </p:grpSpPr>
          <p:sp>
            <p:nvSpPr>
              <p:cNvPr id="30" name="Rectangle 9">
                <a:extLst>
                  <a:ext uri="{FF2B5EF4-FFF2-40B4-BE49-F238E27FC236}">
                    <a16:creationId xmlns:a16="http://schemas.microsoft.com/office/drawing/2014/main" id="{A169D4F4-D677-410F-BD88-981785D44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5074" y="3301006"/>
                <a:ext cx="830363" cy="8149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CA" altLang="en-US"/>
              </a:p>
            </p:txBody>
          </p:sp>
          <p:sp>
            <p:nvSpPr>
              <p:cNvPr id="31" name="Rectangle 10">
                <a:extLst>
                  <a:ext uri="{FF2B5EF4-FFF2-40B4-BE49-F238E27FC236}">
                    <a16:creationId xmlns:a16="http://schemas.microsoft.com/office/drawing/2014/main" id="{DEB61DD5-4D4C-40EF-B95B-5FADF4672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573" y="3314476"/>
                <a:ext cx="823501" cy="808247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CA" altLang="en-US"/>
              </a:p>
            </p:txBody>
          </p:sp>
          <p:sp>
            <p:nvSpPr>
              <p:cNvPr id="32" name="Line 11">
                <a:extLst>
                  <a:ext uri="{FF2B5EF4-FFF2-40B4-BE49-F238E27FC236}">
                    <a16:creationId xmlns:a16="http://schemas.microsoft.com/office/drawing/2014/main" id="{4F3AFCF6-C2DC-4303-B160-CBFE6B0DA9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8587" y="3684923"/>
                <a:ext cx="802913" cy="20206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CA"/>
              </a:p>
            </p:txBody>
          </p:sp>
        </p:grpSp>
        <p:sp>
          <p:nvSpPr>
            <p:cNvPr id="17" name="Text Box 5">
              <a:extLst>
                <a:ext uri="{FF2B5EF4-FFF2-40B4-BE49-F238E27FC236}">
                  <a16:creationId xmlns:a16="http://schemas.microsoft.com/office/drawing/2014/main" id="{3B148722-0781-4524-88C2-0BA8FC5A21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2173" y="2708291"/>
              <a:ext cx="228864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solidFill>
                    <a:schemeClr val="folHlink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currNode</a:t>
              </a:r>
            </a:p>
          </p:txBody>
        </p:sp>
      </p:grpSp>
      <p:sp>
        <p:nvSpPr>
          <p:cNvPr id="28" name="Rectangle 6">
            <a:extLst>
              <a:ext uri="{FF2B5EF4-FFF2-40B4-BE49-F238E27FC236}">
                <a16:creationId xmlns:a16="http://schemas.microsoft.com/office/drawing/2014/main" id="{AF1F4CEE-4F04-4DDA-9107-63F014A6D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972" y="3301006"/>
            <a:ext cx="830363" cy="81498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CA" altLang="en-US"/>
          </a:p>
        </p:txBody>
      </p:sp>
      <p:sp>
        <p:nvSpPr>
          <p:cNvPr id="29" name="Line 8">
            <a:extLst>
              <a:ext uri="{FF2B5EF4-FFF2-40B4-BE49-F238E27FC236}">
                <a16:creationId xmlns:a16="http://schemas.microsoft.com/office/drawing/2014/main" id="{9FC1E3BF-E8CB-4BE6-819D-CA079CDACF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7485" y="3684923"/>
            <a:ext cx="802913" cy="20206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D87688-DD8D-4809-903C-D231489742BC}"/>
              </a:ext>
            </a:extLst>
          </p:cNvPr>
          <p:cNvGrpSpPr/>
          <p:nvPr/>
        </p:nvGrpSpPr>
        <p:grpSpPr>
          <a:xfrm>
            <a:off x="2628073" y="3785954"/>
            <a:ext cx="3294004" cy="808247"/>
            <a:chOff x="2628073" y="3785954"/>
            <a:chExt cx="3294004" cy="808247"/>
          </a:xfrm>
        </p:grpSpPr>
        <p:sp>
          <p:nvSpPr>
            <p:cNvPr id="37" name="Line 16">
              <a:extLst>
                <a:ext uri="{FF2B5EF4-FFF2-40B4-BE49-F238E27FC236}">
                  <a16:creationId xmlns:a16="http://schemas.microsoft.com/office/drawing/2014/main" id="{0BB260E9-9F12-44DF-BBA7-56739A4A95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8073" y="3785954"/>
              <a:ext cx="0" cy="808247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oval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8" name="Line 17">
              <a:extLst>
                <a:ext uri="{FF2B5EF4-FFF2-40B4-BE49-F238E27FC236}">
                  <a16:creationId xmlns:a16="http://schemas.microsoft.com/office/drawing/2014/main" id="{736CD5BB-2D5C-462E-A832-CBFFF6E399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8073" y="4594201"/>
              <a:ext cx="3294004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39" name="Line 18">
              <a:extLst>
                <a:ext uri="{FF2B5EF4-FFF2-40B4-BE49-F238E27FC236}">
                  <a16:creationId xmlns:a16="http://schemas.microsoft.com/office/drawing/2014/main" id="{772D25C4-BC70-4386-9EB4-E3B8DC3CD3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22076" y="4109253"/>
              <a:ext cx="0" cy="484948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26FF900-2474-4A3A-A83B-DFF29842AA62}"/>
              </a:ext>
            </a:extLst>
          </p:cNvPr>
          <p:cNvGrpSpPr/>
          <p:nvPr/>
        </p:nvGrpSpPr>
        <p:grpSpPr>
          <a:xfrm>
            <a:off x="5606637" y="3266166"/>
            <a:ext cx="3705520" cy="832983"/>
            <a:chOff x="5606637" y="3266166"/>
            <a:chExt cx="3705520" cy="832983"/>
          </a:xfrm>
        </p:grpSpPr>
        <p:sp>
          <p:nvSpPr>
            <p:cNvPr id="35" name="Rectangle 12">
              <a:extLst>
                <a:ext uri="{FF2B5EF4-FFF2-40B4-BE49-F238E27FC236}">
                  <a16:creationId xmlns:a16="http://schemas.microsoft.com/office/drawing/2014/main" id="{EE57BF94-F1CB-4FFA-A2C0-69B455243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1794" y="3284166"/>
              <a:ext cx="830363" cy="81498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CA" altLang="en-US" dirty="0"/>
            </a:p>
          </p:txBody>
        </p:sp>
        <p:sp>
          <p:nvSpPr>
            <p:cNvPr id="36" name="Rectangle 13">
              <a:extLst>
                <a:ext uri="{FF2B5EF4-FFF2-40B4-BE49-F238E27FC236}">
                  <a16:creationId xmlns:a16="http://schemas.microsoft.com/office/drawing/2014/main" id="{E30262E0-DD94-46C3-81E7-6503F83D8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8326" y="3290902"/>
              <a:ext cx="823501" cy="808247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CA" alt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9CB3B66-35AC-4A56-818C-651EB454127C}"/>
                </a:ext>
              </a:extLst>
            </p:cNvPr>
            <p:cNvGrpSpPr/>
            <p:nvPr/>
          </p:nvGrpSpPr>
          <p:grpSpPr>
            <a:xfrm>
              <a:off x="5606637" y="3266166"/>
              <a:ext cx="2099927" cy="821717"/>
              <a:chOff x="3451573" y="3301006"/>
              <a:chExt cx="2099927" cy="821717"/>
            </a:xfrm>
          </p:grpSpPr>
          <p:sp>
            <p:nvSpPr>
              <p:cNvPr id="41" name="Rectangle 9">
                <a:extLst>
                  <a:ext uri="{FF2B5EF4-FFF2-40B4-BE49-F238E27FC236}">
                    <a16:creationId xmlns:a16="http://schemas.microsoft.com/office/drawing/2014/main" id="{0635F1E4-C085-4E7B-B936-A512BABF3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5074" y="3301006"/>
                <a:ext cx="830363" cy="8149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CA" altLang="en-US"/>
              </a:p>
            </p:txBody>
          </p:sp>
          <p:sp>
            <p:nvSpPr>
              <p:cNvPr id="42" name="Rectangle 10">
                <a:extLst>
                  <a:ext uri="{FF2B5EF4-FFF2-40B4-BE49-F238E27FC236}">
                    <a16:creationId xmlns:a16="http://schemas.microsoft.com/office/drawing/2014/main" id="{FB30C4B9-AD56-4414-9F13-5DB6F73E7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573" y="3314476"/>
                <a:ext cx="823501" cy="808247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CA" altLang="en-US"/>
              </a:p>
            </p:txBody>
          </p:sp>
          <p:sp>
            <p:nvSpPr>
              <p:cNvPr id="43" name="Line 11">
                <a:extLst>
                  <a:ext uri="{FF2B5EF4-FFF2-40B4-BE49-F238E27FC236}">
                    <a16:creationId xmlns:a16="http://schemas.microsoft.com/office/drawing/2014/main" id="{44B06E03-1AA5-42C7-860A-CCDDFB0677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8587" y="3684923"/>
                <a:ext cx="802913" cy="20206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CA"/>
              </a:p>
            </p:txBody>
          </p:sp>
        </p:grpSp>
      </p:grpSp>
      <p:sp>
        <p:nvSpPr>
          <p:cNvPr id="44" name="Text Box 5">
            <a:extLst>
              <a:ext uri="{FF2B5EF4-FFF2-40B4-BE49-F238E27FC236}">
                <a16:creationId xmlns:a16="http://schemas.microsoft.com/office/drawing/2014/main" id="{6BBB510E-ED45-4C7C-94EF-EA00281F0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947" y="2758996"/>
            <a:ext cx="19884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panose="02010600030101010101" pitchFamily="2" charset="-122"/>
              </a:rPr>
              <a:t>head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3C11D06-580C-4EFA-87D8-3222AD5F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807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7999E-6 1.48148E-6 L -0.177 0.0050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9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57908" y="592480"/>
            <a:ext cx="9829799" cy="1219200"/>
          </a:xfrm>
        </p:spPr>
        <p:txBody>
          <a:bodyPr/>
          <a:lstStyle/>
          <a:p>
            <a:r>
              <a:rPr lang="en-US" altLang="en-US" dirty="0"/>
              <a:t>Basic Node Implementation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4EB827-7198-4A27-9BAB-3799BD893D8E}"/>
              </a:ext>
            </a:extLst>
          </p:cNvPr>
          <p:cNvSpPr/>
          <p:nvPr/>
        </p:nvSpPr>
        <p:spPr>
          <a:xfrm>
            <a:off x="1485900" y="2204864"/>
            <a:ext cx="3178627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88"/>
                </a:solidFill>
                <a:latin typeface="Menlo"/>
              </a:rPr>
              <a:t>struct</a:t>
            </a:r>
            <a:r>
              <a:rPr lang="en-US" altLang="en-US" sz="2800" dirty="0">
                <a:solidFill>
                  <a:srgbClr val="313131"/>
                </a:solidFill>
                <a:latin typeface="Menlo"/>
              </a:rPr>
              <a:t> node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666600"/>
                </a:solidFill>
                <a:latin typeface="Menlo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666600"/>
                </a:solidFill>
                <a:latin typeface="Menlo"/>
              </a:rPr>
              <a:t>   </a:t>
            </a:r>
            <a:r>
              <a:rPr lang="en-US" altLang="en-US" sz="28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2800" dirty="0">
                <a:solidFill>
                  <a:srgbClr val="000088"/>
                </a:solidFill>
                <a:latin typeface="Menlo"/>
              </a:rPr>
              <a:t>int</a:t>
            </a:r>
            <a:r>
              <a:rPr lang="en-US" altLang="en-US" sz="2800" dirty="0">
                <a:solidFill>
                  <a:srgbClr val="313131"/>
                </a:solidFill>
                <a:latin typeface="Menlo"/>
              </a:rPr>
              <a:t> data</a:t>
            </a:r>
            <a:r>
              <a:rPr lang="en-US" altLang="en-US" sz="2800" dirty="0">
                <a:solidFill>
                  <a:srgbClr val="666600"/>
                </a:solidFill>
                <a:latin typeface="Menl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666600"/>
                </a:solidFill>
                <a:latin typeface="Menlo"/>
              </a:rPr>
              <a:t>  </a:t>
            </a:r>
            <a:r>
              <a:rPr lang="en-US" altLang="en-US" sz="28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2800" dirty="0">
                <a:solidFill>
                  <a:srgbClr val="000088"/>
                </a:solidFill>
                <a:latin typeface="Menlo"/>
              </a:rPr>
              <a:t>int</a:t>
            </a:r>
            <a:r>
              <a:rPr lang="en-US" altLang="en-US" sz="2800" dirty="0">
                <a:solidFill>
                  <a:srgbClr val="313131"/>
                </a:solidFill>
                <a:latin typeface="Menlo"/>
              </a:rPr>
              <a:t> key</a:t>
            </a:r>
            <a:r>
              <a:rPr lang="en-US" altLang="en-US" sz="2800" dirty="0">
                <a:solidFill>
                  <a:srgbClr val="666600"/>
                </a:solidFill>
                <a:latin typeface="Menl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666600"/>
                </a:solidFill>
                <a:latin typeface="Menlo"/>
              </a:rPr>
              <a:t>  </a:t>
            </a:r>
            <a:r>
              <a:rPr lang="en-US" altLang="en-US" sz="28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2800" dirty="0">
                <a:solidFill>
                  <a:srgbClr val="000088"/>
                </a:solidFill>
                <a:latin typeface="Menlo"/>
              </a:rPr>
              <a:t>struct</a:t>
            </a:r>
            <a:r>
              <a:rPr lang="en-US" altLang="en-US" sz="2800" dirty="0">
                <a:solidFill>
                  <a:srgbClr val="313131"/>
                </a:solidFill>
                <a:latin typeface="Menlo"/>
              </a:rPr>
              <a:t> node </a:t>
            </a:r>
            <a:r>
              <a:rPr lang="en-US" altLang="en-US" sz="2800" dirty="0">
                <a:solidFill>
                  <a:srgbClr val="666600"/>
                </a:solidFill>
                <a:latin typeface="Menlo"/>
              </a:rPr>
              <a:t>*</a:t>
            </a:r>
            <a:r>
              <a:rPr lang="en-US" altLang="en-US" sz="2800" dirty="0">
                <a:solidFill>
                  <a:srgbClr val="000088"/>
                </a:solidFill>
                <a:latin typeface="Menlo"/>
              </a:rPr>
              <a:t>next</a:t>
            </a:r>
            <a:r>
              <a:rPr lang="en-US" altLang="en-US" sz="2800" dirty="0">
                <a:solidFill>
                  <a:srgbClr val="666600"/>
                </a:solidFill>
                <a:latin typeface="Menlo"/>
              </a:rPr>
              <a:t>;</a:t>
            </a:r>
            <a:r>
              <a:rPr lang="en-US" altLang="en-US" sz="280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666600"/>
                </a:solidFill>
                <a:latin typeface="Menlo"/>
              </a:rPr>
              <a:t>};</a:t>
            </a:r>
            <a:r>
              <a:rPr lang="en-US" altLang="en-US" sz="4000" dirty="0"/>
              <a:t> 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4496A5B-272F-4BED-A499-E5E6D8D6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390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5AE7-9E4D-4074-92F4-82C53905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976" y="2039868"/>
            <a:ext cx="3398859" cy="3187547"/>
          </a:xfrm>
          <a:noFill/>
        </p:spPr>
        <p:txBody>
          <a:bodyPr>
            <a:normAutofit fontScale="90000"/>
          </a:bodyPr>
          <a:lstStyle/>
          <a:p>
            <a:r>
              <a:rPr lang="en-CA" sz="7198" b="1" dirty="0">
                <a:latin typeface="Comic Sans MS" panose="030F0702030302020204" pitchFamily="66" charset="0"/>
                <a:ea typeface="GulimChe" panose="020B0609000101010101" pitchFamily="49" charset="-127"/>
                <a:cs typeface="Aharoni" panose="02010803020104030203" pitchFamily="2" charset="-79"/>
              </a:rPr>
              <a:t>      THANK</a:t>
            </a:r>
            <a:br>
              <a:rPr lang="en-CA" sz="7198" b="1" dirty="0">
                <a:latin typeface="Comic Sans MS" panose="030F0702030302020204" pitchFamily="66" charset="0"/>
                <a:ea typeface="GulimChe" panose="020B0609000101010101" pitchFamily="49" charset="-127"/>
                <a:cs typeface="Aharoni" panose="02010803020104030203" pitchFamily="2" charset="-79"/>
              </a:rPr>
            </a:br>
            <a:r>
              <a:rPr lang="en-CA" sz="7198" b="1" dirty="0">
                <a:latin typeface="Comic Sans MS" panose="030F0702030302020204" pitchFamily="66" charset="0"/>
                <a:ea typeface="GulimChe" panose="020B0609000101010101" pitchFamily="49" charset="-127"/>
                <a:cs typeface="Aharoni" panose="02010803020104030203" pitchFamily="2" charset="-79"/>
              </a:rPr>
              <a:t>YOU </a:t>
            </a: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B4DA817D-7EF2-463C-A747-8F0970B03833}"/>
              </a:ext>
            </a:extLst>
          </p:cNvPr>
          <p:cNvSpPr/>
          <p:nvPr/>
        </p:nvSpPr>
        <p:spPr>
          <a:xfrm>
            <a:off x="3684798" y="2761303"/>
            <a:ext cx="4550355" cy="2466112"/>
          </a:xfrm>
          <a:prstGeom prst="frame">
            <a:avLst>
              <a:gd name="adj1" fmla="val 258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799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237036A-1B55-46F9-A2AA-94368887F173}"/>
              </a:ext>
            </a:extLst>
          </p:cNvPr>
          <p:cNvGrpSpPr/>
          <p:nvPr/>
        </p:nvGrpSpPr>
        <p:grpSpPr>
          <a:xfrm rot="964845">
            <a:off x="-2971374" y="-5623172"/>
            <a:ext cx="18131572" cy="18104343"/>
            <a:chOff x="-3425362" y="-4949948"/>
            <a:chExt cx="18136295" cy="1810905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3DCA65D-2C1F-41A2-9649-9A82E505CC5B}"/>
                </a:ext>
              </a:extLst>
            </p:cNvPr>
            <p:cNvGrpSpPr/>
            <p:nvPr/>
          </p:nvGrpSpPr>
          <p:grpSpPr>
            <a:xfrm>
              <a:off x="-3425362" y="-4949948"/>
              <a:ext cx="18136295" cy="18109059"/>
              <a:chOff x="-3425362" y="-4949948"/>
              <a:chExt cx="18136295" cy="18109059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F5BB3EC-64D2-4F40-93B2-EAA3A4F6DB28}"/>
                  </a:ext>
                </a:extLst>
              </p:cNvPr>
              <p:cNvSpPr/>
              <p:nvPr/>
            </p:nvSpPr>
            <p:spPr>
              <a:xfrm>
                <a:off x="-3425362" y="-4949948"/>
                <a:ext cx="18136295" cy="18109059"/>
              </a:xfrm>
              <a:custGeom>
                <a:avLst/>
                <a:gdLst>
                  <a:gd name="connsiteX0" fmla="*/ 8548037 w 18139340"/>
                  <a:gd name="connsiteY0" fmla="*/ 6234446 h 18267003"/>
                  <a:gd name="connsiteX1" fmla="*/ 6928563 w 18139340"/>
                  <a:gd name="connsiteY1" fmla="*/ 16241450 h 18267003"/>
                  <a:gd name="connsiteX2" fmla="*/ 11699155 w 18139340"/>
                  <a:gd name="connsiteY2" fmla="*/ 16241450 h 18267003"/>
                  <a:gd name="connsiteX3" fmla="*/ 10079682 w 18139340"/>
                  <a:gd name="connsiteY3" fmla="*/ 6234446 h 18267003"/>
                  <a:gd name="connsiteX4" fmla="*/ 9069670 w 18139340"/>
                  <a:gd name="connsiteY4" fmla="*/ 0 h 18267003"/>
                  <a:gd name="connsiteX5" fmla="*/ 18139340 w 18139340"/>
                  <a:gd name="connsiteY5" fmla="*/ 9133501 h 18267003"/>
                  <a:gd name="connsiteX6" fmla="*/ 9069670 w 18139340"/>
                  <a:gd name="connsiteY6" fmla="*/ 18267003 h 18267003"/>
                  <a:gd name="connsiteX7" fmla="*/ 0 w 18139340"/>
                  <a:gd name="connsiteY7" fmla="*/ 9133501 h 18267003"/>
                  <a:gd name="connsiteX8" fmla="*/ 9069670 w 18139340"/>
                  <a:gd name="connsiteY8" fmla="*/ 0 h 18267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39340" h="18267003">
                    <a:moveTo>
                      <a:pt x="8548037" y="6234446"/>
                    </a:moveTo>
                    <a:lnTo>
                      <a:pt x="6928563" y="16241450"/>
                    </a:lnTo>
                    <a:lnTo>
                      <a:pt x="11699155" y="16241450"/>
                    </a:lnTo>
                    <a:lnTo>
                      <a:pt x="10079682" y="6234446"/>
                    </a:lnTo>
                    <a:close/>
                    <a:moveTo>
                      <a:pt x="9069670" y="0"/>
                    </a:moveTo>
                    <a:cubicBezTo>
                      <a:pt x="14078710" y="0"/>
                      <a:pt x="18139340" y="4089207"/>
                      <a:pt x="18139340" y="9133501"/>
                    </a:cubicBezTo>
                    <a:cubicBezTo>
                      <a:pt x="18139340" y="14177795"/>
                      <a:pt x="14078710" y="18267003"/>
                      <a:pt x="9069670" y="18267003"/>
                    </a:cubicBezTo>
                    <a:cubicBezTo>
                      <a:pt x="4060630" y="18267003"/>
                      <a:pt x="0" y="14177795"/>
                      <a:pt x="0" y="9133501"/>
                    </a:cubicBezTo>
                    <a:cubicBezTo>
                      <a:pt x="0" y="4089207"/>
                      <a:pt x="4060630" y="0"/>
                      <a:pt x="906967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799" dirty="0"/>
              </a:p>
            </p:txBody>
          </p:sp>
          <p:sp>
            <p:nvSpPr>
              <p:cNvPr id="6" name="Partial Circle 5">
                <a:extLst>
                  <a:ext uri="{FF2B5EF4-FFF2-40B4-BE49-F238E27FC236}">
                    <a16:creationId xmlns:a16="http://schemas.microsoft.com/office/drawing/2014/main" id="{A8D83A2C-F8B1-4758-9B55-4DBBE5AFD3F9}"/>
                  </a:ext>
                </a:extLst>
              </p:cNvPr>
              <p:cNvSpPr/>
              <p:nvPr/>
            </p:nvSpPr>
            <p:spPr>
              <a:xfrm rot="10800000">
                <a:off x="5035803" y="437574"/>
                <a:ext cx="1732249" cy="1831611"/>
              </a:xfrm>
              <a:prstGeom prst="pie">
                <a:avLst>
                  <a:gd name="adj1" fmla="val 0"/>
                  <a:gd name="adj2" fmla="val 10838197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799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5C7B9D-450A-473D-B368-C182A935887E}"/>
                  </a:ext>
                </a:extLst>
              </p:cNvPr>
              <p:cNvSpPr/>
              <p:nvPr/>
            </p:nvSpPr>
            <p:spPr>
              <a:xfrm>
                <a:off x="5756280" y="-1158125"/>
                <a:ext cx="410493" cy="200625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799"/>
              </a:p>
            </p:txBody>
          </p:sp>
        </p:grp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7530CEE3-496C-4447-9E70-DAC1D7B4DA3F}"/>
                </a:ext>
              </a:extLst>
            </p:cNvPr>
            <p:cNvSpPr/>
            <p:nvPr/>
          </p:nvSpPr>
          <p:spPr>
            <a:xfrm>
              <a:off x="3489820" y="1329613"/>
              <a:ext cx="4770592" cy="10007004"/>
            </a:xfrm>
            <a:prstGeom prst="trapezoid">
              <a:avLst>
                <a:gd name="adj" fmla="val 33651"/>
              </a:avLst>
            </a:prstGeom>
            <a:gradFill flip="none" rotWithShape="1">
              <a:gsLst>
                <a:gs pos="0">
                  <a:srgbClr val="FFC000">
                    <a:alpha val="93000"/>
                    <a:lumMod val="85000"/>
                  </a:srgbClr>
                </a:gs>
                <a:gs pos="69000">
                  <a:srgbClr val="FFFF00">
                    <a:alpha val="30000"/>
                  </a:srgbClr>
                </a:gs>
                <a:gs pos="100000">
                  <a:schemeClr val="bg1"/>
                </a:gs>
              </a:gsLst>
              <a:lin ang="3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799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2EF943-B3BD-49DA-A0A0-F8B46820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406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ccel="40000" decel="4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0D2169-74A4-4B96-875A-7A0AF4F529AB}"/>
              </a:ext>
            </a:extLst>
          </p:cNvPr>
          <p:cNvSpPr/>
          <p:nvPr/>
        </p:nvSpPr>
        <p:spPr>
          <a:xfrm rot="2700000">
            <a:off x="3987260" y="1321849"/>
            <a:ext cx="4214302" cy="4214302"/>
          </a:xfrm>
          <a:prstGeom prst="rect">
            <a:avLst/>
          </a:prstGeom>
          <a:solidFill>
            <a:srgbClr val="253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72A6CE-D41F-4B81-8FCE-A01FCF19E374}"/>
              </a:ext>
            </a:extLst>
          </p:cNvPr>
          <p:cNvSpPr/>
          <p:nvPr/>
        </p:nvSpPr>
        <p:spPr>
          <a:xfrm>
            <a:off x="4488698" y="1706667"/>
            <a:ext cx="3444667" cy="34446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5362DD-8746-4C81-9A43-D8FEBB09B845}"/>
              </a:ext>
            </a:extLst>
          </p:cNvPr>
          <p:cNvSpPr/>
          <p:nvPr/>
        </p:nvSpPr>
        <p:spPr>
          <a:xfrm>
            <a:off x="4212462" y="1706667"/>
            <a:ext cx="3444667" cy="3444667"/>
          </a:xfrm>
          <a:prstGeom prst="ellipse">
            <a:avLst/>
          </a:prstGeom>
          <a:solidFill>
            <a:srgbClr val="D20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BA259CF-0210-4128-95A0-91F40D50E860}"/>
              </a:ext>
            </a:extLst>
          </p:cNvPr>
          <p:cNvSpPr/>
          <p:nvPr/>
        </p:nvSpPr>
        <p:spPr>
          <a:xfrm>
            <a:off x="4212462" y="1706667"/>
            <a:ext cx="1860451" cy="3444667"/>
          </a:xfrm>
          <a:custGeom>
            <a:avLst/>
            <a:gdLst>
              <a:gd name="connsiteX0" fmla="*/ 1722782 w 1860936"/>
              <a:gd name="connsiteY0" fmla="*/ 0 h 3445564"/>
              <a:gd name="connsiteX1" fmla="*/ 1860936 w 1860936"/>
              <a:gd name="connsiteY1" fmla="*/ 6977 h 3445564"/>
              <a:gd name="connsiteX2" fmla="*/ 1822946 w 1860936"/>
              <a:gd name="connsiteY2" fmla="*/ 8895 h 3445564"/>
              <a:gd name="connsiteX3" fmla="*/ 276308 w 1860936"/>
              <a:gd name="connsiteY3" fmla="*/ 1722782 h 3445564"/>
              <a:gd name="connsiteX4" fmla="*/ 1822946 w 1860936"/>
              <a:gd name="connsiteY4" fmla="*/ 3436669 h 3445564"/>
              <a:gd name="connsiteX5" fmla="*/ 1860936 w 1860936"/>
              <a:gd name="connsiteY5" fmla="*/ 3438588 h 3445564"/>
              <a:gd name="connsiteX6" fmla="*/ 1722782 w 1860936"/>
              <a:gd name="connsiteY6" fmla="*/ 3445564 h 3445564"/>
              <a:gd name="connsiteX7" fmla="*/ 0 w 1860936"/>
              <a:gd name="connsiteY7" fmla="*/ 1722782 h 3445564"/>
              <a:gd name="connsiteX8" fmla="*/ 1722782 w 1860936"/>
              <a:gd name="connsiteY8" fmla="*/ 0 h 3445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0936" h="3445564">
                <a:moveTo>
                  <a:pt x="1722782" y="0"/>
                </a:moveTo>
                <a:lnTo>
                  <a:pt x="1860936" y="6977"/>
                </a:lnTo>
                <a:lnTo>
                  <a:pt x="1822946" y="8895"/>
                </a:lnTo>
                <a:cubicBezTo>
                  <a:pt x="954223" y="97118"/>
                  <a:pt x="276308" y="830783"/>
                  <a:pt x="276308" y="1722782"/>
                </a:cubicBezTo>
                <a:cubicBezTo>
                  <a:pt x="276308" y="2614782"/>
                  <a:pt x="954223" y="3348446"/>
                  <a:pt x="1822946" y="3436669"/>
                </a:cubicBezTo>
                <a:lnTo>
                  <a:pt x="1860936" y="3438588"/>
                </a:lnTo>
                <a:lnTo>
                  <a:pt x="1722782" y="3445564"/>
                </a:lnTo>
                <a:cubicBezTo>
                  <a:pt x="771316" y="3445564"/>
                  <a:pt x="0" y="2674248"/>
                  <a:pt x="0" y="1722782"/>
                </a:cubicBezTo>
                <a:cubicBezTo>
                  <a:pt x="0" y="771316"/>
                  <a:pt x="771316" y="0"/>
                  <a:pt x="1722782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EFB48B-E5DD-41D3-97B8-310313654DAA}"/>
              </a:ext>
            </a:extLst>
          </p:cNvPr>
          <p:cNvSpPr/>
          <p:nvPr/>
        </p:nvSpPr>
        <p:spPr>
          <a:xfrm rot="2700000" flipV="1">
            <a:off x="9202682" y="3119228"/>
            <a:ext cx="619541" cy="619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970888-A250-4017-AE3D-703F29EE9727}"/>
              </a:ext>
            </a:extLst>
          </p:cNvPr>
          <p:cNvSpPr/>
          <p:nvPr/>
        </p:nvSpPr>
        <p:spPr>
          <a:xfrm rot="2700000" flipV="1">
            <a:off x="2366598" y="3119229"/>
            <a:ext cx="619541" cy="619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E0753D-9F08-4558-90E4-C6DBCFC70F68}"/>
              </a:ext>
            </a:extLst>
          </p:cNvPr>
          <p:cNvSpPr txBox="1"/>
          <p:nvPr/>
        </p:nvSpPr>
        <p:spPr>
          <a:xfrm>
            <a:off x="4993049" y="2586242"/>
            <a:ext cx="2114837" cy="83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99" dirty="0">
                <a:solidFill>
                  <a:schemeClr val="bg1"/>
                </a:solidFill>
                <a:latin typeface="Dosis" panose="02010703020202060003" pitchFamily="2" charset="0"/>
              </a:rPr>
              <a:t>INTRO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5161C2-9643-407A-BC74-E0DFB4153F22}"/>
              </a:ext>
            </a:extLst>
          </p:cNvPr>
          <p:cNvSpPr txBox="1"/>
          <p:nvPr/>
        </p:nvSpPr>
        <p:spPr>
          <a:xfrm>
            <a:off x="6616699" y="2586241"/>
            <a:ext cx="629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1D2846"/>
                </a:solidFill>
                <a:latin typeface="Dosis" panose="02010703020202060003" pitchFamily="2" charset="0"/>
              </a:rPr>
              <a:t>of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086639-725D-4AF8-9B66-944B0BDF62DC}"/>
              </a:ext>
            </a:extLst>
          </p:cNvPr>
          <p:cNvSpPr txBox="1"/>
          <p:nvPr/>
        </p:nvSpPr>
        <p:spPr>
          <a:xfrm>
            <a:off x="4993049" y="3249760"/>
            <a:ext cx="2799620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99" dirty="0">
                <a:solidFill>
                  <a:schemeClr val="bg1"/>
                </a:solidFill>
                <a:latin typeface="Dosis" panose="02010703020202060003" pitchFamily="2" charset="0"/>
              </a:rPr>
              <a:t>LINK 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D9D0F3-4062-49CF-B356-4588922EC59F}"/>
              </a:ext>
            </a:extLst>
          </p:cNvPr>
          <p:cNvSpPr txBox="1"/>
          <p:nvPr/>
        </p:nvSpPr>
        <p:spPr>
          <a:xfrm>
            <a:off x="5058494" y="3876602"/>
            <a:ext cx="2114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osis" panose="02010703020202060003" pitchFamily="2" charset="0"/>
              </a:rPr>
              <a:t>PRESENTED BY AFSANA KABIR SINTHIA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Dosis" panose="02010703020202060003" pitchFamily="2" charset="0"/>
              </a:rPr>
              <a:t>ID:182002068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DF94DC-81D7-4AB8-83DF-85693DBA4436}"/>
              </a:ext>
            </a:extLst>
          </p:cNvPr>
          <p:cNvSpPr/>
          <p:nvPr/>
        </p:nvSpPr>
        <p:spPr>
          <a:xfrm rot="2700000" flipV="1">
            <a:off x="2513881" y="3270988"/>
            <a:ext cx="316020" cy="316020"/>
          </a:xfrm>
          <a:prstGeom prst="rect">
            <a:avLst/>
          </a:prstGeom>
          <a:solidFill>
            <a:srgbClr val="1D2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3F1F56-F07B-4FDC-AB48-4D968DF3E352}"/>
              </a:ext>
            </a:extLst>
          </p:cNvPr>
          <p:cNvSpPr/>
          <p:nvPr/>
        </p:nvSpPr>
        <p:spPr>
          <a:xfrm rot="2700000" flipV="1">
            <a:off x="9358923" y="3270988"/>
            <a:ext cx="316020" cy="316020"/>
          </a:xfrm>
          <a:prstGeom prst="rect">
            <a:avLst/>
          </a:prstGeom>
          <a:solidFill>
            <a:srgbClr val="1D2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E7BE44-0C35-479B-AE85-D0AA0703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025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Presented to: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MD.Mahin</a:t>
            </a:r>
          </a:p>
          <a:p>
            <a:r>
              <a:rPr lang="en-US" dirty="0"/>
              <a:t>Lecturer </a:t>
            </a:r>
          </a:p>
          <a:p>
            <a:r>
              <a:rPr lang="en-US" dirty="0"/>
              <a:t>Department of CSE</a:t>
            </a:r>
          </a:p>
        </p:txBody>
      </p:sp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32534F38-D95D-406A-A848-DB7A2EE659C3}"/>
              </a:ext>
            </a:extLst>
          </p:cNvPr>
          <p:cNvSpPr/>
          <p:nvPr/>
        </p:nvSpPr>
        <p:spPr>
          <a:xfrm>
            <a:off x="1295276" y="5370024"/>
            <a:ext cx="1001587" cy="1001587"/>
          </a:xfrm>
          <a:prstGeom prst="ellipse">
            <a:avLst/>
          </a:prstGeom>
          <a:solidFill>
            <a:srgbClr val="3B8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EAA15A6-C23A-4776-8324-A900E45A6ECF}"/>
              </a:ext>
            </a:extLst>
          </p:cNvPr>
          <p:cNvSpPr/>
          <p:nvPr/>
        </p:nvSpPr>
        <p:spPr>
          <a:xfrm>
            <a:off x="1533068" y="2606136"/>
            <a:ext cx="526006" cy="3482521"/>
          </a:xfrm>
          <a:prstGeom prst="roundRect">
            <a:avLst>
              <a:gd name="adj" fmla="val 50000"/>
            </a:avLst>
          </a:prstGeom>
          <a:solidFill>
            <a:srgbClr val="3C8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2C0423E-9143-489B-A3ED-27333FA09E16}"/>
              </a:ext>
            </a:extLst>
          </p:cNvPr>
          <p:cNvSpPr/>
          <p:nvPr/>
        </p:nvSpPr>
        <p:spPr>
          <a:xfrm>
            <a:off x="1617181" y="3757586"/>
            <a:ext cx="357777" cy="20013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11E905C-5E71-4FD7-B1B6-11565ADBD097}"/>
              </a:ext>
            </a:extLst>
          </p:cNvPr>
          <p:cNvSpPr/>
          <p:nvPr/>
        </p:nvSpPr>
        <p:spPr>
          <a:xfrm>
            <a:off x="1295275" y="5866645"/>
            <a:ext cx="1001587" cy="504966"/>
          </a:xfrm>
          <a:custGeom>
            <a:avLst/>
            <a:gdLst>
              <a:gd name="connsiteX0" fmla="*/ 421 w 1001848"/>
              <a:gd name="connsiteY0" fmla="*/ 0 h 505098"/>
              <a:gd name="connsiteX1" fmla="*/ 1001427 w 1001848"/>
              <a:gd name="connsiteY1" fmla="*/ 0 h 505098"/>
              <a:gd name="connsiteX2" fmla="*/ 1001848 w 1001848"/>
              <a:gd name="connsiteY2" fmla="*/ 4174 h 505098"/>
              <a:gd name="connsiteX3" fmla="*/ 500924 w 1001848"/>
              <a:gd name="connsiteY3" fmla="*/ 505098 h 505098"/>
              <a:gd name="connsiteX4" fmla="*/ 0 w 1001848"/>
              <a:gd name="connsiteY4" fmla="*/ 4174 h 505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848" h="505098">
                <a:moveTo>
                  <a:pt x="421" y="0"/>
                </a:moveTo>
                <a:lnTo>
                  <a:pt x="1001427" y="0"/>
                </a:lnTo>
                <a:lnTo>
                  <a:pt x="1001848" y="4174"/>
                </a:lnTo>
                <a:cubicBezTo>
                  <a:pt x="1001848" y="280827"/>
                  <a:pt x="777577" y="505098"/>
                  <a:pt x="500924" y="505098"/>
                </a:cubicBezTo>
                <a:cubicBezTo>
                  <a:pt x="224271" y="505098"/>
                  <a:pt x="0" y="280827"/>
                  <a:pt x="0" y="4174"/>
                </a:cubicBezTo>
                <a:close/>
              </a:path>
            </a:pathLst>
          </a:custGeom>
          <a:solidFill>
            <a:srgbClr val="3C8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A49C1AA-E92E-4F86-AA27-88C3E76723E4}"/>
              </a:ext>
            </a:extLst>
          </p:cNvPr>
          <p:cNvSpPr/>
          <p:nvPr/>
        </p:nvSpPr>
        <p:spPr>
          <a:xfrm>
            <a:off x="1379620" y="5454368"/>
            <a:ext cx="832899" cy="8328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DFF586-C3AF-4B33-9262-68CDEA2C7D9B}"/>
              </a:ext>
            </a:extLst>
          </p:cNvPr>
          <p:cNvSpPr txBox="1"/>
          <p:nvPr/>
        </p:nvSpPr>
        <p:spPr>
          <a:xfrm>
            <a:off x="1339170" y="5651258"/>
            <a:ext cx="913798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99" b="1" dirty="0">
                <a:solidFill>
                  <a:srgbClr val="3C8685"/>
                </a:solidFill>
                <a:latin typeface="Tw Cen MT" panose="020B0602020104020603" pitchFamily="34" charset="0"/>
              </a:rPr>
              <a:t>2012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CAC214-B6BB-4081-9AC6-DFECE7DDD6FD}"/>
              </a:ext>
            </a:extLst>
          </p:cNvPr>
          <p:cNvSpPr txBox="1"/>
          <p:nvPr/>
        </p:nvSpPr>
        <p:spPr>
          <a:xfrm>
            <a:off x="1023369" y="1922197"/>
            <a:ext cx="2139210" cy="101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dirty="0"/>
              <a:t>Introduction</a:t>
            </a:r>
          </a:p>
          <a:p>
            <a:pPr algn="ctr"/>
            <a:endParaRPr lang="en-US" sz="3199" dirty="0">
              <a:solidFill>
                <a:srgbClr val="3C8685"/>
              </a:solidFill>
              <a:latin typeface="Tw Cen MT" panose="020B0602020104020603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C1F007D-AB36-400F-AD22-CA70DCE0F64C}"/>
              </a:ext>
            </a:extLst>
          </p:cNvPr>
          <p:cNvSpPr/>
          <p:nvPr/>
        </p:nvSpPr>
        <p:spPr>
          <a:xfrm>
            <a:off x="3439401" y="5370024"/>
            <a:ext cx="1001587" cy="1001587"/>
          </a:xfrm>
          <a:prstGeom prst="ellipse">
            <a:avLst/>
          </a:prstGeom>
          <a:solidFill>
            <a:srgbClr val="69E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AF1550E6-D90C-48F6-AD14-FC38611F0318}"/>
              </a:ext>
            </a:extLst>
          </p:cNvPr>
          <p:cNvSpPr/>
          <p:nvPr/>
        </p:nvSpPr>
        <p:spPr>
          <a:xfrm>
            <a:off x="3677192" y="2606136"/>
            <a:ext cx="526006" cy="3482521"/>
          </a:xfrm>
          <a:prstGeom prst="roundRect">
            <a:avLst>
              <a:gd name="adj" fmla="val 50000"/>
            </a:avLst>
          </a:prstGeom>
          <a:solidFill>
            <a:srgbClr val="69E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D89E1A3-C854-4FD4-977A-8BED889058B5}"/>
              </a:ext>
            </a:extLst>
          </p:cNvPr>
          <p:cNvSpPr/>
          <p:nvPr/>
        </p:nvSpPr>
        <p:spPr>
          <a:xfrm>
            <a:off x="3761304" y="3350557"/>
            <a:ext cx="357777" cy="23691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C0F54720-B5A4-47B9-A350-E0FB8517AC7C}"/>
              </a:ext>
            </a:extLst>
          </p:cNvPr>
          <p:cNvSpPr/>
          <p:nvPr/>
        </p:nvSpPr>
        <p:spPr>
          <a:xfrm>
            <a:off x="3439400" y="5866645"/>
            <a:ext cx="1001587" cy="504966"/>
          </a:xfrm>
          <a:custGeom>
            <a:avLst/>
            <a:gdLst>
              <a:gd name="connsiteX0" fmla="*/ 421 w 1001848"/>
              <a:gd name="connsiteY0" fmla="*/ 0 h 505098"/>
              <a:gd name="connsiteX1" fmla="*/ 1001427 w 1001848"/>
              <a:gd name="connsiteY1" fmla="*/ 0 h 505098"/>
              <a:gd name="connsiteX2" fmla="*/ 1001848 w 1001848"/>
              <a:gd name="connsiteY2" fmla="*/ 4174 h 505098"/>
              <a:gd name="connsiteX3" fmla="*/ 500924 w 1001848"/>
              <a:gd name="connsiteY3" fmla="*/ 505098 h 505098"/>
              <a:gd name="connsiteX4" fmla="*/ 0 w 1001848"/>
              <a:gd name="connsiteY4" fmla="*/ 4174 h 505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848" h="505098">
                <a:moveTo>
                  <a:pt x="421" y="0"/>
                </a:moveTo>
                <a:lnTo>
                  <a:pt x="1001427" y="0"/>
                </a:lnTo>
                <a:lnTo>
                  <a:pt x="1001848" y="4174"/>
                </a:lnTo>
                <a:cubicBezTo>
                  <a:pt x="1001848" y="280827"/>
                  <a:pt x="777577" y="505098"/>
                  <a:pt x="500924" y="505098"/>
                </a:cubicBezTo>
                <a:cubicBezTo>
                  <a:pt x="224271" y="505098"/>
                  <a:pt x="0" y="280827"/>
                  <a:pt x="0" y="4174"/>
                </a:cubicBezTo>
                <a:close/>
              </a:path>
            </a:pathLst>
          </a:custGeom>
          <a:solidFill>
            <a:srgbClr val="69E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C30D13F-3B65-4F53-88F9-9871D5B6D95A}"/>
              </a:ext>
            </a:extLst>
          </p:cNvPr>
          <p:cNvSpPr/>
          <p:nvPr/>
        </p:nvSpPr>
        <p:spPr>
          <a:xfrm>
            <a:off x="3523745" y="5454368"/>
            <a:ext cx="832899" cy="8328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62E3B-67C5-480E-8FC1-A622B2F210C3}"/>
              </a:ext>
            </a:extLst>
          </p:cNvPr>
          <p:cNvSpPr txBox="1"/>
          <p:nvPr/>
        </p:nvSpPr>
        <p:spPr>
          <a:xfrm>
            <a:off x="3483294" y="5651258"/>
            <a:ext cx="913798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99" b="1" dirty="0">
                <a:solidFill>
                  <a:srgbClr val="69ECCD"/>
                </a:solidFill>
                <a:latin typeface="Tw Cen MT" panose="020B0602020104020603" pitchFamily="34" charset="0"/>
              </a:rPr>
              <a:t>2013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B2F879E-9B64-407B-887A-F8D25E7ED0BE}"/>
              </a:ext>
            </a:extLst>
          </p:cNvPr>
          <p:cNvSpPr/>
          <p:nvPr/>
        </p:nvSpPr>
        <p:spPr>
          <a:xfrm>
            <a:off x="5583525" y="5370024"/>
            <a:ext cx="1001587" cy="1001587"/>
          </a:xfrm>
          <a:prstGeom prst="ellipse">
            <a:avLst/>
          </a:prstGeom>
          <a:solidFill>
            <a:srgbClr val="9BF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E035DC1F-74A6-4530-A5CF-018CCBBA2E78}"/>
              </a:ext>
            </a:extLst>
          </p:cNvPr>
          <p:cNvSpPr/>
          <p:nvPr/>
        </p:nvSpPr>
        <p:spPr>
          <a:xfrm>
            <a:off x="5821317" y="2606136"/>
            <a:ext cx="526006" cy="3482521"/>
          </a:xfrm>
          <a:prstGeom prst="roundRect">
            <a:avLst>
              <a:gd name="adj" fmla="val 50000"/>
            </a:avLst>
          </a:prstGeom>
          <a:solidFill>
            <a:srgbClr val="9BF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095E801-7BF6-4C85-8238-62434D7EE91A}"/>
              </a:ext>
            </a:extLst>
          </p:cNvPr>
          <p:cNvSpPr/>
          <p:nvPr/>
        </p:nvSpPr>
        <p:spPr>
          <a:xfrm>
            <a:off x="5905430" y="3660045"/>
            <a:ext cx="357777" cy="21232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E221FD9F-C8B8-4382-880C-FAE45D78A9DE}"/>
              </a:ext>
            </a:extLst>
          </p:cNvPr>
          <p:cNvSpPr/>
          <p:nvPr/>
        </p:nvSpPr>
        <p:spPr>
          <a:xfrm>
            <a:off x="5583524" y="5866645"/>
            <a:ext cx="1001587" cy="504966"/>
          </a:xfrm>
          <a:custGeom>
            <a:avLst/>
            <a:gdLst>
              <a:gd name="connsiteX0" fmla="*/ 421 w 1001848"/>
              <a:gd name="connsiteY0" fmla="*/ 0 h 505098"/>
              <a:gd name="connsiteX1" fmla="*/ 1001427 w 1001848"/>
              <a:gd name="connsiteY1" fmla="*/ 0 h 505098"/>
              <a:gd name="connsiteX2" fmla="*/ 1001848 w 1001848"/>
              <a:gd name="connsiteY2" fmla="*/ 4174 h 505098"/>
              <a:gd name="connsiteX3" fmla="*/ 500924 w 1001848"/>
              <a:gd name="connsiteY3" fmla="*/ 505098 h 505098"/>
              <a:gd name="connsiteX4" fmla="*/ 0 w 1001848"/>
              <a:gd name="connsiteY4" fmla="*/ 4174 h 505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848" h="505098">
                <a:moveTo>
                  <a:pt x="421" y="0"/>
                </a:moveTo>
                <a:lnTo>
                  <a:pt x="1001427" y="0"/>
                </a:lnTo>
                <a:lnTo>
                  <a:pt x="1001848" y="4174"/>
                </a:lnTo>
                <a:cubicBezTo>
                  <a:pt x="1001848" y="280827"/>
                  <a:pt x="777577" y="505098"/>
                  <a:pt x="500924" y="505098"/>
                </a:cubicBezTo>
                <a:cubicBezTo>
                  <a:pt x="224271" y="505098"/>
                  <a:pt x="0" y="280827"/>
                  <a:pt x="0" y="4174"/>
                </a:cubicBezTo>
                <a:close/>
              </a:path>
            </a:pathLst>
          </a:custGeom>
          <a:solidFill>
            <a:srgbClr val="9BF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48EB05B-63DA-41A7-AC15-544D5565025C}"/>
              </a:ext>
            </a:extLst>
          </p:cNvPr>
          <p:cNvSpPr/>
          <p:nvPr/>
        </p:nvSpPr>
        <p:spPr>
          <a:xfrm>
            <a:off x="5667869" y="5454368"/>
            <a:ext cx="832899" cy="8328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C021AD3-6203-412F-A88E-C24EA4D0F1D4}"/>
              </a:ext>
            </a:extLst>
          </p:cNvPr>
          <p:cNvSpPr txBox="1"/>
          <p:nvPr/>
        </p:nvSpPr>
        <p:spPr>
          <a:xfrm>
            <a:off x="5627419" y="5651258"/>
            <a:ext cx="913798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99" b="1" dirty="0">
                <a:solidFill>
                  <a:srgbClr val="9BF37B"/>
                </a:solidFill>
                <a:latin typeface="Tw Cen MT" panose="020B0602020104020603" pitchFamily="34" charset="0"/>
              </a:rPr>
              <a:t>2014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F687E1A-A737-4430-B140-0549D2B432D1}"/>
              </a:ext>
            </a:extLst>
          </p:cNvPr>
          <p:cNvSpPr txBox="1"/>
          <p:nvPr/>
        </p:nvSpPr>
        <p:spPr>
          <a:xfrm>
            <a:off x="5148659" y="1809779"/>
            <a:ext cx="1906334" cy="1323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 err="1"/>
              <a:t>DeletiOn</a:t>
            </a:r>
            <a:r>
              <a:rPr lang="en-US" altLang="en-US" sz="2400" dirty="0"/>
              <a:t> Description</a:t>
            </a:r>
          </a:p>
          <a:p>
            <a:pPr algn="ctr"/>
            <a:endParaRPr lang="en-US" sz="3199" dirty="0">
              <a:solidFill>
                <a:srgbClr val="9BF37B"/>
              </a:solidFill>
              <a:latin typeface="Tw Cen MT" panose="020B0602020104020603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B95222A-DD6D-47FD-A22A-3B4F4FC931C2}"/>
              </a:ext>
            </a:extLst>
          </p:cNvPr>
          <p:cNvSpPr/>
          <p:nvPr/>
        </p:nvSpPr>
        <p:spPr>
          <a:xfrm>
            <a:off x="7727650" y="5370024"/>
            <a:ext cx="1001587" cy="100158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616A7766-042C-463C-9194-641234616B5B}"/>
              </a:ext>
            </a:extLst>
          </p:cNvPr>
          <p:cNvSpPr/>
          <p:nvPr/>
        </p:nvSpPr>
        <p:spPr>
          <a:xfrm>
            <a:off x="7965441" y="2606136"/>
            <a:ext cx="526006" cy="348252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76EFDE39-016E-44A4-9A98-3AB4A21C5948}"/>
              </a:ext>
            </a:extLst>
          </p:cNvPr>
          <p:cNvSpPr/>
          <p:nvPr/>
        </p:nvSpPr>
        <p:spPr>
          <a:xfrm>
            <a:off x="8049555" y="4139728"/>
            <a:ext cx="357777" cy="19639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E6262DB5-B12D-4E0D-ADE4-E3D59285C5C8}"/>
              </a:ext>
            </a:extLst>
          </p:cNvPr>
          <p:cNvSpPr/>
          <p:nvPr/>
        </p:nvSpPr>
        <p:spPr>
          <a:xfrm>
            <a:off x="7727649" y="5866645"/>
            <a:ext cx="1001587" cy="504966"/>
          </a:xfrm>
          <a:custGeom>
            <a:avLst/>
            <a:gdLst>
              <a:gd name="connsiteX0" fmla="*/ 421 w 1001848"/>
              <a:gd name="connsiteY0" fmla="*/ 0 h 505098"/>
              <a:gd name="connsiteX1" fmla="*/ 1001427 w 1001848"/>
              <a:gd name="connsiteY1" fmla="*/ 0 h 505098"/>
              <a:gd name="connsiteX2" fmla="*/ 1001848 w 1001848"/>
              <a:gd name="connsiteY2" fmla="*/ 4174 h 505098"/>
              <a:gd name="connsiteX3" fmla="*/ 500924 w 1001848"/>
              <a:gd name="connsiteY3" fmla="*/ 505098 h 505098"/>
              <a:gd name="connsiteX4" fmla="*/ 0 w 1001848"/>
              <a:gd name="connsiteY4" fmla="*/ 4174 h 505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848" h="505098">
                <a:moveTo>
                  <a:pt x="421" y="0"/>
                </a:moveTo>
                <a:lnTo>
                  <a:pt x="1001427" y="0"/>
                </a:lnTo>
                <a:lnTo>
                  <a:pt x="1001848" y="4174"/>
                </a:lnTo>
                <a:cubicBezTo>
                  <a:pt x="1001848" y="280827"/>
                  <a:pt x="777577" y="505098"/>
                  <a:pt x="500924" y="505098"/>
                </a:cubicBezTo>
                <a:cubicBezTo>
                  <a:pt x="224271" y="505098"/>
                  <a:pt x="0" y="280827"/>
                  <a:pt x="0" y="417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393131F-310B-4AA4-8D94-3C57456E5E70}"/>
              </a:ext>
            </a:extLst>
          </p:cNvPr>
          <p:cNvSpPr/>
          <p:nvPr/>
        </p:nvSpPr>
        <p:spPr>
          <a:xfrm>
            <a:off x="7811994" y="5454368"/>
            <a:ext cx="832899" cy="8328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276902-92AB-4F6C-AF33-932442A4B4AA}"/>
              </a:ext>
            </a:extLst>
          </p:cNvPr>
          <p:cNvSpPr txBox="1"/>
          <p:nvPr/>
        </p:nvSpPr>
        <p:spPr>
          <a:xfrm>
            <a:off x="7771543" y="5651258"/>
            <a:ext cx="913798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99" b="1" dirty="0">
                <a:solidFill>
                  <a:srgbClr val="FFC000"/>
                </a:solidFill>
                <a:latin typeface="Tw Cen MT" panose="020B0602020104020603" pitchFamily="34" charset="0"/>
              </a:rPr>
              <a:t>2014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352CA86-0871-4DA3-AD23-4824AE792CD3}"/>
              </a:ext>
            </a:extLst>
          </p:cNvPr>
          <p:cNvSpPr txBox="1"/>
          <p:nvPr/>
        </p:nvSpPr>
        <p:spPr>
          <a:xfrm>
            <a:off x="7054993" y="1744967"/>
            <a:ext cx="2459926" cy="1446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/>
              <a:t>Basic Node Implementati</a:t>
            </a:r>
            <a:r>
              <a:rPr lang="en-US" altLang="en-US" sz="3200" dirty="0"/>
              <a:t>on</a:t>
            </a:r>
          </a:p>
          <a:p>
            <a:pPr algn="ctr"/>
            <a:endParaRPr lang="en-US" sz="3199" dirty="0">
              <a:solidFill>
                <a:srgbClr val="FFC000"/>
              </a:solidFill>
              <a:latin typeface="Tw Cen MT" panose="020B0602020104020603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8F14623-E1A0-492E-B4CD-D781F6BD03DC}"/>
              </a:ext>
            </a:extLst>
          </p:cNvPr>
          <p:cNvSpPr/>
          <p:nvPr/>
        </p:nvSpPr>
        <p:spPr>
          <a:xfrm>
            <a:off x="9871774" y="5370024"/>
            <a:ext cx="1001587" cy="1001587"/>
          </a:xfrm>
          <a:prstGeom prst="ellipse">
            <a:avLst/>
          </a:prstGeom>
          <a:solidFill>
            <a:srgbClr val="F35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1E3772EE-265F-4EA3-BD69-0100AD84B71B}"/>
              </a:ext>
            </a:extLst>
          </p:cNvPr>
          <p:cNvSpPr/>
          <p:nvPr/>
        </p:nvSpPr>
        <p:spPr>
          <a:xfrm>
            <a:off x="10109566" y="2606136"/>
            <a:ext cx="526006" cy="3482521"/>
          </a:xfrm>
          <a:prstGeom prst="roundRect">
            <a:avLst>
              <a:gd name="adj" fmla="val 50000"/>
            </a:avLst>
          </a:prstGeom>
          <a:solidFill>
            <a:srgbClr val="F35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06BEBA78-59F6-42E4-A7EC-D24273143D2F}"/>
              </a:ext>
            </a:extLst>
          </p:cNvPr>
          <p:cNvSpPr/>
          <p:nvPr/>
        </p:nvSpPr>
        <p:spPr>
          <a:xfrm>
            <a:off x="10193679" y="3660045"/>
            <a:ext cx="357777" cy="21999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1E5CDD40-6562-4586-BE9B-EA1530EDFA10}"/>
              </a:ext>
            </a:extLst>
          </p:cNvPr>
          <p:cNvSpPr/>
          <p:nvPr/>
        </p:nvSpPr>
        <p:spPr>
          <a:xfrm>
            <a:off x="9871773" y="5866645"/>
            <a:ext cx="1001587" cy="504966"/>
          </a:xfrm>
          <a:custGeom>
            <a:avLst/>
            <a:gdLst>
              <a:gd name="connsiteX0" fmla="*/ 421 w 1001848"/>
              <a:gd name="connsiteY0" fmla="*/ 0 h 505098"/>
              <a:gd name="connsiteX1" fmla="*/ 1001427 w 1001848"/>
              <a:gd name="connsiteY1" fmla="*/ 0 h 505098"/>
              <a:gd name="connsiteX2" fmla="*/ 1001848 w 1001848"/>
              <a:gd name="connsiteY2" fmla="*/ 4174 h 505098"/>
              <a:gd name="connsiteX3" fmla="*/ 500924 w 1001848"/>
              <a:gd name="connsiteY3" fmla="*/ 505098 h 505098"/>
              <a:gd name="connsiteX4" fmla="*/ 0 w 1001848"/>
              <a:gd name="connsiteY4" fmla="*/ 4174 h 505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848" h="505098">
                <a:moveTo>
                  <a:pt x="421" y="0"/>
                </a:moveTo>
                <a:lnTo>
                  <a:pt x="1001427" y="0"/>
                </a:lnTo>
                <a:lnTo>
                  <a:pt x="1001848" y="4174"/>
                </a:lnTo>
                <a:cubicBezTo>
                  <a:pt x="1001848" y="280827"/>
                  <a:pt x="777577" y="505098"/>
                  <a:pt x="500924" y="505098"/>
                </a:cubicBezTo>
                <a:cubicBezTo>
                  <a:pt x="224271" y="505098"/>
                  <a:pt x="0" y="280827"/>
                  <a:pt x="0" y="4174"/>
                </a:cubicBezTo>
                <a:close/>
              </a:path>
            </a:pathLst>
          </a:custGeom>
          <a:solidFill>
            <a:srgbClr val="F35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DA333E8-7A09-473C-B67A-B511A992E286}"/>
              </a:ext>
            </a:extLst>
          </p:cNvPr>
          <p:cNvSpPr/>
          <p:nvPr/>
        </p:nvSpPr>
        <p:spPr>
          <a:xfrm>
            <a:off x="9956118" y="5454368"/>
            <a:ext cx="832899" cy="8328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D3A547C-AE19-4230-816F-BA5C6701143A}"/>
              </a:ext>
            </a:extLst>
          </p:cNvPr>
          <p:cNvSpPr txBox="1"/>
          <p:nvPr/>
        </p:nvSpPr>
        <p:spPr>
          <a:xfrm>
            <a:off x="9915668" y="5651258"/>
            <a:ext cx="913798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99" b="1" dirty="0">
                <a:solidFill>
                  <a:srgbClr val="F35764"/>
                </a:solidFill>
                <a:latin typeface="Tw Cen MT" panose="020B0602020104020603" pitchFamily="34" charset="0"/>
              </a:rPr>
              <a:t>2015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BB9492-3F1F-4430-94A3-BECD7A407DE9}"/>
              </a:ext>
            </a:extLst>
          </p:cNvPr>
          <p:cNvSpPr txBox="1"/>
          <p:nvPr/>
        </p:nvSpPr>
        <p:spPr>
          <a:xfrm>
            <a:off x="9509528" y="2061573"/>
            <a:ext cx="1831678" cy="953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Conclusion</a:t>
            </a:r>
          </a:p>
          <a:p>
            <a:pPr algn="ctr"/>
            <a:endParaRPr lang="en-US" sz="3199" dirty="0">
              <a:solidFill>
                <a:srgbClr val="F35764"/>
              </a:solidFill>
              <a:latin typeface="Tw Cen MT" panose="020B0602020104020603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A0BA4DD-CF73-4A8F-9285-C0B1C277A58E}"/>
              </a:ext>
            </a:extLst>
          </p:cNvPr>
          <p:cNvSpPr txBox="1"/>
          <p:nvPr/>
        </p:nvSpPr>
        <p:spPr>
          <a:xfrm>
            <a:off x="3014180" y="215679"/>
            <a:ext cx="6160467" cy="76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399" b="1" dirty="0">
                <a:solidFill>
                  <a:srgbClr val="69ECCD"/>
                </a:solidFill>
                <a:latin typeface="Tw Cen MT" panose="020B0602020104020603" pitchFamily="34" charset="0"/>
              </a:rPr>
              <a:t>LINK LIST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8780C7-2051-411F-BEBA-6FE5E27564FA}"/>
              </a:ext>
            </a:extLst>
          </p:cNvPr>
          <p:cNvSpPr/>
          <p:nvPr/>
        </p:nvSpPr>
        <p:spPr>
          <a:xfrm>
            <a:off x="3350973" y="1861360"/>
            <a:ext cx="17828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/>
              <a:t>Insertion</a:t>
            </a:r>
          </a:p>
          <a:p>
            <a:r>
              <a:rPr lang="en-US" altLang="en-US" sz="2400" dirty="0"/>
              <a:t>Description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3CA9D-A5D2-42FE-BA98-9CE4DA01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14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/>
      <p:bldP spid="73" grpId="0" animBg="1"/>
      <p:bldP spid="81" grpId="0" animBg="1"/>
      <p:bldP spid="85" grpId="0"/>
      <p:bldP spid="89" grpId="0" animBg="1"/>
      <p:bldP spid="93" grpId="0"/>
      <p:bldP spid="97" grpId="0" animBg="1"/>
      <p:bldP spid="101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Introduction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Linked lists</a:t>
            </a:r>
          </a:p>
          <a:p>
            <a:pPr lvl="1"/>
            <a:r>
              <a:rPr lang="en-US" altLang="zh-CN" sz="2800" dirty="0"/>
              <a:t>Abstract data type (ADT)</a:t>
            </a:r>
          </a:p>
          <a:p>
            <a:r>
              <a:rPr lang="en-US" altLang="zh-CN" sz="2800" dirty="0"/>
              <a:t>Basic operations of linked lists</a:t>
            </a:r>
          </a:p>
          <a:p>
            <a:pPr lvl="1"/>
            <a:r>
              <a:rPr lang="en-US" altLang="zh-CN" sz="2800" dirty="0"/>
              <a:t>Insert, find, delete, print, etc.</a:t>
            </a:r>
          </a:p>
          <a:p>
            <a:r>
              <a:rPr lang="en-US" altLang="zh-CN" sz="2800" dirty="0"/>
              <a:t>Variations of linked lists</a:t>
            </a:r>
          </a:p>
          <a:p>
            <a:pPr lvl="1"/>
            <a:r>
              <a:rPr lang="en-US" altLang="zh-CN" sz="2800" dirty="0"/>
              <a:t>Circular linked lists</a:t>
            </a:r>
          </a:p>
          <a:p>
            <a:pPr lvl="1"/>
            <a:r>
              <a:rPr lang="en-US" altLang="zh-CN" sz="2800" dirty="0"/>
              <a:t>Doubly linked lists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3E5F52-9AC4-4426-91A3-1C033F761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76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Introduction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8960ADA8-3EB1-4BCC-899C-8EF7F5D40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067" y="1835150"/>
            <a:ext cx="737616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2400"/>
          </a:p>
        </p:txBody>
      </p:sp>
      <p:sp>
        <p:nvSpPr>
          <p:cNvPr id="6" name="Line 16">
            <a:extLst>
              <a:ext uri="{FF2B5EF4-FFF2-40B4-BE49-F238E27FC236}">
                <a16:creationId xmlns:a16="http://schemas.microsoft.com/office/drawing/2014/main" id="{32DE81F3-D5A1-413C-8946-819EB0B8AA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75863" y="2139950"/>
            <a:ext cx="110642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sz="2400"/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C9E03055-E09D-43B7-9F0C-D805DC52B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1867" y="1835150"/>
            <a:ext cx="737616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2400"/>
          </a:p>
        </p:txBody>
      </p:sp>
      <p:sp>
        <p:nvSpPr>
          <p:cNvPr id="8" name="Line 19">
            <a:extLst>
              <a:ext uri="{FF2B5EF4-FFF2-40B4-BE49-F238E27FC236}">
                <a16:creationId xmlns:a16="http://schemas.microsoft.com/office/drawing/2014/main" id="{84773968-85AA-4FA1-8A6B-7F3FFB7176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4663" y="2139950"/>
            <a:ext cx="110642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sz="2400"/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E19EC20E-C6DF-4BAD-8CCB-F3BBEA07F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0667" y="1835150"/>
            <a:ext cx="737616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2400"/>
          </a:p>
        </p:txBody>
      </p:sp>
      <p:grpSp>
        <p:nvGrpSpPr>
          <p:cNvPr id="10" name="Group 36">
            <a:extLst>
              <a:ext uri="{FF2B5EF4-FFF2-40B4-BE49-F238E27FC236}">
                <a16:creationId xmlns:a16="http://schemas.microsoft.com/office/drawing/2014/main" id="{26960B19-C2A5-4057-9052-7F5D4DAF8C82}"/>
              </a:ext>
            </a:extLst>
          </p:cNvPr>
          <p:cNvGrpSpPr>
            <a:grpSpLocks/>
          </p:cNvGrpSpPr>
          <p:nvPr/>
        </p:nvGrpSpPr>
        <p:grpSpPr bwMode="auto">
          <a:xfrm>
            <a:off x="2593467" y="1835150"/>
            <a:ext cx="737616" cy="609600"/>
            <a:chOff x="1728" y="2880"/>
            <a:chExt cx="384" cy="384"/>
          </a:xfrm>
        </p:grpSpPr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58213638-4953-4332-A7DE-382FDA9F3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2400"/>
            </a:p>
          </p:txBody>
        </p:sp>
        <p:sp>
          <p:nvSpPr>
            <p:cNvPr id="12" name="Text Box 23">
              <a:extLst>
                <a:ext uri="{FF2B5EF4-FFF2-40B4-BE49-F238E27FC236}">
                  <a16:creationId xmlns:a16="http://schemas.microsoft.com/office/drawing/2014/main" id="{E7F7686B-6C6D-4841-9718-1CBE3988E6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9" y="2966"/>
              <a:ext cx="1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15" name="Text Box 29">
            <a:extLst>
              <a:ext uri="{FF2B5EF4-FFF2-40B4-BE49-F238E27FC236}">
                <a16:creationId xmlns:a16="http://schemas.microsoft.com/office/drawing/2014/main" id="{EA2DEF92-B508-4D43-BE09-9B85968FD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7968" y="1943100"/>
            <a:ext cx="4379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zh-CN" altLang="en-US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Rectangle 31">
            <a:extLst>
              <a:ext uri="{FF2B5EF4-FFF2-40B4-BE49-F238E27FC236}">
                <a16:creationId xmlns:a16="http://schemas.microsoft.com/office/drawing/2014/main" id="{2890A5FB-5446-426C-92C6-989E7CBF3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079" y="1862221"/>
            <a:ext cx="737616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2400"/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B15B4D37-105F-4BA2-85AF-D6F114DD73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47063" y="2139950"/>
            <a:ext cx="110642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sz="2400"/>
          </a:p>
        </p:txBody>
      </p:sp>
      <p:grpSp>
        <p:nvGrpSpPr>
          <p:cNvPr id="18" name="Group 37">
            <a:extLst>
              <a:ext uri="{FF2B5EF4-FFF2-40B4-BE49-F238E27FC236}">
                <a16:creationId xmlns:a16="http://schemas.microsoft.com/office/drawing/2014/main" id="{3227C38B-9B78-4A99-80CE-EEE4CA8E53EE}"/>
              </a:ext>
            </a:extLst>
          </p:cNvPr>
          <p:cNvGrpSpPr>
            <a:grpSpLocks/>
          </p:cNvGrpSpPr>
          <p:nvPr/>
        </p:nvGrpSpPr>
        <p:grpSpPr bwMode="auto">
          <a:xfrm>
            <a:off x="4422267" y="1835150"/>
            <a:ext cx="737616" cy="609600"/>
            <a:chOff x="1728" y="2880"/>
            <a:chExt cx="384" cy="384"/>
          </a:xfrm>
        </p:grpSpPr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13CBC719-9087-4475-8F2F-15973A8D9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2400"/>
            </a:p>
          </p:txBody>
        </p:sp>
        <p:sp>
          <p:nvSpPr>
            <p:cNvPr id="20" name="Text Box 39">
              <a:extLst>
                <a:ext uri="{FF2B5EF4-FFF2-40B4-BE49-F238E27FC236}">
                  <a16:creationId xmlns:a16="http://schemas.microsoft.com/office/drawing/2014/main" id="{1EC3FEB6-B2A8-4945-9D68-D67FF6471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0" y="2966"/>
              <a:ext cx="19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</p:grpSp>
      <p:grpSp>
        <p:nvGrpSpPr>
          <p:cNvPr id="21" name="Group 40">
            <a:extLst>
              <a:ext uri="{FF2B5EF4-FFF2-40B4-BE49-F238E27FC236}">
                <a16:creationId xmlns:a16="http://schemas.microsoft.com/office/drawing/2014/main" id="{1E7A953D-ADBA-4E4E-920A-0A8E2EFFA453}"/>
              </a:ext>
            </a:extLst>
          </p:cNvPr>
          <p:cNvGrpSpPr>
            <a:grpSpLocks/>
          </p:cNvGrpSpPr>
          <p:nvPr/>
        </p:nvGrpSpPr>
        <p:grpSpPr bwMode="auto">
          <a:xfrm>
            <a:off x="6206702" y="1835150"/>
            <a:ext cx="737616" cy="609600"/>
            <a:chOff x="1728" y="2880"/>
            <a:chExt cx="384" cy="384"/>
          </a:xfrm>
        </p:grpSpPr>
        <p:sp>
          <p:nvSpPr>
            <p:cNvPr id="22" name="Rectangle 41">
              <a:extLst>
                <a:ext uri="{FF2B5EF4-FFF2-40B4-BE49-F238E27FC236}">
                  <a16:creationId xmlns:a16="http://schemas.microsoft.com/office/drawing/2014/main" id="{CF502C95-B35B-492A-9299-FF85119D6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2400"/>
            </a:p>
          </p:txBody>
        </p:sp>
        <p:sp>
          <p:nvSpPr>
            <p:cNvPr id="23" name="Text Box 42">
              <a:extLst>
                <a:ext uri="{FF2B5EF4-FFF2-40B4-BE49-F238E27FC236}">
                  <a16:creationId xmlns:a16="http://schemas.microsoft.com/office/drawing/2014/main" id="{19A828EE-17A4-48FE-AEA4-081D85B17D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9" y="2966"/>
              <a:ext cx="1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5A9DD70-4B93-48F2-8700-FE7834C29715}"/>
              </a:ext>
            </a:extLst>
          </p:cNvPr>
          <p:cNvGrpSpPr/>
          <p:nvPr/>
        </p:nvGrpSpPr>
        <p:grpSpPr>
          <a:xfrm>
            <a:off x="7027968" y="2934078"/>
            <a:ext cx="4726185" cy="1477662"/>
            <a:chOff x="5304663" y="5119688"/>
            <a:chExt cx="4726185" cy="1477662"/>
          </a:xfrm>
        </p:grpSpPr>
        <p:sp>
          <p:nvSpPr>
            <p:cNvPr id="24" name="Rectangle 43">
              <a:extLst>
                <a:ext uri="{FF2B5EF4-FFF2-40B4-BE49-F238E27FC236}">
                  <a16:creationId xmlns:a16="http://schemas.microsoft.com/office/drawing/2014/main" id="{F601C99B-2DA5-4E15-8A97-58A3CB626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5422900"/>
              <a:ext cx="9144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grpSp>
          <p:nvGrpSpPr>
            <p:cNvPr id="25" name="Group 44">
              <a:extLst>
                <a:ext uri="{FF2B5EF4-FFF2-40B4-BE49-F238E27FC236}">
                  <a16:creationId xmlns:a16="http://schemas.microsoft.com/office/drawing/2014/main" id="{8DC85C5E-8AB0-487F-BC94-A416FB60DD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8600" y="5422900"/>
              <a:ext cx="1066800" cy="609600"/>
              <a:chOff x="1728" y="2880"/>
              <a:chExt cx="384" cy="384"/>
            </a:xfrm>
          </p:grpSpPr>
          <p:sp>
            <p:nvSpPr>
              <p:cNvPr id="26" name="Rectangle 45">
                <a:extLst>
                  <a:ext uri="{FF2B5EF4-FFF2-40B4-BE49-F238E27FC236}">
                    <a16:creationId xmlns:a16="http://schemas.microsoft.com/office/drawing/2014/main" id="{0D5DF792-8469-4723-9760-4A197571A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880"/>
                <a:ext cx="384" cy="384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7" name="Text Box 46">
                <a:extLst>
                  <a:ext uri="{FF2B5EF4-FFF2-40B4-BE49-F238E27FC236}">
                    <a16:creationId xmlns:a16="http://schemas.microsoft.com/office/drawing/2014/main" id="{87393023-E35E-46F5-B775-E1A9AC4047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4" y="2966"/>
                <a:ext cx="12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0">
                    <a:solidFill>
                      <a:schemeClr val="bg1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sp>
          <p:nvSpPr>
            <p:cNvPr id="28" name="Text Box 55">
              <a:extLst>
                <a:ext uri="{FF2B5EF4-FFF2-40B4-BE49-F238E27FC236}">
                  <a16:creationId xmlns:a16="http://schemas.microsoft.com/office/drawing/2014/main" id="{18A623C8-095E-46CF-899F-3C7DB4500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8800" y="5119688"/>
              <a:ext cx="8382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node</a:t>
              </a:r>
            </a:p>
          </p:txBody>
        </p:sp>
        <p:sp>
          <p:nvSpPr>
            <p:cNvPr id="29" name="Line 56">
              <a:extLst>
                <a:ext uri="{FF2B5EF4-FFF2-40B4-BE49-F238E27FC236}">
                  <a16:creationId xmlns:a16="http://schemas.microsoft.com/office/drawing/2014/main" id="{0648122B-0FFF-4827-AEDC-5A43C52E3C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53400" y="5715000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CA"/>
            </a:p>
          </p:txBody>
        </p:sp>
        <p:sp>
          <p:nvSpPr>
            <p:cNvPr id="38" name="Frame 37">
              <a:extLst>
                <a:ext uri="{FF2B5EF4-FFF2-40B4-BE49-F238E27FC236}">
                  <a16:creationId xmlns:a16="http://schemas.microsoft.com/office/drawing/2014/main" id="{885CD3B0-AE3C-46C5-9F33-8986E680A68C}"/>
                </a:ext>
              </a:extLst>
            </p:cNvPr>
            <p:cNvSpPr/>
            <p:nvPr/>
          </p:nvSpPr>
          <p:spPr>
            <a:xfrm>
              <a:off x="5304663" y="5119688"/>
              <a:ext cx="4726185" cy="1477662"/>
            </a:xfrm>
            <a:prstGeom prst="frame">
              <a:avLst>
                <a:gd name="adj1" fmla="val 3837"/>
              </a:avLst>
            </a:prstGeom>
            <a:solidFill>
              <a:schemeClr val="tx2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2EE43A6-D472-4C3B-97BE-2BFD7AB22651}"/>
                </a:ext>
              </a:extLst>
            </p:cNvPr>
            <p:cNvSpPr txBox="1"/>
            <p:nvPr/>
          </p:nvSpPr>
          <p:spPr>
            <a:xfrm>
              <a:off x="6769518" y="6032500"/>
              <a:ext cx="1550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DATA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5100AB8-7447-4EE3-9FCC-F29EE71F61AC}"/>
                </a:ext>
              </a:extLst>
            </p:cNvPr>
            <p:cNvSpPr txBox="1"/>
            <p:nvPr/>
          </p:nvSpPr>
          <p:spPr>
            <a:xfrm>
              <a:off x="7598283" y="6032500"/>
              <a:ext cx="1173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POINTER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741A683A-ABEE-42AA-8234-0D43CCEA4280}"/>
              </a:ext>
            </a:extLst>
          </p:cNvPr>
          <p:cNvSpPr/>
          <p:nvPr/>
        </p:nvSpPr>
        <p:spPr>
          <a:xfrm>
            <a:off x="1327822" y="3016588"/>
            <a:ext cx="6092825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A </a:t>
            </a:r>
            <a:r>
              <a:rPr lang="en-US" altLang="zh-CN" sz="2800" i="1" dirty="0">
                <a:solidFill>
                  <a:srgbClr val="FFCC00"/>
                </a:solidFill>
              </a:rPr>
              <a:t>linked list</a:t>
            </a:r>
            <a:r>
              <a:rPr lang="en-US" altLang="zh-CN" sz="2800" dirty="0"/>
              <a:t> is a series of connected </a:t>
            </a:r>
            <a:r>
              <a:rPr lang="en-US" altLang="zh-CN" sz="2800" i="1" dirty="0">
                <a:solidFill>
                  <a:srgbClr val="FFCC00"/>
                </a:solidFill>
              </a:rPr>
              <a:t>nodes</a:t>
            </a:r>
          </a:p>
          <a:p>
            <a:r>
              <a:rPr lang="en-US" altLang="zh-CN" sz="2800" dirty="0"/>
              <a:t>Each node contains at least</a:t>
            </a:r>
          </a:p>
          <a:p>
            <a:pPr lvl="1"/>
            <a:r>
              <a:rPr lang="en-US" altLang="zh-CN" sz="2800" dirty="0"/>
              <a:t>A piece of data (any type)</a:t>
            </a:r>
          </a:p>
          <a:p>
            <a:pPr lvl="1"/>
            <a:r>
              <a:rPr lang="en-US" altLang="zh-CN" sz="2800" dirty="0"/>
              <a:t>Pointer to the next node in the list</a:t>
            </a:r>
          </a:p>
          <a:p>
            <a:r>
              <a:rPr lang="en-US" altLang="zh-CN" sz="2800" i="1" dirty="0">
                <a:solidFill>
                  <a:srgbClr val="FFCC00"/>
                </a:solidFill>
              </a:rPr>
              <a:t>Head</a:t>
            </a:r>
            <a:r>
              <a:rPr lang="en-US" altLang="zh-CN" sz="2800" dirty="0"/>
              <a:t>: pointer to the first node</a:t>
            </a:r>
          </a:p>
          <a:p>
            <a:r>
              <a:rPr lang="en-US" altLang="zh-CN" sz="2800" dirty="0"/>
              <a:t>The last node points to </a:t>
            </a:r>
            <a:r>
              <a:rPr lang="en-US" altLang="zh-CN" sz="2800" dirty="0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8C36CE-EB52-477B-B07C-374DDD38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68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5" grpId="0"/>
      <p:bldP spid="16" grpId="0" animBg="1"/>
      <p:bldP spid="17" grpId="0" animBg="1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E28686-F90F-41EF-A968-41926FFE8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932" y="836712"/>
            <a:ext cx="9829799" cy="1219200"/>
          </a:xfrm>
        </p:spPr>
        <p:txBody>
          <a:bodyPr>
            <a:normAutofit/>
          </a:bodyPr>
          <a:lstStyle/>
          <a:p>
            <a:r>
              <a:rPr lang="en-US" altLang="en-US" dirty="0"/>
              <a:t>Insertion Description</a:t>
            </a:r>
            <a:br>
              <a:rPr lang="en-US" altLang="en-US" dirty="0"/>
            </a:b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77C2D0-1342-4C12-A222-73000EB6BFEC}"/>
              </a:ext>
            </a:extLst>
          </p:cNvPr>
          <p:cNvSpPr/>
          <p:nvPr/>
        </p:nvSpPr>
        <p:spPr>
          <a:xfrm>
            <a:off x="1773932" y="2036488"/>
            <a:ext cx="68628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Insertion at the top of the list</a:t>
            </a:r>
          </a:p>
          <a:p>
            <a:r>
              <a:rPr lang="en-US" alt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Insertion at the end of the list</a:t>
            </a:r>
          </a:p>
          <a:p>
            <a:r>
              <a:rPr lang="en-US" alt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Insertion in the middle of the list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EA1DD7-2024-4AB2-9052-53C0A6D5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4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071BCF8-A21B-4886-8EAF-4FAEF83F2DFF}"/>
              </a:ext>
            </a:extLst>
          </p:cNvPr>
          <p:cNvGrpSpPr/>
          <p:nvPr/>
        </p:nvGrpSpPr>
        <p:grpSpPr>
          <a:xfrm>
            <a:off x="5088137" y="3296129"/>
            <a:ext cx="2600367" cy="923790"/>
            <a:chOff x="4768884" y="3311550"/>
            <a:chExt cx="2600367" cy="923790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0F95BB8-F571-4293-B2FB-DAFE8FBF8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4032" y="3311550"/>
              <a:ext cx="849765" cy="92378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D1230C7B-FCDA-4C9E-A1CB-C61816C94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884" y="3311550"/>
              <a:ext cx="1080082" cy="92379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" name="Line 16">
              <a:extLst>
                <a:ext uri="{FF2B5EF4-FFF2-40B4-BE49-F238E27FC236}">
                  <a16:creationId xmlns:a16="http://schemas.microsoft.com/office/drawing/2014/main" id="{49545F47-0095-415A-9769-5FE546D919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19485" y="3863589"/>
              <a:ext cx="849766" cy="95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CA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95E28686-F90F-41EF-A968-41926FFE8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932" y="836712"/>
            <a:ext cx="9829799" cy="1219200"/>
          </a:xfrm>
        </p:spPr>
        <p:txBody>
          <a:bodyPr>
            <a:normAutofit/>
          </a:bodyPr>
          <a:lstStyle/>
          <a:p>
            <a:r>
              <a:rPr lang="en-US" altLang="en-US" dirty="0"/>
              <a:t>Insertion Description</a:t>
            </a:r>
            <a:br>
              <a:rPr lang="en-US" altLang="en-US" dirty="0"/>
            </a:b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77C2D0-1342-4C12-A222-73000EB6BFEC}"/>
              </a:ext>
            </a:extLst>
          </p:cNvPr>
          <p:cNvSpPr/>
          <p:nvPr/>
        </p:nvSpPr>
        <p:spPr>
          <a:xfrm>
            <a:off x="1811580" y="1700483"/>
            <a:ext cx="69042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Insertion at the top of the list</a:t>
            </a:r>
          </a:p>
          <a:p>
            <a:endParaRPr lang="en-US" altLang="en-US" sz="3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US" altLang="en-US" sz="3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8EDC69-0C50-4509-80BD-226A6785EB3C}"/>
              </a:ext>
            </a:extLst>
          </p:cNvPr>
          <p:cNvGrpSpPr/>
          <p:nvPr/>
        </p:nvGrpSpPr>
        <p:grpSpPr>
          <a:xfrm>
            <a:off x="3119026" y="2594129"/>
            <a:ext cx="2271768" cy="1643814"/>
            <a:chOff x="3119026" y="2594129"/>
            <a:chExt cx="2271768" cy="1643814"/>
          </a:xfrm>
        </p:grpSpPr>
        <p:sp>
          <p:nvSpPr>
            <p:cNvPr id="7" name="Text Box 12">
              <a:extLst>
                <a:ext uri="{FF2B5EF4-FFF2-40B4-BE49-F238E27FC236}">
                  <a16:creationId xmlns:a16="http://schemas.microsoft.com/office/drawing/2014/main" id="{8C225B5C-1F06-41D7-813F-6E2F5DDAF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9026" y="2594129"/>
              <a:ext cx="1139138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 b="0" dirty="0">
                  <a:solidFill>
                    <a:schemeClr val="tx2">
                      <a:lumMod val="75000"/>
                      <a:lumOff val="25000"/>
                    </a:schemeClr>
                  </a:solidFill>
                  <a:ea typeface="宋体" panose="02010600030101010101" pitchFamily="2" charset="-122"/>
                </a:rPr>
                <a:t>head</a:t>
              </a:r>
            </a:p>
          </p:txBody>
        </p:sp>
        <p:sp>
          <p:nvSpPr>
            <p:cNvPr id="8" name="Rectangle 13">
              <a:extLst>
                <a:ext uri="{FF2B5EF4-FFF2-40B4-BE49-F238E27FC236}">
                  <a16:creationId xmlns:a16="http://schemas.microsoft.com/office/drawing/2014/main" id="{25315A1A-A7BC-42DC-91F2-A344B532B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026" y="3314153"/>
              <a:ext cx="1279030" cy="92379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DE5CC47F-DEB8-404B-A443-FB8D5C494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2174" y="3863590"/>
              <a:ext cx="152862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CA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92CAE32-F8F5-434C-AC88-251BD5C0D802}"/>
              </a:ext>
            </a:extLst>
          </p:cNvPr>
          <p:cNvGrpSpPr/>
          <p:nvPr/>
        </p:nvGrpSpPr>
        <p:grpSpPr>
          <a:xfrm>
            <a:off x="4153708" y="4568595"/>
            <a:ext cx="2219979" cy="1532000"/>
            <a:chOff x="4183616" y="4530935"/>
            <a:chExt cx="2219979" cy="1532000"/>
          </a:xfrm>
        </p:grpSpPr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8251ADA9-65E7-4A39-8A6F-CEB1617F0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3322" y="4530935"/>
              <a:ext cx="771083" cy="9239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60B1C324-A0FE-469B-AF48-7D7C916DF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9783" y="4531159"/>
              <a:ext cx="943823" cy="923767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" name="Text Box 17">
              <a:extLst>
                <a:ext uri="{FF2B5EF4-FFF2-40B4-BE49-F238E27FC236}">
                  <a16:creationId xmlns:a16="http://schemas.microsoft.com/office/drawing/2014/main" id="{A7FFE99C-177B-405F-B0D6-2103A43E6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3616" y="5478160"/>
              <a:ext cx="2219979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 b="1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newNode</a:t>
              </a:r>
              <a:endParaRPr lang="en-US" altLang="zh-CN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" name="Line 18">
            <a:extLst>
              <a:ext uri="{FF2B5EF4-FFF2-40B4-BE49-F238E27FC236}">
                <a16:creationId xmlns:a16="http://schemas.microsoft.com/office/drawing/2014/main" id="{A7538C9F-EC8E-4584-9C4F-3302EEF57E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5827" y="3862597"/>
            <a:ext cx="0" cy="64532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15" name="Line 19">
            <a:extLst>
              <a:ext uri="{FF2B5EF4-FFF2-40B4-BE49-F238E27FC236}">
                <a16:creationId xmlns:a16="http://schemas.microsoft.com/office/drawing/2014/main" id="{EF49AA91-3A73-4C49-BD38-04DE1D2C5DA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24796" y="3625572"/>
            <a:ext cx="0" cy="682766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0513AD-8FBD-40CF-904C-68533B181084}"/>
              </a:ext>
            </a:extLst>
          </p:cNvPr>
          <p:cNvCxnSpPr>
            <a:cxnSpLocks/>
          </p:cNvCxnSpPr>
          <p:nvPr/>
        </p:nvCxnSpPr>
        <p:spPr>
          <a:xfrm>
            <a:off x="6606308" y="3625572"/>
            <a:ext cx="948645" cy="0"/>
          </a:xfrm>
          <a:prstGeom prst="straightConnector1">
            <a:avLst/>
          </a:prstGeom>
          <a:ln w="28575" cap="flat" cmpd="sng" algn="ctr">
            <a:solidFill>
              <a:schemeClr val="tx2">
                <a:lumMod val="85000"/>
                <a:lumOff val="15000"/>
              </a:schemeClr>
            </a:solidFill>
            <a:prstDash val="sys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2ACCC4-002E-436A-96D8-A98E953F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45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25 -0.05602 L -0.09469 -0.0560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84 0.00277 L 0.20422 0.0027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36 0.02292 L 0.04636 -0.2270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E28686-F90F-41EF-A968-41926FFE8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932" y="836712"/>
            <a:ext cx="9829799" cy="1219200"/>
          </a:xfrm>
        </p:spPr>
        <p:txBody>
          <a:bodyPr>
            <a:normAutofit/>
          </a:bodyPr>
          <a:lstStyle/>
          <a:p>
            <a:r>
              <a:rPr lang="en-US" altLang="en-US" dirty="0"/>
              <a:t>Insertion Description</a:t>
            </a:r>
            <a:br>
              <a:rPr lang="en-US" altLang="en-US" dirty="0"/>
            </a:b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77C2D0-1342-4C12-A222-73000EB6BFEC}"/>
              </a:ext>
            </a:extLst>
          </p:cNvPr>
          <p:cNvSpPr/>
          <p:nvPr/>
        </p:nvSpPr>
        <p:spPr>
          <a:xfrm>
            <a:off x="1811580" y="1700483"/>
            <a:ext cx="69042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Insertion at the end of the list</a:t>
            </a:r>
          </a:p>
          <a:p>
            <a:endParaRPr lang="en-US" altLang="en-US" sz="3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B5925B2-C585-45CE-827D-467DFEED3208}"/>
              </a:ext>
            </a:extLst>
          </p:cNvPr>
          <p:cNvGrpSpPr/>
          <p:nvPr/>
        </p:nvGrpSpPr>
        <p:grpSpPr>
          <a:xfrm>
            <a:off x="4456142" y="2471665"/>
            <a:ext cx="1975538" cy="1141126"/>
            <a:chOff x="4456142" y="2471665"/>
            <a:chExt cx="1975538" cy="1141126"/>
          </a:xfrm>
        </p:grpSpPr>
        <p:sp>
          <p:nvSpPr>
            <p:cNvPr id="19" name="Text Box 16">
              <a:extLst>
                <a:ext uri="{FF2B5EF4-FFF2-40B4-BE49-F238E27FC236}">
                  <a16:creationId xmlns:a16="http://schemas.microsoft.com/office/drawing/2014/main" id="{5757A470-4D4F-4023-AB6A-5CCB7F1B7E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6142" y="2471665"/>
              <a:ext cx="157264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latin typeface="Courier New" panose="02070309020205020404" pitchFamily="49" charset="0"/>
                  <a:ea typeface="宋体" panose="02010600030101010101" pitchFamily="2" charset="-122"/>
                </a:rPr>
                <a:t>Curr Node</a:t>
              </a:r>
              <a:endParaRPr lang="en-US" altLang="zh-CN" sz="1200" b="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C51AF5D0-4D0C-4328-AE66-92633D5CA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6925" y="2825757"/>
              <a:ext cx="664755" cy="77266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CA" altLang="en-US" sz="1800" dirty="0"/>
            </a:p>
          </p:txBody>
        </p:sp>
        <p:sp>
          <p:nvSpPr>
            <p:cNvPr id="28" name="Rectangle 24">
              <a:extLst>
                <a:ext uri="{FF2B5EF4-FFF2-40B4-BE49-F238E27FC236}">
                  <a16:creationId xmlns:a16="http://schemas.microsoft.com/office/drawing/2014/main" id="{35FD1366-C7B6-4DC2-B742-2FEE2CDE5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774" y="2840863"/>
              <a:ext cx="1072879" cy="77192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CA" altLang="en-US" sz="1800" dirty="0"/>
            </a:p>
          </p:txBody>
        </p:sp>
      </p:grpSp>
      <p:sp>
        <p:nvSpPr>
          <p:cNvPr id="29" name="Line 25">
            <a:extLst>
              <a:ext uri="{FF2B5EF4-FFF2-40B4-BE49-F238E27FC236}">
                <a16:creationId xmlns:a16="http://schemas.microsoft.com/office/drawing/2014/main" id="{A61EC404-B0A1-4E96-A73F-02392711D3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8212" y="3218955"/>
            <a:ext cx="811242" cy="787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sz="16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68253B5-1666-4A3C-B940-98BC12E2B6EE}"/>
              </a:ext>
            </a:extLst>
          </p:cNvPr>
          <p:cNvGrpSpPr/>
          <p:nvPr/>
        </p:nvGrpSpPr>
        <p:grpSpPr>
          <a:xfrm>
            <a:off x="1670764" y="2438999"/>
            <a:ext cx="3087507" cy="1202473"/>
            <a:chOff x="2176189" y="2369402"/>
            <a:chExt cx="3087507" cy="1202473"/>
          </a:xfrm>
        </p:grpSpPr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4F2F196D-0CC8-40FF-A851-84CD8768E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189" y="2777701"/>
              <a:ext cx="1058863" cy="79417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CA" altLang="en-US" sz="1800" dirty="0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0A8722A-5A34-47CE-8B4A-6957BB123064}"/>
                </a:ext>
              </a:extLst>
            </p:cNvPr>
            <p:cNvGrpSpPr/>
            <p:nvPr/>
          </p:nvGrpSpPr>
          <p:grpSpPr>
            <a:xfrm>
              <a:off x="2299281" y="2369402"/>
              <a:ext cx="2964415" cy="1200395"/>
              <a:chOff x="2290211" y="2371481"/>
              <a:chExt cx="2964415" cy="1200395"/>
            </a:xfrm>
          </p:grpSpPr>
          <p:sp>
            <p:nvSpPr>
              <p:cNvPr id="21" name="Rectangle 17">
                <a:extLst>
                  <a:ext uri="{FF2B5EF4-FFF2-40B4-BE49-F238E27FC236}">
                    <a16:creationId xmlns:a16="http://schemas.microsoft.com/office/drawing/2014/main" id="{CF4A927E-A45C-4E01-826E-9CEB43B27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053" y="2777701"/>
                <a:ext cx="687590" cy="79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CA" altLang="en-US" sz="1800"/>
              </a:p>
            </p:txBody>
          </p:sp>
          <p:sp>
            <p:nvSpPr>
              <p:cNvPr id="23" name="Line 19">
                <a:extLst>
                  <a:ext uri="{FF2B5EF4-FFF2-40B4-BE49-F238E27FC236}">
                    <a16:creationId xmlns:a16="http://schemas.microsoft.com/office/drawing/2014/main" id="{DE9A5932-9A01-4C8C-A49B-92A6133383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2644" y="3188075"/>
                <a:ext cx="1331982" cy="11123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CA" sz="1600"/>
              </a:p>
            </p:txBody>
          </p:sp>
          <p:sp>
            <p:nvSpPr>
              <p:cNvPr id="30" name="Text Box 26">
                <a:extLst>
                  <a:ext uri="{FF2B5EF4-FFF2-40B4-BE49-F238E27FC236}">
                    <a16:creationId xmlns:a16="http://schemas.microsoft.com/office/drawing/2014/main" id="{CA65EAAB-BF27-4863-9A7E-1489F6D5E8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0211" y="2371481"/>
                <a:ext cx="157264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b="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P</a:t>
                </a:r>
                <a:r>
                  <a:rPr lang="en-US" altLang="zh-CN" b="0" dirty="0">
                    <a:latin typeface="Courier New" panose="02070309020205020404" pitchFamily="49" charset="0"/>
                  </a:rPr>
                  <a:t>v</a:t>
                </a:r>
                <a:r>
                  <a:rPr lang="en-US" altLang="zh-CN" b="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reNode</a:t>
                </a:r>
                <a:endParaRPr lang="en-US" altLang="zh-CN" sz="1200" b="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1" name="Line 27">
            <a:extLst>
              <a:ext uri="{FF2B5EF4-FFF2-40B4-BE49-F238E27FC236}">
                <a16:creationId xmlns:a16="http://schemas.microsoft.com/office/drawing/2014/main" id="{ACD69E22-E145-46BE-A0CB-3DD8FDDECC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6590" y="3298784"/>
            <a:ext cx="775" cy="110452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oval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sz="16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56A3CD-4AE1-4AD5-B54F-F1FF7966163E}"/>
              </a:ext>
            </a:extLst>
          </p:cNvPr>
          <p:cNvSpPr/>
          <p:nvPr/>
        </p:nvSpPr>
        <p:spPr>
          <a:xfrm>
            <a:off x="5818333" y="2880557"/>
            <a:ext cx="7665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latin typeface="Tahoma" panose="020B0604030504040204" pitchFamily="34" charset="0"/>
                <a:sym typeface="Symbol" panose="05050102010706020507" pitchFamily="18" charset="2"/>
              </a:rPr>
              <a:t> </a:t>
            </a:r>
            <a:endParaRPr lang="en-CA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9FC7A4B-7D84-4ABD-A5D2-068EC9644D32}"/>
              </a:ext>
            </a:extLst>
          </p:cNvPr>
          <p:cNvGrpSpPr/>
          <p:nvPr/>
        </p:nvGrpSpPr>
        <p:grpSpPr>
          <a:xfrm>
            <a:off x="6094412" y="4417332"/>
            <a:ext cx="2165587" cy="1170199"/>
            <a:chOff x="6094412" y="4417332"/>
            <a:chExt cx="2165587" cy="1170199"/>
          </a:xfrm>
        </p:grpSpPr>
        <p:sp>
          <p:nvSpPr>
            <p:cNvPr id="25" name="Rectangle 21">
              <a:extLst>
                <a:ext uri="{FF2B5EF4-FFF2-40B4-BE49-F238E27FC236}">
                  <a16:creationId xmlns:a16="http://schemas.microsoft.com/office/drawing/2014/main" id="{D53470F7-15BD-4950-9A34-DA0748410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1138" y="4418992"/>
              <a:ext cx="1179446" cy="728869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CA" altLang="en-US" sz="180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F17BF5B-2F3E-4F15-9CFB-007CB50E6EC6}"/>
                </a:ext>
              </a:extLst>
            </p:cNvPr>
            <p:cNvGrpSpPr/>
            <p:nvPr/>
          </p:nvGrpSpPr>
          <p:grpSpPr>
            <a:xfrm>
              <a:off x="6094412" y="4418992"/>
              <a:ext cx="2027767" cy="1168539"/>
              <a:chOff x="4223099" y="4368835"/>
              <a:chExt cx="2027767" cy="1168539"/>
            </a:xfrm>
          </p:grpSpPr>
          <p:sp>
            <p:nvSpPr>
              <p:cNvPr id="24" name="Rectangle 20">
                <a:extLst>
                  <a:ext uri="{FF2B5EF4-FFF2-40B4-BE49-F238E27FC236}">
                    <a16:creationId xmlns:a16="http://schemas.microsoft.com/office/drawing/2014/main" id="{3B00F937-C2B5-4155-8F2E-5F6611C8D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0276" y="4368835"/>
                <a:ext cx="680590" cy="748649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None/>
                </a:pPr>
                <a:endParaRPr lang="en-CA" altLang="en-US" dirty="0"/>
              </a:p>
            </p:txBody>
          </p:sp>
          <p:sp>
            <p:nvSpPr>
              <p:cNvPr id="42" name="Text Box 26">
                <a:extLst>
                  <a:ext uri="{FF2B5EF4-FFF2-40B4-BE49-F238E27FC236}">
                    <a16:creationId xmlns:a16="http://schemas.microsoft.com/office/drawing/2014/main" id="{D4BC908F-7C09-428A-AD89-A5B3ECB882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3099" y="5137264"/>
                <a:ext cx="202776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New Node</a:t>
                </a:r>
                <a:endParaRPr lang="en-US" altLang="zh-CN" sz="1200" b="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5EE6905-27E8-43B4-BE66-67B014BC8182}"/>
                </a:ext>
              </a:extLst>
            </p:cNvPr>
            <p:cNvSpPr/>
            <p:nvPr/>
          </p:nvSpPr>
          <p:spPr>
            <a:xfrm>
              <a:off x="7493442" y="4417332"/>
              <a:ext cx="76655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000" dirty="0">
                  <a:latin typeface="Tahoma" panose="020B0604030504040204" pitchFamily="34" charset="0"/>
                  <a:sym typeface="Symbol" panose="05050102010706020507" pitchFamily="18" charset="2"/>
                </a:rPr>
                <a:t> </a:t>
              </a:r>
              <a:endParaRPr lang="en-CA" dirty="0"/>
            </a:p>
          </p:txBody>
        </p:sp>
      </p:grp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43115287-9199-48A0-871A-70D983C8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537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851E-6 0.02268 L 0.07749 -0.229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8" y="-1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 animBg="1"/>
      <p:bldP spid="3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Currency Symbols 16x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rrency symbols presentation (widescreen).potx" id="{0BEEB329-2C4D-4D02-9858-CA91ACE92AB1}" vid="{944DA297-E844-470D-A85C-00068074ACC2}"/>
    </a:ext>
  </a:extLst>
</a:theme>
</file>

<file path=ppt/theme/theme2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Currency symbols presentation (widescreen)</Template>
  <TotalTime>460</TotalTime>
  <Words>298</Words>
  <Application>Microsoft Office PowerPoint</Application>
  <PresentationFormat>Custom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Cambria</vt:lpstr>
      <vt:lpstr>Comic Sans MS</vt:lpstr>
      <vt:lpstr>Courier New</vt:lpstr>
      <vt:lpstr>Dosis</vt:lpstr>
      <vt:lpstr>Menlo</vt:lpstr>
      <vt:lpstr>Monotype Sorts</vt:lpstr>
      <vt:lpstr>Tahoma</vt:lpstr>
      <vt:lpstr>Tw Cen MT</vt:lpstr>
      <vt:lpstr>Currency Symbols 16x9</vt:lpstr>
      <vt:lpstr>PowerPoint Presentation</vt:lpstr>
      <vt:lpstr>PowerPoint Presentation</vt:lpstr>
      <vt:lpstr>Presented to:</vt:lpstr>
      <vt:lpstr>PowerPoint Presentation</vt:lpstr>
      <vt:lpstr>Introduction</vt:lpstr>
      <vt:lpstr>Introduction</vt:lpstr>
      <vt:lpstr>Insertion Description </vt:lpstr>
      <vt:lpstr>Insertion Description </vt:lpstr>
      <vt:lpstr>Insertion Description </vt:lpstr>
      <vt:lpstr>Insertion Description </vt:lpstr>
      <vt:lpstr>Deletion Description </vt:lpstr>
      <vt:lpstr>Deletion Description </vt:lpstr>
      <vt:lpstr>Deletion Description </vt:lpstr>
      <vt:lpstr>Deletion Description </vt:lpstr>
      <vt:lpstr>Basic Node Implementation</vt:lpstr>
      <vt:lpstr>  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Raihan Kabir</dc:creator>
  <cp:lastModifiedBy>Raihan Kabir</cp:lastModifiedBy>
  <cp:revision>50</cp:revision>
  <dcterms:created xsi:type="dcterms:W3CDTF">2019-03-26T14:14:49Z</dcterms:created>
  <dcterms:modified xsi:type="dcterms:W3CDTF">2019-03-28T19:35:39Z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