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9" r:id="rId11"/>
    <p:sldId id="270" r:id="rId12"/>
    <p:sldId id="271" r:id="rId13"/>
    <p:sldId id="268"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57" d="100"/>
          <a:sy n="57" d="100"/>
        </p:scale>
        <p:origin x="126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3E1B-0F0D-4945-904B-1EB7D9047B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7EB8F62-898D-4302-888A-ECAF0A46C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D1D3DEC-FA8E-49B3-855C-4669EC10D269}"/>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5" name="Footer Placeholder 4">
            <a:extLst>
              <a:ext uri="{FF2B5EF4-FFF2-40B4-BE49-F238E27FC236}">
                <a16:creationId xmlns:a16="http://schemas.microsoft.com/office/drawing/2014/main" id="{2EFEF5A0-E237-4CA8-8499-CE713ACD75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0AD023-6B43-491C-BB90-73AAB1CDC12C}"/>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14132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C73D-9AFA-402C-9AD0-2D28FB0B67E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9DA4E0-CEA7-4792-80B7-9AB308BC54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167E30-CFC2-47F1-918B-3048E22A5B66}"/>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5" name="Footer Placeholder 4">
            <a:extLst>
              <a:ext uri="{FF2B5EF4-FFF2-40B4-BE49-F238E27FC236}">
                <a16:creationId xmlns:a16="http://schemas.microsoft.com/office/drawing/2014/main" id="{1AAE4D55-1E26-4FAA-BBE3-4DD6C6300A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5E30FD-99C2-49EE-8219-946F4133D7C3}"/>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92859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0C31B-C772-4C2B-B686-CC772F097D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633B88-8095-4337-BEE7-51E8317CD0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ADCF71-8898-4BD7-B926-6A9895C1FE06}"/>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5" name="Footer Placeholder 4">
            <a:extLst>
              <a:ext uri="{FF2B5EF4-FFF2-40B4-BE49-F238E27FC236}">
                <a16:creationId xmlns:a16="http://schemas.microsoft.com/office/drawing/2014/main" id="{772073C3-029C-4640-B2E8-D13F7FF201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35DBDC-976B-46DD-AC05-49269D9761DF}"/>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351086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E6E4-8EA7-4702-A36F-8F6B4677EA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9A8F853-D28A-425D-91FA-D93D18FA61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D40F7FB-C037-4C92-9CAE-7AF4CFDE463E}"/>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5" name="Footer Placeholder 4">
            <a:extLst>
              <a:ext uri="{FF2B5EF4-FFF2-40B4-BE49-F238E27FC236}">
                <a16:creationId xmlns:a16="http://schemas.microsoft.com/office/drawing/2014/main" id="{8DE3CFFE-7F36-48F9-8C82-4D76D032BB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3B03C7-9698-49B4-9ACD-DBFDC64F6F07}"/>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331412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F5CB-2DCB-4502-8818-823DE4D16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0EB6207-ABED-4CDC-A9B4-457FAAEC1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38D05B-9008-4D4A-AAAF-22D9AE1F31E9}"/>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5" name="Footer Placeholder 4">
            <a:extLst>
              <a:ext uri="{FF2B5EF4-FFF2-40B4-BE49-F238E27FC236}">
                <a16:creationId xmlns:a16="http://schemas.microsoft.com/office/drawing/2014/main" id="{739D9079-BA0B-49EE-ACA3-CE469448C5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2B9D89-DE27-4836-A7A9-A6AB3B9B7EA5}"/>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417744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7DE-4ABB-40FC-9915-D033BEF6D07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C8DD8DE-ECDF-434A-8252-5A71144435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19FC8CE-AB47-46E6-B966-97701F5187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B382649-78CC-49FB-8762-5E5831E557F1}"/>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6" name="Footer Placeholder 5">
            <a:extLst>
              <a:ext uri="{FF2B5EF4-FFF2-40B4-BE49-F238E27FC236}">
                <a16:creationId xmlns:a16="http://schemas.microsoft.com/office/drawing/2014/main" id="{B46259AA-AFD6-4149-8606-D6E9104C32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9CF1E9-1EB8-4974-ACFE-D35596C0C637}"/>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168372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4534-A60F-42C7-A352-CD69C7A77D9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FC0731A-65C4-4432-AD08-16E1D4989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7B7947-FA66-4ED8-B11E-2DDF0513B3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396FDDF-70CB-4222-A375-D02E6266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AFDDB2-0E24-4B2D-B1D4-72E53D2C39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B3AE1B4-AE91-48B2-B031-2062363DE8B0}"/>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8" name="Footer Placeholder 7">
            <a:extLst>
              <a:ext uri="{FF2B5EF4-FFF2-40B4-BE49-F238E27FC236}">
                <a16:creationId xmlns:a16="http://schemas.microsoft.com/office/drawing/2014/main" id="{1DBA95B2-AAC9-4974-857C-CC476222518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35F5ECD-A255-4FAA-A855-DA13C9D636E5}"/>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245029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87E8-F3E4-4A34-9E12-855AF2E4209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E63B2A2-22DC-464C-98AE-BA080BF56CC8}"/>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4" name="Footer Placeholder 3">
            <a:extLst>
              <a:ext uri="{FF2B5EF4-FFF2-40B4-BE49-F238E27FC236}">
                <a16:creationId xmlns:a16="http://schemas.microsoft.com/office/drawing/2014/main" id="{6D607124-2480-4A35-90F7-E470DB9B1BD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423DD84-9A01-4F3C-9A49-0FBDFDA8A2D6}"/>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426003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3B13A-38BD-43C8-932E-BA3D9D1DB90E}"/>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3" name="Footer Placeholder 2">
            <a:extLst>
              <a:ext uri="{FF2B5EF4-FFF2-40B4-BE49-F238E27FC236}">
                <a16:creationId xmlns:a16="http://schemas.microsoft.com/office/drawing/2014/main" id="{66D7527B-03DC-4EBC-859D-76CC5FB06F0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2A4CB47-7424-4B9B-B783-287261D08CE8}"/>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343101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FB65-57EF-4584-BAE4-5ECBE4A03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AAB1C79-DB06-4E7B-8D1C-7EE7DAB51B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72E70D6-ADD4-4588-858B-AD8A348FE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DAD7B6-2AAD-4F51-8D1A-A285CC4962D9}"/>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6" name="Footer Placeholder 5">
            <a:extLst>
              <a:ext uri="{FF2B5EF4-FFF2-40B4-BE49-F238E27FC236}">
                <a16:creationId xmlns:a16="http://schemas.microsoft.com/office/drawing/2014/main" id="{1F06F49A-EEAC-43D3-A4BF-8E73FE53593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72E4346-9999-427F-BA51-75AAB3D7B1E2}"/>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140423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00A6-4A0F-4A1B-A625-AF752241D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F3480A0-A459-4F06-BCCA-21D985D37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1559BA1-5ED9-4DA0-AD77-651C93B93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DBA0C4-F613-4C2C-9186-154F6090178E}"/>
              </a:ext>
            </a:extLst>
          </p:cNvPr>
          <p:cNvSpPr>
            <a:spLocks noGrp="1"/>
          </p:cNvSpPr>
          <p:nvPr>
            <p:ph type="dt" sz="half" idx="10"/>
          </p:nvPr>
        </p:nvSpPr>
        <p:spPr/>
        <p:txBody>
          <a:bodyPr/>
          <a:lstStyle/>
          <a:p>
            <a:fld id="{F07624F1-9F14-4755-8048-19ACC5138235}" type="datetimeFigureOut">
              <a:rPr lang="en-CA" smtClean="0"/>
              <a:t>2019-08-30</a:t>
            </a:fld>
            <a:endParaRPr lang="en-CA"/>
          </a:p>
        </p:txBody>
      </p:sp>
      <p:sp>
        <p:nvSpPr>
          <p:cNvPr id="6" name="Footer Placeholder 5">
            <a:extLst>
              <a:ext uri="{FF2B5EF4-FFF2-40B4-BE49-F238E27FC236}">
                <a16:creationId xmlns:a16="http://schemas.microsoft.com/office/drawing/2014/main" id="{74F5BC5B-6FF7-478E-99BC-BBB4ABCCE0E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BCB761-ADCA-4639-9004-5A2C8DC811BF}"/>
              </a:ext>
            </a:extLst>
          </p:cNvPr>
          <p:cNvSpPr>
            <a:spLocks noGrp="1"/>
          </p:cNvSpPr>
          <p:nvPr>
            <p:ph type="sldNum" sz="quarter" idx="12"/>
          </p:nvPr>
        </p:nvSpPr>
        <p:spPr/>
        <p:txBody>
          <a:bodyPr/>
          <a:lstStyle/>
          <a:p>
            <a:fld id="{AC0F842A-8337-4B9E-84FC-0DA382915E42}" type="slidenum">
              <a:rPr lang="en-CA" smtClean="0"/>
              <a:t>‹#›</a:t>
            </a:fld>
            <a:endParaRPr lang="en-CA"/>
          </a:p>
        </p:txBody>
      </p:sp>
    </p:spTree>
    <p:extLst>
      <p:ext uri="{BB962C8B-B14F-4D97-AF65-F5344CB8AC3E}">
        <p14:creationId xmlns:p14="http://schemas.microsoft.com/office/powerpoint/2010/main" val="245546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953EB7-A653-425F-BF39-9D06A3425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49C97F1-B7C9-49C5-B21C-90525ADE90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985E53-6A19-484A-A0C3-6D361E13D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624F1-9F14-4755-8048-19ACC5138235}" type="datetimeFigureOut">
              <a:rPr lang="en-CA" smtClean="0"/>
              <a:t>2019-08-30</a:t>
            </a:fld>
            <a:endParaRPr lang="en-CA"/>
          </a:p>
        </p:txBody>
      </p:sp>
      <p:sp>
        <p:nvSpPr>
          <p:cNvPr id="5" name="Footer Placeholder 4">
            <a:extLst>
              <a:ext uri="{FF2B5EF4-FFF2-40B4-BE49-F238E27FC236}">
                <a16:creationId xmlns:a16="http://schemas.microsoft.com/office/drawing/2014/main" id="{05DBAB03-0004-4660-80D4-E44174179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402947B-5133-4298-A7CB-66B64EC82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F842A-8337-4B9E-84FC-0DA382915E42}" type="slidenum">
              <a:rPr lang="en-CA" smtClean="0"/>
              <a:t>‹#›</a:t>
            </a:fld>
            <a:endParaRPr lang="en-CA"/>
          </a:p>
        </p:txBody>
      </p:sp>
    </p:spTree>
    <p:extLst>
      <p:ext uri="{BB962C8B-B14F-4D97-AF65-F5344CB8AC3E}">
        <p14:creationId xmlns:p14="http://schemas.microsoft.com/office/powerpoint/2010/main" val="2222157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11" name="Freeform: Shape 310">
            <a:extLst>
              <a:ext uri="{FF2B5EF4-FFF2-40B4-BE49-F238E27FC236}">
                <a16:creationId xmlns:a16="http://schemas.microsoft.com/office/drawing/2014/main" id="{FE9A9B97-0016-4854-960A-8931A89422EF}"/>
              </a:ext>
            </a:extLst>
          </p:cNvPr>
          <p:cNvSpPr/>
          <p:nvPr/>
        </p:nvSpPr>
        <p:spPr>
          <a:xfrm rot="21153795">
            <a:off x="2094532" y="3387068"/>
            <a:ext cx="2398650" cy="1086678"/>
          </a:xfrm>
          <a:custGeom>
            <a:avLst/>
            <a:gdLst>
              <a:gd name="connsiteX0" fmla="*/ 80710 w 2398650"/>
              <a:gd name="connsiteY0" fmla="*/ 907483 h 1086678"/>
              <a:gd name="connsiteX1" fmla="*/ 77295 w 2398650"/>
              <a:gd name="connsiteY1" fmla="*/ 910898 h 1086678"/>
              <a:gd name="connsiteX2" fmla="*/ 77295 w 2398650"/>
              <a:gd name="connsiteY2" fmla="*/ 950741 h 1086678"/>
              <a:gd name="connsiteX3" fmla="*/ 80710 w 2398650"/>
              <a:gd name="connsiteY3" fmla="*/ 954156 h 1086678"/>
              <a:gd name="connsiteX4" fmla="*/ 1597880 w 2398650"/>
              <a:gd name="connsiteY4" fmla="*/ 954156 h 1086678"/>
              <a:gd name="connsiteX5" fmla="*/ 1601295 w 2398650"/>
              <a:gd name="connsiteY5" fmla="*/ 950741 h 1086678"/>
              <a:gd name="connsiteX6" fmla="*/ 1601295 w 2398650"/>
              <a:gd name="connsiteY6" fmla="*/ 910898 h 1086678"/>
              <a:gd name="connsiteX7" fmla="*/ 1597880 w 2398650"/>
              <a:gd name="connsiteY7" fmla="*/ 907483 h 1086678"/>
              <a:gd name="connsiteX8" fmla="*/ 1948070 w 2398650"/>
              <a:gd name="connsiteY8" fmla="*/ 307284 h 1086678"/>
              <a:gd name="connsiteX9" fmla="*/ 1948070 w 2398650"/>
              <a:gd name="connsiteY9" fmla="*/ 779393 h 1086678"/>
              <a:gd name="connsiteX10" fmla="*/ 1736036 w 2398650"/>
              <a:gd name="connsiteY10" fmla="*/ 726384 h 1086678"/>
              <a:gd name="connsiteX11" fmla="*/ 1736036 w 2398650"/>
              <a:gd name="connsiteY11" fmla="*/ 360292 h 1086678"/>
              <a:gd name="connsiteX12" fmla="*/ 2083906 w 2398650"/>
              <a:gd name="connsiteY12" fmla="*/ 307284 h 1086678"/>
              <a:gd name="connsiteX13" fmla="*/ 2083906 w 2398650"/>
              <a:gd name="connsiteY13" fmla="*/ 779392 h 1086678"/>
              <a:gd name="connsiteX14" fmla="*/ 1948070 w 2398650"/>
              <a:gd name="connsiteY14" fmla="*/ 745433 h 1086678"/>
              <a:gd name="connsiteX15" fmla="*/ 1948070 w 2398650"/>
              <a:gd name="connsiteY15" fmla="*/ 341243 h 1086678"/>
              <a:gd name="connsiteX16" fmla="*/ 2398650 w 2398650"/>
              <a:gd name="connsiteY16" fmla="*/ 106015 h 1086678"/>
              <a:gd name="connsiteX17" fmla="*/ 2398650 w 2398650"/>
              <a:gd name="connsiteY17" fmla="*/ 954156 h 1086678"/>
              <a:gd name="connsiteX18" fmla="*/ 2083909 w 2398650"/>
              <a:gd name="connsiteY18" fmla="*/ 875470 h 1086678"/>
              <a:gd name="connsiteX19" fmla="*/ 2083909 w 2398650"/>
              <a:gd name="connsiteY19" fmla="*/ 184700 h 1086678"/>
              <a:gd name="connsiteX20" fmla="*/ 79512 w 2398650"/>
              <a:gd name="connsiteY20" fmla="*/ 0 h 1086678"/>
              <a:gd name="connsiteX21" fmla="*/ 1656523 w 2398650"/>
              <a:gd name="connsiteY21" fmla="*/ 0 h 1086678"/>
              <a:gd name="connsiteX22" fmla="*/ 1736035 w 2398650"/>
              <a:gd name="connsiteY22" fmla="*/ 79512 h 1086678"/>
              <a:gd name="connsiteX23" fmla="*/ 1736035 w 2398650"/>
              <a:gd name="connsiteY23" fmla="*/ 1007166 h 1086678"/>
              <a:gd name="connsiteX24" fmla="*/ 1656523 w 2398650"/>
              <a:gd name="connsiteY24" fmla="*/ 1086678 h 1086678"/>
              <a:gd name="connsiteX25" fmla="*/ 79512 w 2398650"/>
              <a:gd name="connsiteY25" fmla="*/ 1086678 h 1086678"/>
              <a:gd name="connsiteX26" fmla="*/ 0 w 2398650"/>
              <a:gd name="connsiteY26" fmla="*/ 1007166 h 1086678"/>
              <a:gd name="connsiteX27" fmla="*/ 0 w 2398650"/>
              <a:gd name="connsiteY27" fmla="*/ 79512 h 1086678"/>
              <a:gd name="connsiteX28" fmla="*/ 79512 w 2398650"/>
              <a:gd name="connsiteY28" fmla="*/ 0 h 10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98650" h="1086678">
                <a:moveTo>
                  <a:pt x="80710" y="907483"/>
                </a:moveTo>
                <a:cubicBezTo>
                  <a:pt x="78824" y="907483"/>
                  <a:pt x="77295" y="909012"/>
                  <a:pt x="77295" y="910898"/>
                </a:cubicBezTo>
                <a:lnTo>
                  <a:pt x="77295" y="950741"/>
                </a:lnTo>
                <a:cubicBezTo>
                  <a:pt x="77295" y="952627"/>
                  <a:pt x="78824" y="954156"/>
                  <a:pt x="80710" y="954156"/>
                </a:cubicBezTo>
                <a:lnTo>
                  <a:pt x="1597880" y="954156"/>
                </a:lnTo>
                <a:cubicBezTo>
                  <a:pt x="1599766" y="954156"/>
                  <a:pt x="1601295" y="952627"/>
                  <a:pt x="1601295" y="950741"/>
                </a:cubicBezTo>
                <a:lnTo>
                  <a:pt x="1601295" y="910898"/>
                </a:lnTo>
                <a:cubicBezTo>
                  <a:pt x="1601295" y="909012"/>
                  <a:pt x="1599766" y="907483"/>
                  <a:pt x="1597880" y="907483"/>
                </a:cubicBezTo>
                <a:close/>
                <a:moveTo>
                  <a:pt x="1948070" y="307284"/>
                </a:moveTo>
                <a:lnTo>
                  <a:pt x="1948070" y="779393"/>
                </a:lnTo>
                <a:lnTo>
                  <a:pt x="1736036" y="726384"/>
                </a:lnTo>
                <a:lnTo>
                  <a:pt x="1736036" y="360292"/>
                </a:lnTo>
                <a:close/>
                <a:moveTo>
                  <a:pt x="2083906" y="307284"/>
                </a:moveTo>
                <a:lnTo>
                  <a:pt x="2083906" y="779392"/>
                </a:lnTo>
                <a:lnTo>
                  <a:pt x="1948070" y="745433"/>
                </a:lnTo>
                <a:lnTo>
                  <a:pt x="1948070" y="341243"/>
                </a:lnTo>
                <a:close/>
                <a:moveTo>
                  <a:pt x="2398650" y="106015"/>
                </a:moveTo>
                <a:lnTo>
                  <a:pt x="2398650" y="954156"/>
                </a:lnTo>
                <a:lnTo>
                  <a:pt x="2083909" y="875470"/>
                </a:lnTo>
                <a:lnTo>
                  <a:pt x="2083909" y="184700"/>
                </a:lnTo>
                <a:close/>
                <a:moveTo>
                  <a:pt x="79512" y="0"/>
                </a:moveTo>
                <a:lnTo>
                  <a:pt x="1656523" y="0"/>
                </a:lnTo>
                <a:cubicBezTo>
                  <a:pt x="1700436" y="0"/>
                  <a:pt x="1736035" y="35599"/>
                  <a:pt x="1736035" y="79512"/>
                </a:cubicBezTo>
                <a:lnTo>
                  <a:pt x="1736035" y="1007166"/>
                </a:lnTo>
                <a:cubicBezTo>
                  <a:pt x="1736035" y="1051079"/>
                  <a:pt x="1700436" y="1086678"/>
                  <a:pt x="1656523" y="1086678"/>
                </a:cubicBezTo>
                <a:lnTo>
                  <a:pt x="79512" y="1086678"/>
                </a:lnTo>
                <a:cubicBezTo>
                  <a:pt x="35599" y="1086678"/>
                  <a:pt x="0" y="1051079"/>
                  <a:pt x="0" y="1007166"/>
                </a:cubicBezTo>
                <a:lnTo>
                  <a:pt x="0" y="79512"/>
                </a:lnTo>
                <a:cubicBezTo>
                  <a:pt x="0" y="35599"/>
                  <a:pt x="35599" y="0"/>
                  <a:pt x="79512" y="0"/>
                </a:cubicBez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99" name="Rectangle: Rounded Corners 298">
            <a:extLst>
              <a:ext uri="{FF2B5EF4-FFF2-40B4-BE49-F238E27FC236}">
                <a16:creationId xmlns:a16="http://schemas.microsoft.com/office/drawing/2014/main" id="{1C4EA780-867F-410B-B013-85FDBBF0CE14}"/>
              </a:ext>
            </a:extLst>
          </p:cNvPr>
          <p:cNvSpPr/>
          <p:nvPr/>
        </p:nvSpPr>
        <p:spPr>
          <a:xfrm rot="16200000" flipV="1">
            <a:off x="2192032" y="5103536"/>
            <a:ext cx="1168445" cy="54481"/>
          </a:xfrm>
          <a:prstGeom prst="roundRect">
            <a:avLst>
              <a:gd name="adj" fmla="val 7317"/>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pSp>
        <p:nvGrpSpPr>
          <p:cNvPr id="300" name="Group 299">
            <a:extLst>
              <a:ext uri="{FF2B5EF4-FFF2-40B4-BE49-F238E27FC236}">
                <a16:creationId xmlns:a16="http://schemas.microsoft.com/office/drawing/2014/main" id="{53417A12-9EC1-42DD-9FA4-DFDBFE27D497}"/>
              </a:ext>
            </a:extLst>
          </p:cNvPr>
          <p:cNvGrpSpPr/>
          <p:nvPr/>
        </p:nvGrpSpPr>
        <p:grpSpPr>
          <a:xfrm>
            <a:off x="2855093" y="2576207"/>
            <a:ext cx="845030" cy="913800"/>
            <a:chOff x="4854170" y="886734"/>
            <a:chExt cx="1051330" cy="1286623"/>
          </a:xfrm>
        </p:grpSpPr>
        <p:sp>
          <p:nvSpPr>
            <p:cNvPr id="301" name="Freeform: Shape 300">
              <a:extLst>
                <a:ext uri="{FF2B5EF4-FFF2-40B4-BE49-F238E27FC236}">
                  <a16:creationId xmlns:a16="http://schemas.microsoft.com/office/drawing/2014/main" id="{B1B81C15-1C5B-4FDC-8789-95ADE453FED7}"/>
                </a:ext>
              </a:extLst>
            </p:cNvPr>
            <p:cNvSpPr/>
            <p:nvPr/>
          </p:nvSpPr>
          <p:spPr>
            <a:xfrm>
              <a:off x="5055165" y="1082633"/>
              <a:ext cx="676946" cy="870159"/>
            </a:xfrm>
            <a:custGeom>
              <a:avLst/>
              <a:gdLst>
                <a:gd name="connsiteX0" fmla="*/ 868018 w 1736036"/>
                <a:gd name="connsiteY0" fmla="*/ 0 h 1798984"/>
                <a:gd name="connsiteX1" fmla="*/ 933335 w 1736036"/>
                <a:gd name="connsiteY1" fmla="*/ 3418 h 1798984"/>
                <a:gd name="connsiteX2" fmla="*/ 961939 w 1736036"/>
                <a:gd name="connsiteY2" fmla="*/ 106723 h 1798984"/>
                <a:gd name="connsiteX3" fmla="*/ 1008462 w 1736036"/>
                <a:gd name="connsiteY3" fmla="*/ 12819 h 1798984"/>
                <a:gd name="connsiteX4" fmla="*/ 1042954 w 1736036"/>
                <a:gd name="connsiteY4" fmla="*/ 18274 h 1798984"/>
                <a:gd name="connsiteX5" fmla="*/ 1098638 w 1736036"/>
                <a:gd name="connsiteY5" fmla="*/ 33111 h 1798984"/>
                <a:gd name="connsiteX6" fmla="*/ 1107167 w 1736036"/>
                <a:gd name="connsiteY6" fmla="*/ 136962 h 1798984"/>
                <a:gd name="connsiteX7" fmla="*/ 1168625 w 1736036"/>
                <a:gd name="connsiteY7" fmla="*/ 56553 h 1798984"/>
                <a:gd name="connsiteX8" fmla="*/ 1205890 w 1736036"/>
                <a:gd name="connsiteY8" fmla="*/ 70687 h 1798984"/>
                <a:gd name="connsiteX9" fmla="*/ 1254713 w 1736036"/>
                <a:gd name="connsiteY9" fmla="*/ 95059 h 1798984"/>
                <a:gd name="connsiteX10" fmla="*/ 1243980 w 1736036"/>
                <a:gd name="connsiteY10" fmla="*/ 196287 h 1798984"/>
                <a:gd name="connsiteX11" fmla="*/ 1317797 w 1736036"/>
                <a:gd name="connsiteY11" fmla="*/ 131246 h 1798984"/>
                <a:gd name="connsiteX12" fmla="*/ 1353335 w 1736036"/>
                <a:gd name="connsiteY12" fmla="*/ 153619 h 1798984"/>
                <a:gd name="connsiteX13" fmla="*/ 1395242 w 1736036"/>
                <a:gd name="connsiteY13" fmla="*/ 189449 h 1798984"/>
                <a:gd name="connsiteX14" fmla="*/ 1367098 w 1736036"/>
                <a:gd name="connsiteY14" fmla="*/ 282411 h 1798984"/>
                <a:gd name="connsiteX15" fmla="*/ 1448856 w 1736036"/>
                <a:gd name="connsiteY15" fmla="*/ 235289 h 1798984"/>
                <a:gd name="connsiteX16" fmla="*/ 1481799 w 1736036"/>
                <a:gd name="connsiteY16" fmla="*/ 263455 h 1798984"/>
                <a:gd name="connsiteX17" fmla="*/ 1516503 w 1736036"/>
                <a:gd name="connsiteY17" fmla="*/ 307041 h 1798984"/>
                <a:gd name="connsiteX18" fmla="*/ 1471808 w 1736036"/>
                <a:gd name="connsiteY18" fmla="*/ 392029 h 1798984"/>
                <a:gd name="connsiteX19" fmla="*/ 1560690 w 1736036"/>
                <a:gd name="connsiteY19" fmla="*/ 362539 h 1798984"/>
                <a:gd name="connsiteX20" fmla="*/ 1587792 w 1736036"/>
                <a:gd name="connsiteY20" fmla="*/ 396577 h 1798984"/>
                <a:gd name="connsiteX21" fmla="*/ 1613927 w 1736036"/>
                <a:gd name="connsiteY21" fmla="*/ 446474 h 1798984"/>
                <a:gd name="connsiteX22" fmla="*/ 1554076 w 1736036"/>
                <a:gd name="connsiteY22" fmla="*/ 520919 h 1798984"/>
                <a:gd name="connsiteX23" fmla="*/ 1647250 w 1736036"/>
                <a:gd name="connsiteY23" fmla="*/ 510092 h 1798984"/>
                <a:gd name="connsiteX24" fmla="*/ 1667823 w 1736036"/>
                <a:gd name="connsiteY24" fmla="*/ 549369 h 1798984"/>
                <a:gd name="connsiteX25" fmla="*/ 1686075 w 1736036"/>
                <a:gd name="connsiteY25" fmla="*/ 601044 h 1798984"/>
                <a:gd name="connsiteX26" fmla="*/ 1610744 w 1736036"/>
                <a:gd name="connsiteY26" fmla="*/ 664145 h 1798984"/>
                <a:gd name="connsiteX27" fmla="*/ 1707138 w 1736036"/>
                <a:gd name="connsiteY27" fmla="*/ 672822 h 1798984"/>
                <a:gd name="connsiteX28" fmla="*/ 1718401 w 1736036"/>
                <a:gd name="connsiteY28" fmla="*/ 718213 h 1798984"/>
                <a:gd name="connsiteX29" fmla="*/ 1725929 w 1736036"/>
                <a:gd name="connsiteY29" fmla="*/ 769323 h 1798984"/>
                <a:gd name="connsiteX30" fmla="*/ 1639629 w 1736036"/>
                <a:gd name="connsiteY30" fmla="*/ 816181 h 1798984"/>
                <a:gd name="connsiteX31" fmla="*/ 1733363 w 1736036"/>
                <a:gd name="connsiteY31" fmla="*/ 844625 h 1798984"/>
                <a:gd name="connsiteX32" fmla="*/ 1736036 w 1736036"/>
                <a:gd name="connsiteY32" fmla="*/ 899492 h 1798984"/>
                <a:gd name="connsiteX33" fmla="*/ 1733936 w 1736036"/>
                <a:gd name="connsiteY33" fmla="*/ 942588 h 1798984"/>
                <a:gd name="connsiteX34" fmla="*/ 1639629 w 1736036"/>
                <a:gd name="connsiteY34" fmla="*/ 971206 h 1798984"/>
                <a:gd name="connsiteX35" fmla="*/ 1727510 w 1736036"/>
                <a:gd name="connsiteY35" fmla="*/ 1018923 h 1798984"/>
                <a:gd name="connsiteX36" fmla="*/ 1718401 w 1736036"/>
                <a:gd name="connsiteY36" fmla="*/ 1080771 h 1798984"/>
                <a:gd name="connsiteX37" fmla="*/ 1710082 w 1736036"/>
                <a:gd name="connsiteY37" fmla="*/ 1114301 h 1798984"/>
                <a:gd name="connsiteX38" fmla="*/ 1610744 w 1736036"/>
                <a:gd name="connsiteY38" fmla="*/ 1123242 h 1798984"/>
                <a:gd name="connsiteX39" fmla="*/ 1689236 w 1736036"/>
                <a:gd name="connsiteY39" fmla="*/ 1188991 h 1798984"/>
                <a:gd name="connsiteX40" fmla="*/ 1667823 w 1736036"/>
                <a:gd name="connsiteY40" fmla="*/ 1249615 h 1798984"/>
                <a:gd name="connsiteX41" fmla="*/ 1652976 w 1736036"/>
                <a:gd name="connsiteY41" fmla="*/ 1277960 h 1798984"/>
                <a:gd name="connsiteX42" fmla="*/ 1554076 w 1736036"/>
                <a:gd name="connsiteY42" fmla="*/ 1266468 h 1798984"/>
                <a:gd name="connsiteX43" fmla="*/ 1617605 w 1736036"/>
                <a:gd name="connsiteY43" fmla="*/ 1345489 h 1798984"/>
                <a:gd name="connsiteX44" fmla="*/ 1587792 w 1736036"/>
                <a:gd name="connsiteY44" fmla="*/ 1402407 h 1798984"/>
                <a:gd name="connsiteX45" fmla="*/ 1567994 w 1736036"/>
                <a:gd name="connsiteY45" fmla="*/ 1427272 h 1798984"/>
                <a:gd name="connsiteX46" fmla="*/ 1471808 w 1736036"/>
                <a:gd name="connsiteY46" fmla="*/ 1395358 h 1798984"/>
                <a:gd name="connsiteX47" fmla="*/ 1520175 w 1736036"/>
                <a:gd name="connsiteY47" fmla="*/ 1487330 h 1798984"/>
                <a:gd name="connsiteX48" fmla="*/ 1481799 w 1736036"/>
                <a:gd name="connsiteY48" fmla="*/ 1535529 h 1798984"/>
                <a:gd name="connsiteX49" fmla="*/ 1456958 w 1736036"/>
                <a:gd name="connsiteY49" fmla="*/ 1556768 h 1798984"/>
                <a:gd name="connsiteX50" fmla="*/ 1367098 w 1736036"/>
                <a:gd name="connsiteY50" fmla="*/ 1504976 h 1798984"/>
                <a:gd name="connsiteX51" fmla="*/ 1398031 w 1736036"/>
                <a:gd name="connsiteY51" fmla="*/ 1607150 h 1798984"/>
                <a:gd name="connsiteX52" fmla="*/ 1353335 w 1736036"/>
                <a:gd name="connsiteY52" fmla="*/ 1645365 h 1798984"/>
                <a:gd name="connsiteX53" fmla="*/ 1325474 w 1736036"/>
                <a:gd name="connsiteY53" fmla="*/ 1662905 h 1798984"/>
                <a:gd name="connsiteX54" fmla="*/ 1243980 w 1736036"/>
                <a:gd name="connsiteY54" fmla="*/ 1591100 h 1798984"/>
                <a:gd name="connsiteX55" fmla="*/ 1255881 w 1736036"/>
                <a:gd name="connsiteY55" fmla="*/ 1703343 h 1798984"/>
                <a:gd name="connsiteX56" fmla="*/ 1205890 w 1736036"/>
                <a:gd name="connsiteY56" fmla="*/ 1728298 h 1798984"/>
                <a:gd name="connsiteX57" fmla="*/ 1175497 w 1736036"/>
                <a:gd name="connsiteY57" fmla="*/ 1739825 h 1798984"/>
                <a:gd name="connsiteX58" fmla="*/ 1107167 w 1736036"/>
                <a:gd name="connsiteY58" fmla="*/ 1650425 h 1798984"/>
                <a:gd name="connsiteX59" fmla="*/ 1097664 w 1736036"/>
                <a:gd name="connsiteY59" fmla="*/ 1766133 h 1798984"/>
                <a:gd name="connsiteX60" fmla="*/ 1042954 w 1736036"/>
                <a:gd name="connsiteY60" fmla="*/ 1780710 h 1798984"/>
                <a:gd name="connsiteX61" fmla="*/ 1013790 w 1736036"/>
                <a:gd name="connsiteY61" fmla="*/ 1785322 h 1798984"/>
                <a:gd name="connsiteX62" fmla="*/ 961939 w 1736036"/>
                <a:gd name="connsiteY62" fmla="*/ 1680664 h 1798984"/>
                <a:gd name="connsiteX63" fmla="*/ 930077 w 1736036"/>
                <a:gd name="connsiteY63" fmla="*/ 1795737 h 1798984"/>
                <a:gd name="connsiteX64" fmla="*/ 868018 w 1736036"/>
                <a:gd name="connsiteY64" fmla="*/ 1798984 h 1798984"/>
                <a:gd name="connsiteX65" fmla="*/ 846302 w 1736036"/>
                <a:gd name="connsiteY65" fmla="*/ 1797848 h 1798984"/>
                <a:gd name="connsiteX66" fmla="*/ 813855 w 1736036"/>
                <a:gd name="connsiteY66" fmla="*/ 1680664 h 1798984"/>
                <a:gd name="connsiteX67" fmla="*/ 759116 w 1736036"/>
                <a:gd name="connsiteY67" fmla="*/ 1791153 h 1798984"/>
                <a:gd name="connsiteX68" fmla="*/ 693082 w 1736036"/>
                <a:gd name="connsiteY68" fmla="*/ 1780710 h 1798984"/>
                <a:gd name="connsiteX69" fmla="*/ 679020 w 1736036"/>
                <a:gd name="connsiteY69" fmla="*/ 1776963 h 1798984"/>
                <a:gd name="connsiteX70" fmla="*/ 668627 w 1736036"/>
                <a:gd name="connsiteY70" fmla="*/ 1650425 h 1798984"/>
                <a:gd name="connsiteX71" fmla="*/ 591362 w 1736036"/>
                <a:gd name="connsiteY71" fmla="*/ 1751516 h 1798984"/>
                <a:gd name="connsiteX72" fmla="*/ 530146 w 1736036"/>
                <a:gd name="connsiteY72" fmla="*/ 1728298 h 1798984"/>
                <a:gd name="connsiteX73" fmla="*/ 517915 w 1736036"/>
                <a:gd name="connsiteY73" fmla="*/ 1722192 h 1798984"/>
                <a:gd name="connsiteX74" fmla="*/ 531814 w 1736036"/>
                <a:gd name="connsiteY74" fmla="*/ 1591100 h 1798984"/>
                <a:gd name="connsiteX75" fmla="*/ 433752 w 1736036"/>
                <a:gd name="connsiteY75" fmla="*/ 1677504 h 1798984"/>
                <a:gd name="connsiteX76" fmla="*/ 382701 w 1736036"/>
                <a:gd name="connsiteY76" fmla="*/ 1645365 h 1798984"/>
                <a:gd name="connsiteX77" fmla="*/ 369588 w 1736036"/>
                <a:gd name="connsiteY77" fmla="*/ 1634154 h 1798984"/>
                <a:gd name="connsiteX78" fmla="*/ 408696 w 1736036"/>
                <a:gd name="connsiteY78" fmla="*/ 1504976 h 1798984"/>
                <a:gd name="connsiteX79" fmla="*/ 295087 w 1736036"/>
                <a:gd name="connsiteY79" fmla="*/ 1570455 h 1798984"/>
                <a:gd name="connsiteX80" fmla="*/ 254237 w 1736036"/>
                <a:gd name="connsiteY80" fmla="*/ 1535529 h 1798984"/>
                <a:gd name="connsiteX81" fmla="*/ 239804 w 1736036"/>
                <a:gd name="connsiteY81" fmla="*/ 1517402 h 1798984"/>
                <a:gd name="connsiteX82" fmla="*/ 303986 w 1736036"/>
                <a:gd name="connsiteY82" fmla="*/ 1395358 h 1798984"/>
                <a:gd name="connsiteX83" fmla="*/ 176350 w 1736036"/>
                <a:gd name="connsiteY83" fmla="*/ 1437707 h 1798984"/>
                <a:gd name="connsiteX84" fmla="*/ 148244 w 1736036"/>
                <a:gd name="connsiteY84" fmla="*/ 1402407 h 1798984"/>
                <a:gd name="connsiteX85" fmla="*/ 134115 w 1736036"/>
                <a:gd name="connsiteY85" fmla="*/ 1375432 h 1798984"/>
                <a:gd name="connsiteX86" fmla="*/ 221718 w 1736036"/>
                <a:gd name="connsiteY86" fmla="*/ 1266468 h 1798984"/>
                <a:gd name="connsiteX87" fmla="*/ 85341 w 1736036"/>
                <a:gd name="connsiteY87" fmla="*/ 1282315 h 1798984"/>
                <a:gd name="connsiteX88" fmla="*/ 68213 w 1736036"/>
                <a:gd name="connsiteY88" fmla="*/ 1249615 h 1798984"/>
                <a:gd name="connsiteX89" fmla="*/ 55878 w 1736036"/>
                <a:gd name="connsiteY89" fmla="*/ 1214691 h 1798984"/>
                <a:gd name="connsiteX90" fmla="*/ 165050 w 1736036"/>
                <a:gd name="connsiteY90" fmla="*/ 1123242 h 1798984"/>
                <a:gd name="connsiteX91" fmla="*/ 25047 w 1736036"/>
                <a:gd name="connsiteY91" fmla="*/ 1110640 h 1798984"/>
                <a:gd name="connsiteX92" fmla="*/ 17635 w 1736036"/>
                <a:gd name="connsiteY92" fmla="*/ 1080771 h 1798984"/>
                <a:gd name="connsiteX93" fmla="*/ 11470 w 1736036"/>
                <a:gd name="connsiteY93" fmla="*/ 1038912 h 1798984"/>
                <a:gd name="connsiteX94" fmla="*/ 136165 w 1736036"/>
                <a:gd name="connsiteY94" fmla="*/ 971206 h 1798984"/>
                <a:gd name="connsiteX95" fmla="*/ 1503 w 1736036"/>
                <a:gd name="connsiteY95" fmla="*/ 930342 h 1798984"/>
                <a:gd name="connsiteX96" fmla="*/ 0 w 1736036"/>
                <a:gd name="connsiteY96" fmla="*/ 899492 h 1798984"/>
                <a:gd name="connsiteX97" fmla="*/ 2077 w 1736036"/>
                <a:gd name="connsiteY97" fmla="*/ 856871 h 1798984"/>
                <a:gd name="connsiteX98" fmla="*/ 136165 w 1736036"/>
                <a:gd name="connsiteY98" fmla="*/ 816181 h 1798984"/>
                <a:gd name="connsiteX99" fmla="*/ 13052 w 1736036"/>
                <a:gd name="connsiteY99" fmla="*/ 749334 h 1798984"/>
                <a:gd name="connsiteX100" fmla="*/ 17635 w 1736036"/>
                <a:gd name="connsiteY100" fmla="*/ 718213 h 1798984"/>
                <a:gd name="connsiteX101" fmla="*/ 27990 w 1736036"/>
                <a:gd name="connsiteY101" fmla="*/ 676482 h 1798984"/>
                <a:gd name="connsiteX102" fmla="*/ 165050 w 1736036"/>
                <a:gd name="connsiteY102" fmla="*/ 664145 h 1798984"/>
                <a:gd name="connsiteX103" fmla="*/ 59039 w 1736036"/>
                <a:gd name="connsiteY103" fmla="*/ 575344 h 1798984"/>
                <a:gd name="connsiteX104" fmla="*/ 68213 w 1736036"/>
                <a:gd name="connsiteY104" fmla="*/ 549369 h 1798984"/>
                <a:gd name="connsiteX105" fmla="*/ 91067 w 1736036"/>
                <a:gd name="connsiteY105" fmla="*/ 505737 h 1798984"/>
                <a:gd name="connsiteX106" fmla="*/ 221718 w 1736036"/>
                <a:gd name="connsiteY106" fmla="*/ 520919 h 1798984"/>
                <a:gd name="connsiteX107" fmla="*/ 137793 w 1736036"/>
                <a:gd name="connsiteY107" fmla="*/ 416530 h 1798984"/>
                <a:gd name="connsiteX108" fmla="*/ 148244 w 1736036"/>
                <a:gd name="connsiteY108" fmla="*/ 396577 h 1798984"/>
                <a:gd name="connsiteX109" fmla="*/ 183654 w 1736036"/>
                <a:gd name="connsiteY109" fmla="*/ 352104 h 1798984"/>
                <a:gd name="connsiteX110" fmla="*/ 303986 w 1736036"/>
                <a:gd name="connsiteY110" fmla="*/ 392029 h 1798984"/>
                <a:gd name="connsiteX111" fmla="*/ 243477 w 1736036"/>
                <a:gd name="connsiteY111" fmla="*/ 276969 h 1798984"/>
                <a:gd name="connsiteX112" fmla="*/ 254237 w 1736036"/>
                <a:gd name="connsiteY112" fmla="*/ 263455 h 1798984"/>
                <a:gd name="connsiteX113" fmla="*/ 303189 w 1736036"/>
                <a:gd name="connsiteY113" fmla="*/ 221601 h 1798984"/>
                <a:gd name="connsiteX114" fmla="*/ 408696 w 1736036"/>
                <a:gd name="connsiteY114" fmla="*/ 282411 h 1798984"/>
                <a:gd name="connsiteX115" fmla="*/ 372377 w 1736036"/>
                <a:gd name="connsiteY115" fmla="*/ 162446 h 1798984"/>
                <a:gd name="connsiteX116" fmla="*/ 382701 w 1736036"/>
                <a:gd name="connsiteY116" fmla="*/ 153619 h 1798984"/>
                <a:gd name="connsiteX117" fmla="*/ 441429 w 1736036"/>
                <a:gd name="connsiteY117" fmla="*/ 116648 h 1798984"/>
                <a:gd name="connsiteX118" fmla="*/ 531814 w 1736036"/>
                <a:gd name="connsiteY118" fmla="*/ 196287 h 1798984"/>
                <a:gd name="connsiteX119" fmla="*/ 519083 w 1736036"/>
                <a:gd name="connsiteY119" fmla="*/ 76210 h 1798984"/>
                <a:gd name="connsiteX120" fmla="*/ 530146 w 1736036"/>
                <a:gd name="connsiteY120" fmla="*/ 70687 h 1798984"/>
                <a:gd name="connsiteX121" fmla="*/ 598234 w 1736036"/>
                <a:gd name="connsiteY121" fmla="*/ 44862 h 1798984"/>
                <a:gd name="connsiteX122" fmla="*/ 668627 w 1736036"/>
                <a:gd name="connsiteY122" fmla="*/ 136962 h 1798984"/>
                <a:gd name="connsiteX123" fmla="*/ 678046 w 1736036"/>
                <a:gd name="connsiteY123" fmla="*/ 22280 h 1798984"/>
                <a:gd name="connsiteX124" fmla="*/ 693082 w 1736036"/>
                <a:gd name="connsiteY124" fmla="*/ 18274 h 1798984"/>
                <a:gd name="connsiteX125" fmla="*/ 764444 w 1736036"/>
                <a:gd name="connsiteY125" fmla="*/ 6989 h 1798984"/>
                <a:gd name="connsiteX126" fmla="*/ 813855 w 1736036"/>
                <a:gd name="connsiteY126" fmla="*/ 106723 h 1798984"/>
                <a:gd name="connsiteX127" fmla="*/ 843044 w 1736036"/>
                <a:gd name="connsiteY127" fmla="*/ 1307 h 1798984"/>
                <a:gd name="connsiteX128" fmla="*/ 868018 w 1736036"/>
                <a:gd name="connsiteY128" fmla="*/ 0 h 179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736036" h="1798984">
                  <a:moveTo>
                    <a:pt x="868018" y="0"/>
                  </a:moveTo>
                  <a:lnTo>
                    <a:pt x="933335" y="3418"/>
                  </a:lnTo>
                  <a:lnTo>
                    <a:pt x="961939" y="106723"/>
                  </a:lnTo>
                  <a:lnTo>
                    <a:pt x="1008462" y="12819"/>
                  </a:lnTo>
                  <a:lnTo>
                    <a:pt x="1042954" y="18274"/>
                  </a:lnTo>
                  <a:lnTo>
                    <a:pt x="1098638" y="33111"/>
                  </a:lnTo>
                  <a:lnTo>
                    <a:pt x="1107167" y="136962"/>
                  </a:lnTo>
                  <a:lnTo>
                    <a:pt x="1168625" y="56553"/>
                  </a:lnTo>
                  <a:lnTo>
                    <a:pt x="1205890" y="70687"/>
                  </a:lnTo>
                  <a:lnTo>
                    <a:pt x="1254713" y="95059"/>
                  </a:lnTo>
                  <a:lnTo>
                    <a:pt x="1243980" y="196287"/>
                  </a:lnTo>
                  <a:lnTo>
                    <a:pt x="1317797" y="131246"/>
                  </a:lnTo>
                  <a:lnTo>
                    <a:pt x="1353335" y="153619"/>
                  </a:lnTo>
                  <a:lnTo>
                    <a:pt x="1395242" y="189449"/>
                  </a:lnTo>
                  <a:lnTo>
                    <a:pt x="1367098" y="282411"/>
                  </a:lnTo>
                  <a:lnTo>
                    <a:pt x="1448856" y="235289"/>
                  </a:lnTo>
                  <a:lnTo>
                    <a:pt x="1481799" y="263455"/>
                  </a:lnTo>
                  <a:lnTo>
                    <a:pt x="1516503" y="307041"/>
                  </a:lnTo>
                  <a:lnTo>
                    <a:pt x="1471808" y="392029"/>
                  </a:lnTo>
                  <a:lnTo>
                    <a:pt x="1560690" y="362539"/>
                  </a:lnTo>
                  <a:lnTo>
                    <a:pt x="1587792" y="396577"/>
                  </a:lnTo>
                  <a:lnTo>
                    <a:pt x="1613927" y="446474"/>
                  </a:lnTo>
                  <a:lnTo>
                    <a:pt x="1554076" y="520919"/>
                  </a:lnTo>
                  <a:lnTo>
                    <a:pt x="1647250" y="510092"/>
                  </a:lnTo>
                  <a:lnTo>
                    <a:pt x="1667823" y="549369"/>
                  </a:lnTo>
                  <a:lnTo>
                    <a:pt x="1686075" y="601044"/>
                  </a:lnTo>
                  <a:lnTo>
                    <a:pt x="1610744" y="664145"/>
                  </a:lnTo>
                  <a:lnTo>
                    <a:pt x="1707138" y="672822"/>
                  </a:lnTo>
                  <a:lnTo>
                    <a:pt x="1718401" y="718213"/>
                  </a:lnTo>
                  <a:lnTo>
                    <a:pt x="1725929" y="769323"/>
                  </a:lnTo>
                  <a:lnTo>
                    <a:pt x="1639629" y="816181"/>
                  </a:lnTo>
                  <a:lnTo>
                    <a:pt x="1733363" y="844625"/>
                  </a:lnTo>
                  <a:lnTo>
                    <a:pt x="1736036" y="899492"/>
                  </a:lnTo>
                  <a:lnTo>
                    <a:pt x="1733936" y="942588"/>
                  </a:lnTo>
                  <a:lnTo>
                    <a:pt x="1639629" y="971206"/>
                  </a:lnTo>
                  <a:lnTo>
                    <a:pt x="1727510" y="1018923"/>
                  </a:lnTo>
                  <a:lnTo>
                    <a:pt x="1718401" y="1080771"/>
                  </a:lnTo>
                  <a:lnTo>
                    <a:pt x="1710082" y="1114301"/>
                  </a:lnTo>
                  <a:lnTo>
                    <a:pt x="1610744" y="1123242"/>
                  </a:lnTo>
                  <a:lnTo>
                    <a:pt x="1689236" y="1188991"/>
                  </a:lnTo>
                  <a:lnTo>
                    <a:pt x="1667823" y="1249615"/>
                  </a:lnTo>
                  <a:lnTo>
                    <a:pt x="1652976" y="1277960"/>
                  </a:lnTo>
                  <a:lnTo>
                    <a:pt x="1554076" y="1266468"/>
                  </a:lnTo>
                  <a:lnTo>
                    <a:pt x="1617605" y="1345489"/>
                  </a:lnTo>
                  <a:lnTo>
                    <a:pt x="1587792" y="1402407"/>
                  </a:lnTo>
                  <a:lnTo>
                    <a:pt x="1567994" y="1427272"/>
                  </a:lnTo>
                  <a:lnTo>
                    <a:pt x="1471808" y="1395358"/>
                  </a:lnTo>
                  <a:lnTo>
                    <a:pt x="1520175" y="1487330"/>
                  </a:lnTo>
                  <a:lnTo>
                    <a:pt x="1481799" y="1535529"/>
                  </a:lnTo>
                  <a:lnTo>
                    <a:pt x="1456958" y="1556768"/>
                  </a:lnTo>
                  <a:lnTo>
                    <a:pt x="1367098" y="1504976"/>
                  </a:lnTo>
                  <a:lnTo>
                    <a:pt x="1398031" y="1607150"/>
                  </a:lnTo>
                  <a:lnTo>
                    <a:pt x="1353335" y="1645365"/>
                  </a:lnTo>
                  <a:lnTo>
                    <a:pt x="1325474" y="1662905"/>
                  </a:lnTo>
                  <a:lnTo>
                    <a:pt x="1243980" y="1591100"/>
                  </a:lnTo>
                  <a:lnTo>
                    <a:pt x="1255881" y="1703343"/>
                  </a:lnTo>
                  <a:lnTo>
                    <a:pt x="1205890" y="1728298"/>
                  </a:lnTo>
                  <a:lnTo>
                    <a:pt x="1175497" y="1739825"/>
                  </a:lnTo>
                  <a:lnTo>
                    <a:pt x="1107167" y="1650425"/>
                  </a:lnTo>
                  <a:lnTo>
                    <a:pt x="1097664" y="1766133"/>
                  </a:lnTo>
                  <a:lnTo>
                    <a:pt x="1042954" y="1780710"/>
                  </a:lnTo>
                  <a:lnTo>
                    <a:pt x="1013790" y="1785322"/>
                  </a:lnTo>
                  <a:lnTo>
                    <a:pt x="961939" y="1680664"/>
                  </a:lnTo>
                  <a:lnTo>
                    <a:pt x="930077" y="1795737"/>
                  </a:lnTo>
                  <a:lnTo>
                    <a:pt x="868018" y="1798984"/>
                  </a:lnTo>
                  <a:lnTo>
                    <a:pt x="846302" y="1797848"/>
                  </a:lnTo>
                  <a:lnTo>
                    <a:pt x="813855" y="1680664"/>
                  </a:lnTo>
                  <a:lnTo>
                    <a:pt x="759116" y="1791153"/>
                  </a:lnTo>
                  <a:lnTo>
                    <a:pt x="693082" y="1780710"/>
                  </a:lnTo>
                  <a:lnTo>
                    <a:pt x="679020" y="1776963"/>
                  </a:lnTo>
                  <a:lnTo>
                    <a:pt x="668627" y="1650425"/>
                  </a:lnTo>
                  <a:lnTo>
                    <a:pt x="591362" y="1751516"/>
                  </a:lnTo>
                  <a:lnTo>
                    <a:pt x="530146" y="1728298"/>
                  </a:lnTo>
                  <a:lnTo>
                    <a:pt x="517915" y="1722192"/>
                  </a:lnTo>
                  <a:lnTo>
                    <a:pt x="531814" y="1591100"/>
                  </a:lnTo>
                  <a:lnTo>
                    <a:pt x="433752" y="1677504"/>
                  </a:lnTo>
                  <a:lnTo>
                    <a:pt x="382701" y="1645365"/>
                  </a:lnTo>
                  <a:lnTo>
                    <a:pt x="369588" y="1634154"/>
                  </a:lnTo>
                  <a:lnTo>
                    <a:pt x="408696" y="1504976"/>
                  </a:lnTo>
                  <a:lnTo>
                    <a:pt x="295087" y="1570455"/>
                  </a:lnTo>
                  <a:lnTo>
                    <a:pt x="254237" y="1535529"/>
                  </a:lnTo>
                  <a:lnTo>
                    <a:pt x="239804" y="1517402"/>
                  </a:lnTo>
                  <a:lnTo>
                    <a:pt x="303986" y="1395358"/>
                  </a:lnTo>
                  <a:lnTo>
                    <a:pt x="176350" y="1437707"/>
                  </a:lnTo>
                  <a:lnTo>
                    <a:pt x="148244" y="1402407"/>
                  </a:lnTo>
                  <a:lnTo>
                    <a:pt x="134115" y="1375432"/>
                  </a:lnTo>
                  <a:lnTo>
                    <a:pt x="221718" y="1266468"/>
                  </a:lnTo>
                  <a:lnTo>
                    <a:pt x="85341" y="1282315"/>
                  </a:lnTo>
                  <a:lnTo>
                    <a:pt x="68213" y="1249615"/>
                  </a:lnTo>
                  <a:lnTo>
                    <a:pt x="55878" y="1214691"/>
                  </a:lnTo>
                  <a:lnTo>
                    <a:pt x="165050" y="1123242"/>
                  </a:lnTo>
                  <a:lnTo>
                    <a:pt x="25047" y="1110640"/>
                  </a:lnTo>
                  <a:lnTo>
                    <a:pt x="17635" y="1080771"/>
                  </a:lnTo>
                  <a:lnTo>
                    <a:pt x="11470" y="1038912"/>
                  </a:lnTo>
                  <a:lnTo>
                    <a:pt x="136165" y="971206"/>
                  </a:lnTo>
                  <a:lnTo>
                    <a:pt x="1503" y="930342"/>
                  </a:lnTo>
                  <a:lnTo>
                    <a:pt x="0" y="899492"/>
                  </a:lnTo>
                  <a:lnTo>
                    <a:pt x="2077" y="856871"/>
                  </a:lnTo>
                  <a:lnTo>
                    <a:pt x="136165" y="816181"/>
                  </a:lnTo>
                  <a:lnTo>
                    <a:pt x="13052" y="749334"/>
                  </a:lnTo>
                  <a:lnTo>
                    <a:pt x="17635" y="718213"/>
                  </a:lnTo>
                  <a:lnTo>
                    <a:pt x="27990" y="676482"/>
                  </a:lnTo>
                  <a:lnTo>
                    <a:pt x="165050" y="664145"/>
                  </a:lnTo>
                  <a:lnTo>
                    <a:pt x="59039" y="575344"/>
                  </a:lnTo>
                  <a:lnTo>
                    <a:pt x="68213" y="549369"/>
                  </a:lnTo>
                  <a:lnTo>
                    <a:pt x="91067" y="505737"/>
                  </a:lnTo>
                  <a:lnTo>
                    <a:pt x="221718" y="520919"/>
                  </a:lnTo>
                  <a:lnTo>
                    <a:pt x="137793" y="416530"/>
                  </a:lnTo>
                  <a:lnTo>
                    <a:pt x="148244" y="396577"/>
                  </a:lnTo>
                  <a:lnTo>
                    <a:pt x="183654" y="352104"/>
                  </a:lnTo>
                  <a:lnTo>
                    <a:pt x="303986" y="392029"/>
                  </a:lnTo>
                  <a:lnTo>
                    <a:pt x="243477" y="276969"/>
                  </a:lnTo>
                  <a:lnTo>
                    <a:pt x="254237" y="263455"/>
                  </a:lnTo>
                  <a:lnTo>
                    <a:pt x="303189" y="221601"/>
                  </a:lnTo>
                  <a:lnTo>
                    <a:pt x="408696" y="282411"/>
                  </a:lnTo>
                  <a:lnTo>
                    <a:pt x="372377" y="162446"/>
                  </a:lnTo>
                  <a:lnTo>
                    <a:pt x="382701" y="153619"/>
                  </a:lnTo>
                  <a:lnTo>
                    <a:pt x="441429" y="116648"/>
                  </a:lnTo>
                  <a:lnTo>
                    <a:pt x="531814" y="196287"/>
                  </a:lnTo>
                  <a:lnTo>
                    <a:pt x="519083" y="76210"/>
                  </a:lnTo>
                  <a:lnTo>
                    <a:pt x="530146" y="70687"/>
                  </a:lnTo>
                  <a:lnTo>
                    <a:pt x="598234" y="44862"/>
                  </a:lnTo>
                  <a:lnTo>
                    <a:pt x="668627" y="136962"/>
                  </a:lnTo>
                  <a:lnTo>
                    <a:pt x="678046" y="22280"/>
                  </a:lnTo>
                  <a:lnTo>
                    <a:pt x="693082" y="18274"/>
                  </a:lnTo>
                  <a:lnTo>
                    <a:pt x="764444" y="6989"/>
                  </a:lnTo>
                  <a:lnTo>
                    <a:pt x="813855" y="106723"/>
                  </a:lnTo>
                  <a:lnTo>
                    <a:pt x="843044" y="1307"/>
                  </a:lnTo>
                  <a:lnTo>
                    <a:pt x="868018" y="0"/>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2" name="Freeform: Shape 301">
              <a:extLst>
                <a:ext uri="{FF2B5EF4-FFF2-40B4-BE49-F238E27FC236}">
                  <a16:creationId xmlns:a16="http://schemas.microsoft.com/office/drawing/2014/main" id="{30038C35-C19F-4DFA-9B62-9E8447D5508B}"/>
                </a:ext>
              </a:extLst>
            </p:cNvPr>
            <p:cNvSpPr/>
            <p:nvPr/>
          </p:nvSpPr>
          <p:spPr>
            <a:xfrm>
              <a:off x="4930370" y="927234"/>
              <a:ext cx="926535" cy="1188973"/>
            </a:xfrm>
            <a:custGeom>
              <a:avLst/>
              <a:gdLst>
                <a:gd name="connsiteX0" fmla="*/ 1049345 w 2014328"/>
                <a:gd name="connsiteY0" fmla="*/ 1956420 h 2108753"/>
                <a:gd name="connsiteX1" fmla="*/ 1007165 w 2014328"/>
                <a:gd name="connsiteY1" fmla="*/ 2108753 h 2108753"/>
                <a:gd name="connsiteX2" fmla="*/ 965570 w 2014328"/>
                <a:gd name="connsiteY2" fmla="*/ 1958531 h 2108753"/>
                <a:gd name="connsiteX3" fmla="*/ 987286 w 2014328"/>
                <a:gd name="connsiteY3" fmla="*/ 1959667 h 2108753"/>
                <a:gd name="connsiteX4" fmla="*/ 798287 w 2014328"/>
                <a:gd name="connsiteY4" fmla="*/ 1937646 h 2108753"/>
                <a:gd name="connsiteX5" fmla="*/ 812349 w 2014328"/>
                <a:gd name="connsiteY5" fmla="*/ 1941393 h 2108753"/>
                <a:gd name="connsiteX6" fmla="*/ 878383 w 2014328"/>
                <a:gd name="connsiteY6" fmla="*/ 1951836 h 2108753"/>
                <a:gd name="connsiteX7" fmla="*/ 810676 w 2014328"/>
                <a:gd name="connsiteY7" fmla="*/ 2088498 h 2108753"/>
                <a:gd name="connsiteX8" fmla="*/ 1216931 w 2014328"/>
                <a:gd name="connsiteY8" fmla="*/ 1926816 h 2108753"/>
                <a:gd name="connsiteX9" fmla="*/ 1203652 w 2014328"/>
                <a:gd name="connsiteY9" fmla="*/ 2088498 h 2108753"/>
                <a:gd name="connsiteX10" fmla="*/ 1133057 w 2014328"/>
                <a:gd name="connsiteY10" fmla="*/ 1946005 h 2108753"/>
                <a:gd name="connsiteX11" fmla="*/ 1162221 w 2014328"/>
                <a:gd name="connsiteY11" fmla="*/ 1941393 h 2108753"/>
                <a:gd name="connsiteX12" fmla="*/ 637183 w 2014328"/>
                <a:gd name="connsiteY12" fmla="*/ 1882875 h 2108753"/>
                <a:gd name="connsiteX13" fmla="*/ 649414 w 2014328"/>
                <a:gd name="connsiteY13" fmla="*/ 1888981 h 2108753"/>
                <a:gd name="connsiteX14" fmla="*/ 710630 w 2014328"/>
                <a:gd name="connsiteY14" fmla="*/ 1912199 h 2108753"/>
                <a:gd name="connsiteX15" fmla="*/ 621743 w 2014328"/>
                <a:gd name="connsiteY15" fmla="*/ 2028494 h 2108753"/>
                <a:gd name="connsiteX16" fmla="*/ 1375148 w 2014328"/>
                <a:gd name="connsiteY16" fmla="*/ 1864026 h 2108753"/>
                <a:gd name="connsiteX17" fmla="*/ 1392586 w 2014328"/>
                <a:gd name="connsiteY17" fmla="*/ 2028494 h 2108753"/>
                <a:gd name="connsiteX18" fmla="*/ 1294764 w 2014328"/>
                <a:gd name="connsiteY18" fmla="*/ 1900508 h 2108753"/>
                <a:gd name="connsiteX19" fmla="*/ 1325157 w 2014328"/>
                <a:gd name="connsiteY19" fmla="*/ 1888981 h 2108753"/>
                <a:gd name="connsiteX20" fmla="*/ 488856 w 2014328"/>
                <a:gd name="connsiteY20" fmla="*/ 1794837 h 2108753"/>
                <a:gd name="connsiteX21" fmla="*/ 501969 w 2014328"/>
                <a:gd name="connsiteY21" fmla="*/ 1806048 h 2108753"/>
                <a:gd name="connsiteX22" fmla="*/ 553020 w 2014328"/>
                <a:gd name="connsiteY22" fmla="*/ 1838187 h 2108753"/>
                <a:gd name="connsiteX23" fmla="*/ 447615 w 2014328"/>
                <a:gd name="connsiteY23" fmla="*/ 1931059 h 2108753"/>
                <a:gd name="connsiteX24" fmla="*/ 1517299 w 2014328"/>
                <a:gd name="connsiteY24" fmla="*/ 1767833 h 2108753"/>
                <a:gd name="connsiteX25" fmla="*/ 1566715 w 2014328"/>
                <a:gd name="connsiteY25" fmla="*/ 1931059 h 2108753"/>
                <a:gd name="connsiteX26" fmla="*/ 1444742 w 2014328"/>
                <a:gd name="connsiteY26" fmla="*/ 1823588 h 2108753"/>
                <a:gd name="connsiteX27" fmla="*/ 1472603 w 2014328"/>
                <a:gd name="connsiteY27" fmla="*/ 1806048 h 2108753"/>
                <a:gd name="connsiteX28" fmla="*/ 359071 w 2014328"/>
                <a:gd name="connsiteY28" fmla="*/ 1678085 h 2108753"/>
                <a:gd name="connsiteX29" fmla="*/ 373504 w 2014328"/>
                <a:gd name="connsiteY29" fmla="*/ 1696212 h 2108753"/>
                <a:gd name="connsiteX30" fmla="*/ 414354 w 2014328"/>
                <a:gd name="connsiteY30" fmla="*/ 1731138 h 2108753"/>
                <a:gd name="connsiteX31" fmla="*/ 294992 w 2014328"/>
                <a:gd name="connsiteY31" fmla="*/ 1799933 h 2108753"/>
                <a:gd name="connsiteX32" fmla="*/ 1639443 w 2014328"/>
                <a:gd name="connsiteY32" fmla="*/ 1648013 h 2108753"/>
                <a:gd name="connsiteX33" fmla="*/ 1719337 w 2014328"/>
                <a:gd name="connsiteY33" fmla="*/ 1799933 h 2108753"/>
                <a:gd name="connsiteX34" fmla="*/ 1576226 w 2014328"/>
                <a:gd name="connsiteY34" fmla="*/ 1717451 h 2108753"/>
                <a:gd name="connsiteX35" fmla="*/ 1601067 w 2014328"/>
                <a:gd name="connsiteY35" fmla="*/ 1696212 h 2108753"/>
                <a:gd name="connsiteX36" fmla="*/ 253382 w 2014328"/>
                <a:gd name="connsiteY36" fmla="*/ 1536115 h 2108753"/>
                <a:gd name="connsiteX37" fmla="*/ 267511 w 2014328"/>
                <a:gd name="connsiteY37" fmla="*/ 1563090 h 2108753"/>
                <a:gd name="connsiteX38" fmla="*/ 295617 w 2014328"/>
                <a:gd name="connsiteY38" fmla="*/ 1598390 h 2108753"/>
                <a:gd name="connsiteX39" fmla="*/ 169737 w 2014328"/>
                <a:gd name="connsiteY39" fmla="*/ 1640156 h 2108753"/>
                <a:gd name="connsiteX40" fmla="*/ 1736872 w 2014328"/>
                <a:gd name="connsiteY40" fmla="*/ 1506172 h 2108753"/>
                <a:gd name="connsiteX41" fmla="*/ 1844591 w 2014328"/>
                <a:gd name="connsiteY41" fmla="*/ 1640156 h 2108753"/>
                <a:gd name="connsiteX42" fmla="*/ 1687261 w 2014328"/>
                <a:gd name="connsiteY42" fmla="*/ 1587955 h 2108753"/>
                <a:gd name="connsiteX43" fmla="*/ 1707059 w 2014328"/>
                <a:gd name="connsiteY43" fmla="*/ 1563090 h 2108753"/>
                <a:gd name="connsiteX44" fmla="*/ 175146 w 2014328"/>
                <a:gd name="connsiteY44" fmla="*/ 1375374 h 2108753"/>
                <a:gd name="connsiteX45" fmla="*/ 187481 w 2014328"/>
                <a:gd name="connsiteY45" fmla="*/ 1410298 h 2108753"/>
                <a:gd name="connsiteX46" fmla="*/ 204609 w 2014328"/>
                <a:gd name="connsiteY46" fmla="*/ 1442998 h 2108753"/>
                <a:gd name="connsiteX47" fmla="*/ 76666 w 2014328"/>
                <a:gd name="connsiteY47" fmla="*/ 1457865 h 2108753"/>
                <a:gd name="connsiteX48" fmla="*/ 1808503 w 2014328"/>
                <a:gd name="connsiteY48" fmla="*/ 1349674 h 2108753"/>
                <a:gd name="connsiteX49" fmla="*/ 1937663 w 2014328"/>
                <a:gd name="connsiteY49" fmla="*/ 1457865 h 2108753"/>
                <a:gd name="connsiteX50" fmla="*/ 1772243 w 2014328"/>
                <a:gd name="connsiteY50" fmla="*/ 1438643 h 2108753"/>
                <a:gd name="connsiteX51" fmla="*/ 1787090 w 2014328"/>
                <a:gd name="connsiteY51" fmla="*/ 1410298 h 2108753"/>
                <a:gd name="connsiteX52" fmla="*/ 130737 w 2014328"/>
                <a:gd name="connsiteY52" fmla="*/ 1199595 h 2108753"/>
                <a:gd name="connsiteX53" fmla="*/ 136902 w 2014328"/>
                <a:gd name="connsiteY53" fmla="*/ 1241454 h 2108753"/>
                <a:gd name="connsiteX54" fmla="*/ 144314 w 2014328"/>
                <a:gd name="connsiteY54" fmla="*/ 1271323 h 2108753"/>
                <a:gd name="connsiteX55" fmla="*/ 19348 w 2014328"/>
                <a:gd name="connsiteY55" fmla="*/ 1260075 h 2108753"/>
                <a:gd name="connsiteX56" fmla="*/ 1846778 w 2014328"/>
                <a:gd name="connsiteY56" fmla="*/ 1179606 h 2108753"/>
                <a:gd name="connsiteX57" fmla="*/ 1994981 w 2014328"/>
                <a:gd name="connsiteY57" fmla="*/ 1260075 h 2108753"/>
                <a:gd name="connsiteX58" fmla="*/ 1829350 w 2014328"/>
                <a:gd name="connsiteY58" fmla="*/ 1274984 h 2108753"/>
                <a:gd name="connsiteX59" fmla="*/ 1837669 w 2014328"/>
                <a:gd name="connsiteY59" fmla="*/ 1241454 h 2108753"/>
                <a:gd name="connsiteX60" fmla="*/ 121344 w 2014328"/>
                <a:gd name="connsiteY60" fmla="*/ 1017554 h 2108753"/>
                <a:gd name="connsiteX61" fmla="*/ 119267 w 2014328"/>
                <a:gd name="connsiteY61" fmla="*/ 1060175 h 2108753"/>
                <a:gd name="connsiteX62" fmla="*/ 120770 w 2014328"/>
                <a:gd name="connsiteY62" fmla="*/ 1091025 h 2108753"/>
                <a:gd name="connsiteX63" fmla="*/ 0 w 2014328"/>
                <a:gd name="connsiteY63" fmla="*/ 1054377 h 2108753"/>
                <a:gd name="connsiteX64" fmla="*/ 1852630 w 2014328"/>
                <a:gd name="connsiteY64" fmla="*/ 1005308 h 2108753"/>
                <a:gd name="connsiteX65" fmla="*/ 2014328 w 2014328"/>
                <a:gd name="connsiteY65" fmla="*/ 1054377 h 2108753"/>
                <a:gd name="connsiteX66" fmla="*/ 1853203 w 2014328"/>
                <a:gd name="connsiteY66" fmla="*/ 1103271 h 2108753"/>
                <a:gd name="connsiteX67" fmla="*/ 1855303 w 2014328"/>
                <a:gd name="connsiteY67" fmla="*/ 1060175 h 2108753"/>
                <a:gd name="connsiteX68" fmla="*/ 147258 w 2014328"/>
                <a:gd name="connsiteY68" fmla="*/ 837165 h 2108753"/>
                <a:gd name="connsiteX69" fmla="*/ 136903 w 2014328"/>
                <a:gd name="connsiteY69" fmla="*/ 878896 h 2108753"/>
                <a:gd name="connsiteX70" fmla="*/ 132320 w 2014328"/>
                <a:gd name="connsiteY70" fmla="*/ 910017 h 2108753"/>
                <a:gd name="connsiteX71" fmla="*/ 19349 w 2014328"/>
                <a:gd name="connsiteY71" fmla="*/ 848678 h 2108753"/>
                <a:gd name="connsiteX72" fmla="*/ 1826406 w 2014328"/>
                <a:gd name="connsiteY72" fmla="*/ 833505 h 2108753"/>
                <a:gd name="connsiteX73" fmla="*/ 1994981 w 2014328"/>
                <a:gd name="connsiteY73" fmla="*/ 848678 h 2108753"/>
                <a:gd name="connsiteX74" fmla="*/ 1845197 w 2014328"/>
                <a:gd name="connsiteY74" fmla="*/ 930006 h 2108753"/>
                <a:gd name="connsiteX75" fmla="*/ 1837669 w 2014328"/>
                <a:gd name="connsiteY75" fmla="*/ 878896 h 2108753"/>
                <a:gd name="connsiteX76" fmla="*/ 1937663 w 2014328"/>
                <a:gd name="connsiteY76" fmla="*/ 650888 h 2108753"/>
                <a:gd name="connsiteX77" fmla="*/ 1805342 w 2014328"/>
                <a:gd name="connsiteY77" fmla="*/ 761727 h 2108753"/>
                <a:gd name="connsiteX78" fmla="*/ 1787090 w 2014328"/>
                <a:gd name="connsiteY78" fmla="*/ 710052 h 2108753"/>
                <a:gd name="connsiteX79" fmla="*/ 1766517 w 2014328"/>
                <a:gd name="connsiteY79" fmla="*/ 670775 h 2108753"/>
                <a:gd name="connsiteX80" fmla="*/ 76666 w 2014328"/>
                <a:gd name="connsiteY80" fmla="*/ 650888 h 2108753"/>
                <a:gd name="connsiteX81" fmla="*/ 210335 w 2014328"/>
                <a:gd name="connsiteY81" fmla="*/ 666420 h 2108753"/>
                <a:gd name="connsiteX82" fmla="*/ 187481 w 2014328"/>
                <a:gd name="connsiteY82" fmla="*/ 710052 h 2108753"/>
                <a:gd name="connsiteX83" fmla="*/ 178307 w 2014328"/>
                <a:gd name="connsiteY83" fmla="*/ 736027 h 2108753"/>
                <a:gd name="connsiteX84" fmla="*/ 1844591 w 2014328"/>
                <a:gd name="connsiteY84" fmla="*/ 468597 h 2108753"/>
                <a:gd name="connsiteX85" fmla="*/ 1733194 w 2014328"/>
                <a:gd name="connsiteY85" fmla="*/ 607157 h 2108753"/>
                <a:gd name="connsiteX86" fmla="*/ 1707059 w 2014328"/>
                <a:gd name="connsiteY86" fmla="*/ 557260 h 2108753"/>
                <a:gd name="connsiteX87" fmla="*/ 1679957 w 2014328"/>
                <a:gd name="connsiteY87" fmla="*/ 523222 h 2108753"/>
                <a:gd name="connsiteX88" fmla="*/ 169737 w 2014328"/>
                <a:gd name="connsiteY88" fmla="*/ 468597 h 2108753"/>
                <a:gd name="connsiteX89" fmla="*/ 302921 w 2014328"/>
                <a:gd name="connsiteY89" fmla="*/ 512787 h 2108753"/>
                <a:gd name="connsiteX90" fmla="*/ 267511 w 2014328"/>
                <a:gd name="connsiteY90" fmla="*/ 557260 h 2108753"/>
                <a:gd name="connsiteX91" fmla="*/ 257060 w 2014328"/>
                <a:gd name="connsiteY91" fmla="*/ 577213 h 2108753"/>
                <a:gd name="connsiteX92" fmla="*/ 1719337 w 2014328"/>
                <a:gd name="connsiteY92" fmla="*/ 308820 h 2108753"/>
                <a:gd name="connsiteX93" fmla="*/ 1635771 w 2014328"/>
                <a:gd name="connsiteY93" fmla="*/ 467724 h 2108753"/>
                <a:gd name="connsiteX94" fmla="*/ 1601067 w 2014328"/>
                <a:gd name="connsiteY94" fmla="*/ 424138 h 2108753"/>
                <a:gd name="connsiteX95" fmla="*/ 1568124 w 2014328"/>
                <a:gd name="connsiteY95" fmla="*/ 395972 h 2108753"/>
                <a:gd name="connsiteX96" fmla="*/ 294992 w 2014328"/>
                <a:gd name="connsiteY96" fmla="*/ 308820 h 2108753"/>
                <a:gd name="connsiteX97" fmla="*/ 422456 w 2014328"/>
                <a:gd name="connsiteY97" fmla="*/ 382284 h 2108753"/>
                <a:gd name="connsiteX98" fmla="*/ 373504 w 2014328"/>
                <a:gd name="connsiteY98" fmla="*/ 424138 h 2108753"/>
                <a:gd name="connsiteX99" fmla="*/ 362744 w 2014328"/>
                <a:gd name="connsiteY99" fmla="*/ 437652 h 2108753"/>
                <a:gd name="connsiteX100" fmla="*/ 1566714 w 2014328"/>
                <a:gd name="connsiteY100" fmla="*/ 177694 h 2108753"/>
                <a:gd name="connsiteX101" fmla="*/ 1514509 w 2014328"/>
                <a:gd name="connsiteY101" fmla="*/ 350132 h 2108753"/>
                <a:gd name="connsiteX102" fmla="*/ 1472602 w 2014328"/>
                <a:gd name="connsiteY102" fmla="*/ 314302 h 2108753"/>
                <a:gd name="connsiteX103" fmla="*/ 1437064 w 2014328"/>
                <a:gd name="connsiteY103" fmla="*/ 291929 h 2108753"/>
                <a:gd name="connsiteX104" fmla="*/ 447614 w 2014328"/>
                <a:gd name="connsiteY104" fmla="*/ 177694 h 2108753"/>
                <a:gd name="connsiteX105" fmla="*/ 560696 w 2014328"/>
                <a:gd name="connsiteY105" fmla="*/ 277331 h 2108753"/>
                <a:gd name="connsiteX106" fmla="*/ 501968 w 2014328"/>
                <a:gd name="connsiteY106" fmla="*/ 314302 h 2108753"/>
                <a:gd name="connsiteX107" fmla="*/ 491644 w 2014328"/>
                <a:gd name="connsiteY107" fmla="*/ 323129 h 2108753"/>
                <a:gd name="connsiteX108" fmla="*/ 1392586 w 2014328"/>
                <a:gd name="connsiteY108" fmla="*/ 80259 h 2108753"/>
                <a:gd name="connsiteX109" fmla="*/ 1373980 w 2014328"/>
                <a:gd name="connsiteY109" fmla="*/ 255742 h 2108753"/>
                <a:gd name="connsiteX110" fmla="*/ 1325157 w 2014328"/>
                <a:gd name="connsiteY110" fmla="*/ 231370 h 2108753"/>
                <a:gd name="connsiteX111" fmla="*/ 1287892 w 2014328"/>
                <a:gd name="connsiteY111" fmla="*/ 217236 h 2108753"/>
                <a:gd name="connsiteX112" fmla="*/ 621743 w 2014328"/>
                <a:gd name="connsiteY112" fmla="*/ 80259 h 2108753"/>
                <a:gd name="connsiteX113" fmla="*/ 717502 w 2014328"/>
                <a:gd name="connsiteY113" fmla="*/ 205545 h 2108753"/>
                <a:gd name="connsiteX114" fmla="*/ 649414 w 2014328"/>
                <a:gd name="connsiteY114" fmla="*/ 231370 h 2108753"/>
                <a:gd name="connsiteX115" fmla="*/ 638351 w 2014328"/>
                <a:gd name="connsiteY115" fmla="*/ 236893 h 2108753"/>
                <a:gd name="connsiteX116" fmla="*/ 1203652 w 2014328"/>
                <a:gd name="connsiteY116" fmla="*/ 20255 h 2108753"/>
                <a:gd name="connsiteX117" fmla="*/ 1217905 w 2014328"/>
                <a:gd name="connsiteY117" fmla="*/ 193794 h 2108753"/>
                <a:gd name="connsiteX118" fmla="*/ 1162221 w 2014328"/>
                <a:gd name="connsiteY118" fmla="*/ 178957 h 2108753"/>
                <a:gd name="connsiteX119" fmla="*/ 1127729 w 2014328"/>
                <a:gd name="connsiteY119" fmla="*/ 173502 h 2108753"/>
                <a:gd name="connsiteX120" fmla="*/ 810676 w 2014328"/>
                <a:gd name="connsiteY120" fmla="*/ 20255 h 2108753"/>
                <a:gd name="connsiteX121" fmla="*/ 883711 w 2014328"/>
                <a:gd name="connsiteY121" fmla="*/ 167672 h 2108753"/>
                <a:gd name="connsiteX122" fmla="*/ 812349 w 2014328"/>
                <a:gd name="connsiteY122" fmla="*/ 178957 h 2108753"/>
                <a:gd name="connsiteX123" fmla="*/ 797313 w 2014328"/>
                <a:gd name="connsiteY123" fmla="*/ 182963 h 2108753"/>
                <a:gd name="connsiteX124" fmla="*/ 1007165 w 2014328"/>
                <a:gd name="connsiteY124" fmla="*/ 0 h 2108753"/>
                <a:gd name="connsiteX125" fmla="*/ 1052603 w 2014328"/>
                <a:gd name="connsiteY125" fmla="*/ 164101 h 2108753"/>
                <a:gd name="connsiteX126" fmla="*/ 987286 w 2014328"/>
                <a:gd name="connsiteY126" fmla="*/ 160683 h 2108753"/>
                <a:gd name="connsiteX127" fmla="*/ 962312 w 2014328"/>
                <a:gd name="connsiteY127" fmla="*/ 161990 h 210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014328" h="2108753">
                  <a:moveTo>
                    <a:pt x="1049345" y="1956420"/>
                  </a:moveTo>
                  <a:lnTo>
                    <a:pt x="1007165" y="2108753"/>
                  </a:lnTo>
                  <a:lnTo>
                    <a:pt x="965570" y="1958531"/>
                  </a:lnTo>
                  <a:lnTo>
                    <a:pt x="987286" y="1959667"/>
                  </a:lnTo>
                  <a:close/>
                  <a:moveTo>
                    <a:pt x="798287" y="1937646"/>
                  </a:moveTo>
                  <a:lnTo>
                    <a:pt x="812349" y="1941393"/>
                  </a:lnTo>
                  <a:lnTo>
                    <a:pt x="878383" y="1951836"/>
                  </a:lnTo>
                  <a:lnTo>
                    <a:pt x="810676" y="2088498"/>
                  </a:lnTo>
                  <a:close/>
                  <a:moveTo>
                    <a:pt x="1216931" y="1926816"/>
                  </a:moveTo>
                  <a:lnTo>
                    <a:pt x="1203652" y="2088498"/>
                  </a:lnTo>
                  <a:lnTo>
                    <a:pt x="1133057" y="1946005"/>
                  </a:lnTo>
                  <a:lnTo>
                    <a:pt x="1162221" y="1941393"/>
                  </a:lnTo>
                  <a:close/>
                  <a:moveTo>
                    <a:pt x="637183" y="1882875"/>
                  </a:moveTo>
                  <a:lnTo>
                    <a:pt x="649414" y="1888981"/>
                  </a:lnTo>
                  <a:lnTo>
                    <a:pt x="710630" y="1912199"/>
                  </a:lnTo>
                  <a:lnTo>
                    <a:pt x="621743" y="2028494"/>
                  </a:lnTo>
                  <a:close/>
                  <a:moveTo>
                    <a:pt x="1375148" y="1864026"/>
                  </a:moveTo>
                  <a:lnTo>
                    <a:pt x="1392586" y="2028494"/>
                  </a:lnTo>
                  <a:lnTo>
                    <a:pt x="1294764" y="1900508"/>
                  </a:lnTo>
                  <a:lnTo>
                    <a:pt x="1325157" y="1888981"/>
                  </a:lnTo>
                  <a:close/>
                  <a:moveTo>
                    <a:pt x="488856" y="1794837"/>
                  </a:moveTo>
                  <a:lnTo>
                    <a:pt x="501969" y="1806048"/>
                  </a:lnTo>
                  <a:lnTo>
                    <a:pt x="553020" y="1838187"/>
                  </a:lnTo>
                  <a:lnTo>
                    <a:pt x="447615" y="1931059"/>
                  </a:lnTo>
                  <a:close/>
                  <a:moveTo>
                    <a:pt x="1517299" y="1767833"/>
                  </a:moveTo>
                  <a:lnTo>
                    <a:pt x="1566715" y="1931059"/>
                  </a:lnTo>
                  <a:lnTo>
                    <a:pt x="1444742" y="1823588"/>
                  </a:lnTo>
                  <a:lnTo>
                    <a:pt x="1472603" y="1806048"/>
                  </a:lnTo>
                  <a:close/>
                  <a:moveTo>
                    <a:pt x="359071" y="1678085"/>
                  </a:moveTo>
                  <a:lnTo>
                    <a:pt x="373504" y="1696212"/>
                  </a:lnTo>
                  <a:lnTo>
                    <a:pt x="414354" y="1731138"/>
                  </a:lnTo>
                  <a:lnTo>
                    <a:pt x="294992" y="1799933"/>
                  </a:lnTo>
                  <a:close/>
                  <a:moveTo>
                    <a:pt x="1639443" y="1648013"/>
                  </a:moveTo>
                  <a:lnTo>
                    <a:pt x="1719337" y="1799933"/>
                  </a:lnTo>
                  <a:lnTo>
                    <a:pt x="1576226" y="1717451"/>
                  </a:lnTo>
                  <a:lnTo>
                    <a:pt x="1601067" y="1696212"/>
                  </a:lnTo>
                  <a:close/>
                  <a:moveTo>
                    <a:pt x="253382" y="1536115"/>
                  </a:moveTo>
                  <a:lnTo>
                    <a:pt x="267511" y="1563090"/>
                  </a:lnTo>
                  <a:lnTo>
                    <a:pt x="295617" y="1598390"/>
                  </a:lnTo>
                  <a:lnTo>
                    <a:pt x="169737" y="1640156"/>
                  </a:lnTo>
                  <a:close/>
                  <a:moveTo>
                    <a:pt x="1736872" y="1506172"/>
                  </a:moveTo>
                  <a:lnTo>
                    <a:pt x="1844591" y="1640156"/>
                  </a:lnTo>
                  <a:lnTo>
                    <a:pt x="1687261" y="1587955"/>
                  </a:lnTo>
                  <a:lnTo>
                    <a:pt x="1707059" y="1563090"/>
                  </a:lnTo>
                  <a:close/>
                  <a:moveTo>
                    <a:pt x="175146" y="1375374"/>
                  </a:moveTo>
                  <a:lnTo>
                    <a:pt x="187481" y="1410298"/>
                  </a:lnTo>
                  <a:lnTo>
                    <a:pt x="204609" y="1442998"/>
                  </a:lnTo>
                  <a:lnTo>
                    <a:pt x="76666" y="1457865"/>
                  </a:lnTo>
                  <a:close/>
                  <a:moveTo>
                    <a:pt x="1808503" y="1349674"/>
                  </a:moveTo>
                  <a:lnTo>
                    <a:pt x="1937663" y="1457865"/>
                  </a:lnTo>
                  <a:lnTo>
                    <a:pt x="1772243" y="1438643"/>
                  </a:lnTo>
                  <a:lnTo>
                    <a:pt x="1787090" y="1410298"/>
                  </a:lnTo>
                  <a:close/>
                  <a:moveTo>
                    <a:pt x="130737" y="1199595"/>
                  </a:moveTo>
                  <a:lnTo>
                    <a:pt x="136902" y="1241454"/>
                  </a:lnTo>
                  <a:lnTo>
                    <a:pt x="144314" y="1271323"/>
                  </a:lnTo>
                  <a:lnTo>
                    <a:pt x="19348" y="1260075"/>
                  </a:lnTo>
                  <a:close/>
                  <a:moveTo>
                    <a:pt x="1846778" y="1179606"/>
                  </a:moveTo>
                  <a:lnTo>
                    <a:pt x="1994981" y="1260075"/>
                  </a:lnTo>
                  <a:lnTo>
                    <a:pt x="1829350" y="1274984"/>
                  </a:lnTo>
                  <a:lnTo>
                    <a:pt x="1837669" y="1241454"/>
                  </a:lnTo>
                  <a:close/>
                  <a:moveTo>
                    <a:pt x="121344" y="1017554"/>
                  </a:moveTo>
                  <a:lnTo>
                    <a:pt x="119267" y="1060175"/>
                  </a:lnTo>
                  <a:lnTo>
                    <a:pt x="120770" y="1091025"/>
                  </a:lnTo>
                  <a:lnTo>
                    <a:pt x="0" y="1054377"/>
                  </a:lnTo>
                  <a:close/>
                  <a:moveTo>
                    <a:pt x="1852630" y="1005308"/>
                  </a:moveTo>
                  <a:lnTo>
                    <a:pt x="2014328" y="1054377"/>
                  </a:lnTo>
                  <a:lnTo>
                    <a:pt x="1853203" y="1103271"/>
                  </a:lnTo>
                  <a:lnTo>
                    <a:pt x="1855303" y="1060175"/>
                  </a:lnTo>
                  <a:close/>
                  <a:moveTo>
                    <a:pt x="147258" y="837165"/>
                  </a:moveTo>
                  <a:lnTo>
                    <a:pt x="136903" y="878896"/>
                  </a:lnTo>
                  <a:lnTo>
                    <a:pt x="132320" y="910017"/>
                  </a:lnTo>
                  <a:lnTo>
                    <a:pt x="19349" y="848678"/>
                  </a:lnTo>
                  <a:close/>
                  <a:moveTo>
                    <a:pt x="1826406" y="833505"/>
                  </a:moveTo>
                  <a:lnTo>
                    <a:pt x="1994981" y="848678"/>
                  </a:lnTo>
                  <a:lnTo>
                    <a:pt x="1845197" y="930006"/>
                  </a:lnTo>
                  <a:lnTo>
                    <a:pt x="1837669" y="878896"/>
                  </a:lnTo>
                  <a:close/>
                  <a:moveTo>
                    <a:pt x="1937663" y="650888"/>
                  </a:moveTo>
                  <a:lnTo>
                    <a:pt x="1805342" y="761727"/>
                  </a:lnTo>
                  <a:lnTo>
                    <a:pt x="1787090" y="710052"/>
                  </a:lnTo>
                  <a:lnTo>
                    <a:pt x="1766517" y="670775"/>
                  </a:lnTo>
                  <a:close/>
                  <a:moveTo>
                    <a:pt x="76666" y="650888"/>
                  </a:moveTo>
                  <a:lnTo>
                    <a:pt x="210335" y="666420"/>
                  </a:lnTo>
                  <a:lnTo>
                    <a:pt x="187481" y="710052"/>
                  </a:lnTo>
                  <a:lnTo>
                    <a:pt x="178307" y="736027"/>
                  </a:lnTo>
                  <a:close/>
                  <a:moveTo>
                    <a:pt x="1844591" y="468597"/>
                  </a:moveTo>
                  <a:lnTo>
                    <a:pt x="1733194" y="607157"/>
                  </a:lnTo>
                  <a:lnTo>
                    <a:pt x="1707059" y="557260"/>
                  </a:lnTo>
                  <a:lnTo>
                    <a:pt x="1679957" y="523222"/>
                  </a:lnTo>
                  <a:close/>
                  <a:moveTo>
                    <a:pt x="169737" y="468597"/>
                  </a:moveTo>
                  <a:lnTo>
                    <a:pt x="302921" y="512787"/>
                  </a:lnTo>
                  <a:lnTo>
                    <a:pt x="267511" y="557260"/>
                  </a:lnTo>
                  <a:lnTo>
                    <a:pt x="257060" y="577213"/>
                  </a:lnTo>
                  <a:close/>
                  <a:moveTo>
                    <a:pt x="1719337" y="308820"/>
                  </a:moveTo>
                  <a:lnTo>
                    <a:pt x="1635771" y="467724"/>
                  </a:lnTo>
                  <a:lnTo>
                    <a:pt x="1601067" y="424138"/>
                  </a:lnTo>
                  <a:lnTo>
                    <a:pt x="1568124" y="395972"/>
                  </a:lnTo>
                  <a:close/>
                  <a:moveTo>
                    <a:pt x="294992" y="308820"/>
                  </a:moveTo>
                  <a:lnTo>
                    <a:pt x="422456" y="382284"/>
                  </a:lnTo>
                  <a:lnTo>
                    <a:pt x="373504" y="424138"/>
                  </a:lnTo>
                  <a:lnTo>
                    <a:pt x="362744" y="437652"/>
                  </a:lnTo>
                  <a:close/>
                  <a:moveTo>
                    <a:pt x="1566714" y="177694"/>
                  </a:moveTo>
                  <a:lnTo>
                    <a:pt x="1514509" y="350132"/>
                  </a:lnTo>
                  <a:lnTo>
                    <a:pt x="1472602" y="314302"/>
                  </a:lnTo>
                  <a:lnTo>
                    <a:pt x="1437064" y="291929"/>
                  </a:lnTo>
                  <a:close/>
                  <a:moveTo>
                    <a:pt x="447614" y="177694"/>
                  </a:moveTo>
                  <a:lnTo>
                    <a:pt x="560696" y="277331"/>
                  </a:lnTo>
                  <a:lnTo>
                    <a:pt x="501968" y="314302"/>
                  </a:lnTo>
                  <a:lnTo>
                    <a:pt x="491644" y="323129"/>
                  </a:lnTo>
                  <a:close/>
                  <a:moveTo>
                    <a:pt x="1392586" y="80259"/>
                  </a:moveTo>
                  <a:lnTo>
                    <a:pt x="1373980" y="255742"/>
                  </a:lnTo>
                  <a:lnTo>
                    <a:pt x="1325157" y="231370"/>
                  </a:lnTo>
                  <a:lnTo>
                    <a:pt x="1287892" y="217236"/>
                  </a:lnTo>
                  <a:close/>
                  <a:moveTo>
                    <a:pt x="621743" y="80259"/>
                  </a:moveTo>
                  <a:lnTo>
                    <a:pt x="717502" y="205545"/>
                  </a:lnTo>
                  <a:lnTo>
                    <a:pt x="649414" y="231370"/>
                  </a:lnTo>
                  <a:lnTo>
                    <a:pt x="638351" y="236893"/>
                  </a:lnTo>
                  <a:close/>
                  <a:moveTo>
                    <a:pt x="1203652" y="20255"/>
                  </a:moveTo>
                  <a:lnTo>
                    <a:pt x="1217905" y="193794"/>
                  </a:lnTo>
                  <a:lnTo>
                    <a:pt x="1162221" y="178957"/>
                  </a:lnTo>
                  <a:lnTo>
                    <a:pt x="1127729" y="173502"/>
                  </a:lnTo>
                  <a:close/>
                  <a:moveTo>
                    <a:pt x="810676" y="20255"/>
                  </a:moveTo>
                  <a:lnTo>
                    <a:pt x="883711" y="167672"/>
                  </a:lnTo>
                  <a:lnTo>
                    <a:pt x="812349" y="178957"/>
                  </a:lnTo>
                  <a:lnTo>
                    <a:pt x="797313" y="182963"/>
                  </a:lnTo>
                  <a:close/>
                  <a:moveTo>
                    <a:pt x="1007165" y="0"/>
                  </a:moveTo>
                  <a:lnTo>
                    <a:pt x="1052603" y="164101"/>
                  </a:lnTo>
                  <a:lnTo>
                    <a:pt x="987286" y="160683"/>
                  </a:lnTo>
                  <a:lnTo>
                    <a:pt x="962312" y="161990"/>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3" name="Freeform: Shape 302">
              <a:extLst>
                <a:ext uri="{FF2B5EF4-FFF2-40B4-BE49-F238E27FC236}">
                  <a16:creationId xmlns:a16="http://schemas.microsoft.com/office/drawing/2014/main" id="{3C92097F-80DB-44C2-ADF2-3F82FF2A0CF3}"/>
                </a:ext>
              </a:extLst>
            </p:cNvPr>
            <p:cNvSpPr/>
            <p:nvPr/>
          </p:nvSpPr>
          <p:spPr>
            <a:xfrm>
              <a:off x="5174459" y="1272859"/>
              <a:ext cx="441618" cy="542033"/>
            </a:xfrm>
            <a:custGeom>
              <a:avLst/>
              <a:gdLst>
                <a:gd name="connsiteX0" fmla="*/ 960437 w 1732434"/>
                <a:gd name="connsiteY0" fmla="*/ 1679357 h 1796541"/>
                <a:gd name="connsiteX1" fmla="*/ 1012288 w 1732434"/>
                <a:gd name="connsiteY1" fmla="*/ 1784015 h 1796541"/>
                <a:gd name="connsiteX2" fmla="*/ 955266 w 1732434"/>
                <a:gd name="connsiteY2" fmla="*/ 1793033 h 1796541"/>
                <a:gd name="connsiteX3" fmla="*/ 928575 w 1732434"/>
                <a:gd name="connsiteY3" fmla="*/ 1794430 h 1796541"/>
                <a:gd name="connsiteX4" fmla="*/ 812352 w 1732434"/>
                <a:gd name="connsiteY4" fmla="*/ 1679357 h 1796541"/>
                <a:gd name="connsiteX5" fmla="*/ 844799 w 1732434"/>
                <a:gd name="connsiteY5" fmla="*/ 1796541 h 1796541"/>
                <a:gd name="connsiteX6" fmla="*/ 777765 w 1732434"/>
                <a:gd name="connsiteY6" fmla="*/ 1793033 h 1796541"/>
                <a:gd name="connsiteX7" fmla="*/ 757613 w 1732434"/>
                <a:gd name="connsiteY7" fmla="*/ 1789846 h 1796541"/>
                <a:gd name="connsiteX8" fmla="*/ 1105665 w 1732434"/>
                <a:gd name="connsiteY8" fmla="*/ 1649118 h 1796541"/>
                <a:gd name="connsiteX9" fmla="*/ 1173995 w 1732434"/>
                <a:gd name="connsiteY9" fmla="*/ 1738518 h 1796541"/>
                <a:gd name="connsiteX10" fmla="*/ 1124638 w 1732434"/>
                <a:gd name="connsiteY10" fmla="*/ 1757238 h 1796541"/>
                <a:gd name="connsiteX11" fmla="*/ 1096162 w 1732434"/>
                <a:gd name="connsiteY11" fmla="*/ 1764826 h 1796541"/>
                <a:gd name="connsiteX12" fmla="*/ 667124 w 1732434"/>
                <a:gd name="connsiteY12" fmla="*/ 1649118 h 1796541"/>
                <a:gd name="connsiteX13" fmla="*/ 677517 w 1732434"/>
                <a:gd name="connsiteY13" fmla="*/ 1775656 h 1796541"/>
                <a:gd name="connsiteX14" fmla="*/ 608393 w 1732434"/>
                <a:gd name="connsiteY14" fmla="*/ 1757238 h 1796541"/>
                <a:gd name="connsiteX15" fmla="*/ 589859 w 1732434"/>
                <a:gd name="connsiteY15" fmla="*/ 1750209 h 1796541"/>
                <a:gd name="connsiteX16" fmla="*/ 1242477 w 1732434"/>
                <a:gd name="connsiteY16" fmla="*/ 1589793 h 1796541"/>
                <a:gd name="connsiteX17" fmla="*/ 1323971 w 1732434"/>
                <a:gd name="connsiteY17" fmla="*/ 1661598 h 1796541"/>
                <a:gd name="connsiteX18" fmla="*/ 1280264 w 1732434"/>
                <a:gd name="connsiteY18" fmla="*/ 1689113 h 1796541"/>
                <a:gd name="connsiteX19" fmla="*/ 1254378 w 1732434"/>
                <a:gd name="connsiteY19" fmla="*/ 1702036 h 1796541"/>
                <a:gd name="connsiteX20" fmla="*/ 530311 w 1732434"/>
                <a:gd name="connsiteY20" fmla="*/ 1589793 h 1796541"/>
                <a:gd name="connsiteX21" fmla="*/ 516412 w 1732434"/>
                <a:gd name="connsiteY21" fmla="*/ 1720885 h 1796541"/>
                <a:gd name="connsiteX22" fmla="*/ 452766 w 1732434"/>
                <a:gd name="connsiteY22" fmla="*/ 1689113 h 1796541"/>
                <a:gd name="connsiteX23" fmla="*/ 432249 w 1732434"/>
                <a:gd name="connsiteY23" fmla="*/ 1676197 h 1796541"/>
                <a:gd name="connsiteX24" fmla="*/ 1365595 w 1732434"/>
                <a:gd name="connsiteY24" fmla="*/ 1503669 h 1796541"/>
                <a:gd name="connsiteX25" fmla="*/ 1455455 w 1732434"/>
                <a:gd name="connsiteY25" fmla="*/ 1555461 h 1796541"/>
                <a:gd name="connsiteX26" fmla="*/ 1396528 w 1732434"/>
                <a:gd name="connsiteY26" fmla="*/ 1605843 h 1796541"/>
                <a:gd name="connsiteX27" fmla="*/ 407194 w 1732434"/>
                <a:gd name="connsiteY27" fmla="*/ 1503669 h 1796541"/>
                <a:gd name="connsiteX28" fmla="*/ 368086 w 1732434"/>
                <a:gd name="connsiteY28" fmla="*/ 1632847 h 1796541"/>
                <a:gd name="connsiteX29" fmla="*/ 293585 w 1732434"/>
                <a:gd name="connsiteY29" fmla="*/ 1569148 h 1796541"/>
                <a:gd name="connsiteX30" fmla="*/ 1470305 w 1732434"/>
                <a:gd name="connsiteY30" fmla="*/ 1394051 h 1796541"/>
                <a:gd name="connsiteX31" fmla="*/ 1566491 w 1732434"/>
                <a:gd name="connsiteY31" fmla="*/ 1425965 h 1796541"/>
                <a:gd name="connsiteX32" fmla="*/ 1518672 w 1732434"/>
                <a:gd name="connsiteY32" fmla="*/ 1486023 h 1796541"/>
                <a:gd name="connsiteX33" fmla="*/ 302483 w 1732434"/>
                <a:gd name="connsiteY33" fmla="*/ 1394051 h 1796541"/>
                <a:gd name="connsiteX34" fmla="*/ 238301 w 1732434"/>
                <a:gd name="connsiteY34" fmla="*/ 1516095 h 1796541"/>
                <a:gd name="connsiteX35" fmla="*/ 174847 w 1732434"/>
                <a:gd name="connsiteY35" fmla="*/ 1436400 h 1796541"/>
                <a:gd name="connsiteX36" fmla="*/ 1552573 w 1732434"/>
                <a:gd name="connsiteY36" fmla="*/ 1265161 h 1796541"/>
                <a:gd name="connsiteX37" fmla="*/ 1651473 w 1732434"/>
                <a:gd name="connsiteY37" fmla="*/ 1276653 h 1796541"/>
                <a:gd name="connsiteX38" fmla="*/ 1616102 w 1732434"/>
                <a:gd name="connsiteY38" fmla="*/ 1344182 h 1796541"/>
                <a:gd name="connsiteX39" fmla="*/ 220216 w 1732434"/>
                <a:gd name="connsiteY39" fmla="*/ 1265161 h 1796541"/>
                <a:gd name="connsiteX40" fmla="*/ 132613 w 1732434"/>
                <a:gd name="connsiteY40" fmla="*/ 1374125 h 1796541"/>
                <a:gd name="connsiteX41" fmla="*/ 83839 w 1732434"/>
                <a:gd name="connsiteY41" fmla="*/ 1281008 h 1796541"/>
                <a:gd name="connsiteX42" fmla="*/ 1708579 w 1732434"/>
                <a:gd name="connsiteY42" fmla="*/ 1112994 h 1796541"/>
                <a:gd name="connsiteX43" fmla="*/ 1695509 w 1732434"/>
                <a:gd name="connsiteY43" fmla="*/ 1165667 h 1796541"/>
                <a:gd name="connsiteX44" fmla="*/ 1687733 w 1732434"/>
                <a:gd name="connsiteY44" fmla="*/ 1187684 h 1796541"/>
                <a:gd name="connsiteX45" fmla="*/ 1609241 w 1732434"/>
                <a:gd name="connsiteY45" fmla="*/ 1121935 h 1796541"/>
                <a:gd name="connsiteX46" fmla="*/ 23545 w 1732434"/>
                <a:gd name="connsiteY46" fmla="*/ 1109333 h 1796541"/>
                <a:gd name="connsiteX47" fmla="*/ 163548 w 1732434"/>
                <a:gd name="connsiteY47" fmla="*/ 1121935 h 1796541"/>
                <a:gd name="connsiteX48" fmla="*/ 54376 w 1732434"/>
                <a:gd name="connsiteY48" fmla="*/ 1213384 h 1796541"/>
                <a:gd name="connsiteX49" fmla="*/ 37522 w 1732434"/>
                <a:gd name="connsiteY49" fmla="*/ 1165667 h 1796541"/>
                <a:gd name="connsiteX50" fmla="*/ 1732434 w 1732434"/>
                <a:gd name="connsiteY50" fmla="*/ 941281 h 1796541"/>
                <a:gd name="connsiteX51" fmla="*/ 1730053 w 1732434"/>
                <a:gd name="connsiteY51" fmla="*/ 990153 h 1796541"/>
                <a:gd name="connsiteX52" fmla="*/ 1726008 w 1732434"/>
                <a:gd name="connsiteY52" fmla="*/ 1017616 h 1796541"/>
                <a:gd name="connsiteX53" fmla="*/ 1638127 w 1732434"/>
                <a:gd name="connsiteY53" fmla="*/ 969899 h 1796541"/>
                <a:gd name="connsiteX54" fmla="*/ 0 w 1732434"/>
                <a:gd name="connsiteY54" fmla="*/ 929035 h 1796541"/>
                <a:gd name="connsiteX55" fmla="*/ 134662 w 1732434"/>
                <a:gd name="connsiteY55" fmla="*/ 969899 h 1796541"/>
                <a:gd name="connsiteX56" fmla="*/ 9967 w 1732434"/>
                <a:gd name="connsiteY56" fmla="*/ 1037605 h 1796541"/>
                <a:gd name="connsiteX57" fmla="*/ 2978 w 1732434"/>
                <a:gd name="connsiteY57" fmla="*/ 990153 h 1796541"/>
                <a:gd name="connsiteX58" fmla="*/ 1724426 w 1732434"/>
                <a:gd name="connsiteY58" fmla="*/ 768016 h 1796541"/>
                <a:gd name="connsiteX59" fmla="*/ 1730052 w 1732434"/>
                <a:gd name="connsiteY59" fmla="*/ 806217 h 1796541"/>
                <a:gd name="connsiteX60" fmla="*/ 1731860 w 1732434"/>
                <a:gd name="connsiteY60" fmla="*/ 843318 h 1796541"/>
                <a:gd name="connsiteX61" fmla="*/ 1638126 w 1732434"/>
                <a:gd name="connsiteY61" fmla="*/ 814874 h 1796541"/>
                <a:gd name="connsiteX62" fmla="*/ 11549 w 1732434"/>
                <a:gd name="connsiteY62" fmla="*/ 748027 h 1796541"/>
                <a:gd name="connsiteX63" fmla="*/ 134662 w 1732434"/>
                <a:gd name="connsiteY63" fmla="*/ 814874 h 1796541"/>
                <a:gd name="connsiteX64" fmla="*/ 574 w 1732434"/>
                <a:gd name="connsiteY64" fmla="*/ 855564 h 1796541"/>
                <a:gd name="connsiteX65" fmla="*/ 2978 w 1732434"/>
                <a:gd name="connsiteY65" fmla="*/ 806217 h 1796541"/>
                <a:gd name="connsiteX66" fmla="*/ 1684572 w 1732434"/>
                <a:gd name="connsiteY66" fmla="*/ 599737 h 1796541"/>
                <a:gd name="connsiteX67" fmla="*/ 1695509 w 1732434"/>
                <a:gd name="connsiteY67" fmla="*/ 630703 h 1796541"/>
                <a:gd name="connsiteX68" fmla="*/ 1705635 w 1732434"/>
                <a:gd name="connsiteY68" fmla="*/ 671515 h 1796541"/>
                <a:gd name="connsiteX69" fmla="*/ 1609241 w 1732434"/>
                <a:gd name="connsiteY69" fmla="*/ 662838 h 1796541"/>
                <a:gd name="connsiteX70" fmla="*/ 57536 w 1732434"/>
                <a:gd name="connsiteY70" fmla="*/ 574037 h 1796541"/>
                <a:gd name="connsiteX71" fmla="*/ 163547 w 1732434"/>
                <a:gd name="connsiteY71" fmla="*/ 662838 h 1796541"/>
                <a:gd name="connsiteX72" fmla="*/ 26487 w 1732434"/>
                <a:gd name="connsiteY72" fmla="*/ 675175 h 1796541"/>
                <a:gd name="connsiteX73" fmla="*/ 37521 w 1732434"/>
                <a:gd name="connsiteY73" fmla="*/ 630703 h 1796541"/>
                <a:gd name="connsiteX74" fmla="*/ 1612424 w 1732434"/>
                <a:gd name="connsiteY74" fmla="*/ 445167 h 1796541"/>
                <a:gd name="connsiteX75" fmla="*/ 1645747 w 1732434"/>
                <a:gd name="connsiteY75" fmla="*/ 508785 h 1796541"/>
                <a:gd name="connsiteX76" fmla="*/ 1552573 w 1732434"/>
                <a:gd name="connsiteY76" fmla="*/ 519612 h 1796541"/>
                <a:gd name="connsiteX77" fmla="*/ 136291 w 1732434"/>
                <a:gd name="connsiteY77" fmla="*/ 415223 h 1796541"/>
                <a:gd name="connsiteX78" fmla="*/ 220216 w 1732434"/>
                <a:gd name="connsiteY78" fmla="*/ 519612 h 1796541"/>
                <a:gd name="connsiteX79" fmla="*/ 89565 w 1732434"/>
                <a:gd name="connsiteY79" fmla="*/ 504430 h 1796541"/>
                <a:gd name="connsiteX80" fmla="*/ 1515000 w 1732434"/>
                <a:gd name="connsiteY80" fmla="*/ 305734 h 1796541"/>
                <a:gd name="connsiteX81" fmla="*/ 1559187 w 1732434"/>
                <a:gd name="connsiteY81" fmla="*/ 361232 h 1796541"/>
                <a:gd name="connsiteX82" fmla="*/ 1470305 w 1732434"/>
                <a:gd name="connsiteY82" fmla="*/ 390722 h 1796541"/>
                <a:gd name="connsiteX83" fmla="*/ 241974 w 1732434"/>
                <a:gd name="connsiteY83" fmla="*/ 275662 h 1796541"/>
                <a:gd name="connsiteX84" fmla="*/ 302483 w 1732434"/>
                <a:gd name="connsiteY84" fmla="*/ 390722 h 1796541"/>
                <a:gd name="connsiteX85" fmla="*/ 182151 w 1732434"/>
                <a:gd name="connsiteY85" fmla="*/ 350797 h 1796541"/>
                <a:gd name="connsiteX86" fmla="*/ 1393739 w 1732434"/>
                <a:gd name="connsiteY86" fmla="*/ 188142 h 1796541"/>
                <a:gd name="connsiteX87" fmla="*/ 1447353 w 1732434"/>
                <a:gd name="connsiteY87" fmla="*/ 233982 h 1796541"/>
                <a:gd name="connsiteX88" fmla="*/ 1365595 w 1732434"/>
                <a:gd name="connsiteY88" fmla="*/ 281104 h 1796541"/>
                <a:gd name="connsiteX89" fmla="*/ 370875 w 1732434"/>
                <a:gd name="connsiteY89" fmla="*/ 161139 h 1796541"/>
                <a:gd name="connsiteX90" fmla="*/ 407194 w 1732434"/>
                <a:gd name="connsiteY90" fmla="*/ 281104 h 1796541"/>
                <a:gd name="connsiteX91" fmla="*/ 301687 w 1732434"/>
                <a:gd name="connsiteY91" fmla="*/ 220294 h 1796541"/>
                <a:gd name="connsiteX92" fmla="*/ 1253211 w 1732434"/>
                <a:gd name="connsiteY92" fmla="*/ 93752 h 1796541"/>
                <a:gd name="connsiteX93" fmla="*/ 1280265 w 1732434"/>
                <a:gd name="connsiteY93" fmla="*/ 107257 h 1796541"/>
                <a:gd name="connsiteX94" fmla="*/ 1316295 w 1732434"/>
                <a:gd name="connsiteY94" fmla="*/ 129939 h 1796541"/>
                <a:gd name="connsiteX95" fmla="*/ 1242478 w 1732434"/>
                <a:gd name="connsiteY95" fmla="*/ 194980 h 1796541"/>
                <a:gd name="connsiteX96" fmla="*/ 517581 w 1732434"/>
                <a:gd name="connsiteY96" fmla="*/ 74903 h 1796541"/>
                <a:gd name="connsiteX97" fmla="*/ 530312 w 1732434"/>
                <a:gd name="connsiteY97" fmla="*/ 194980 h 1796541"/>
                <a:gd name="connsiteX98" fmla="*/ 439927 w 1732434"/>
                <a:gd name="connsiteY98" fmla="*/ 115341 h 1796541"/>
                <a:gd name="connsiteX99" fmla="*/ 452767 w 1732434"/>
                <a:gd name="connsiteY99" fmla="*/ 107257 h 1796541"/>
                <a:gd name="connsiteX100" fmla="*/ 1097136 w 1732434"/>
                <a:gd name="connsiteY100" fmla="*/ 31804 h 1796541"/>
                <a:gd name="connsiteX101" fmla="*/ 1124638 w 1732434"/>
                <a:gd name="connsiteY101" fmla="*/ 39132 h 1796541"/>
                <a:gd name="connsiteX102" fmla="*/ 1167123 w 1732434"/>
                <a:gd name="connsiteY102" fmla="*/ 55246 h 1796541"/>
                <a:gd name="connsiteX103" fmla="*/ 1105665 w 1732434"/>
                <a:gd name="connsiteY103" fmla="*/ 135655 h 1796541"/>
                <a:gd name="connsiteX104" fmla="*/ 676543 w 1732434"/>
                <a:gd name="connsiteY104" fmla="*/ 20973 h 1796541"/>
                <a:gd name="connsiteX105" fmla="*/ 667124 w 1732434"/>
                <a:gd name="connsiteY105" fmla="*/ 135655 h 1796541"/>
                <a:gd name="connsiteX106" fmla="*/ 596731 w 1732434"/>
                <a:gd name="connsiteY106" fmla="*/ 43555 h 1796541"/>
                <a:gd name="connsiteX107" fmla="*/ 608393 w 1732434"/>
                <a:gd name="connsiteY107" fmla="*/ 39132 h 1796541"/>
                <a:gd name="connsiteX108" fmla="*/ 931833 w 1732434"/>
                <a:gd name="connsiteY108" fmla="*/ 2111 h 1796541"/>
                <a:gd name="connsiteX109" fmla="*/ 955266 w 1732434"/>
                <a:gd name="connsiteY109" fmla="*/ 3337 h 1796541"/>
                <a:gd name="connsiteX110" fmla="*/ 1006960 w 1732434"/>
                <a:gd name="connsiteY110" fmla="*/ 11512 h 1796541"/>
                <a:gd name="connsiteX111" fmla="*/ 960437 w 1732434"/>
                <a:gd name="connsiteY111" fmla="*/ 105416 h 1796541"/>
                <a:gd name="connsiteX112" fmla="*/ 841541 w 1732434"/>
                <a:gd name="connsiteY112" fmla="*/ 0 h 1796541"/>
                <a:gd name="connsiteX113" fmla="*/ 812352 w 1732434"/>
                <a:gd name="connsiteY113" fmla="*/ 105416 h 1796541"/>
                <a:gd name="connsiteX114" fmla="*/ 762941 w 1732434"/>
                <a:gd name="connsiteY114" fmla="*/ 5682 h 1796541"/>
                <a:gd name="connsiteX115" fmla="*/ 777765 w 1732434"/>
                <a:gd name="connsiteY115" fmla="*/ 3337 h 179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732434" h="1796541">
                  <a:moveTo>
                    <a:pt x="960437" y="1679357"/>
                  </a:moveTo>
                  <a:lnTo>
                    <a:pt x="1012288" y="1784015"/>
                  </a:lnTo>
                  <a:lnTo>
                    <a:pt x="955266" y="1793033"/>
                  </a:lnTo>
                  <a:lnTo>
                    <a:pt x="928575" y="1794430"/>
                  </a:lnTo>
                  <a:close/>
                  <a:moveTo>
                    <a:pt x="812352" y="1679357"/>
                  </a:moveTo>
                  <a:lnTo>
                    <a:pt x="844799" y="1796541"/>
                  </a:lnTo>
                  <a:lnTo>
                    <a:pt x="777765" y="1793033"/>
                  </a:lnTo>
                  <a:lnTo>
                    <a:pt x="757613" y="1789846"/>
                  </a:lnTo>
                  <a:close/>
                  <a:moveTo>
                    <a:pt x="1105665" y="1649118"/>
                  </a:moveTo>
                  <a:lnTo>
                    <a:pt x="1173995" y="1738518"/>
                  </a:lnTo>
                  <a:lnTo>
                    <a:pt x="1124638" y="1757238"/>
                  </a:lnTo>
                  <a:lnTo>
                    <a:pt x="1096162" y="1764826"/>
                  </a:lnTo>
                  <a:close/>
                  <a:moveTo>
                    <a:pt x="667124" y="1649118"/>
                  </a:moveTo>
                  <a:lnTo>
                    <a:pt x="677517" y="1775656"/>
                  </a:lnTo>
                  <a:lnTo>
                    <a:pt x="608393" y="1757238"/>
                  </a:lnTo>
                  <a:lnTo>
                    <a:pt x="589859" y="1750209"/>
                  </a:lnTo>
                  <a:close/>
                  <a:moveTo>
                    <a:pt x="1242477" y="1589793"/>
                  </a:moveTo>
                  <a:lnTo>
                    <a:pt x="1323971" y="1661598"/>
                  </a:lnTo>
                  <a:lnTo>
                    <a:pt x="1280264" y="1689113"/>
                  </a:lnTo>
                  <a:lnTo>
                    <a:pt x="1254378" y="1702036"/>
                  </a:lnTo>
                  <a:close/>
                  <a:moveTo>
                    <a:pt x="530311" y="1589793"/>
                  </a:moveTo>
                  <a:lnTo>
                    <a:pt x="516412" y="1720885"/>
                  </a:lnTo>
                  <a:lnTo>
                    <a:pt x="452766" y="1689113"/>
                  </a:lnTo>
                  <a:lnTo>
                    <a:pt x="432249" y="1676197"/>
                  </a:lnTo>
                  <a:close/>
                  <a:moveTo>
                    <a:pt x="1365595" y="1503669"/>
                  </a:moveTo>
                  <a:lnTo>
                    <a:pt x="1455455" y="1555461"/>
                  </a:lnTo>
                  <a:lnTo>
                    <a:pt x="1396528" y="1605843"/>
                  </a:lnTo>
                  <a:close/>
                  <a:moveTo>
                    <a:pt x="407194" y="1503669"/>
                  </a:moveTo>
                  <a:lnTo>
                    <a:pt x="368086" y="1632847"/>
                  </a:lnTo>
                  <a:lnTo>
                    <a:pt x="293585" y="1569148"/>
                  </a:lnTo>
                  <a:close/>
                  <a:moveTo>
                    <a:pt x="1470305" y="1394051"/>
                  </a:moveTo>
                  <a:lnTo>
                    <a:pt x="1566491" y="1425965"/>
                  </a:lnTo>
                  <a:lnTo>
                    <a:pt x="1518672" y="1486023"/>
                  </a:lnTo>
                  <a:close/>
                  <a:moveTo>
                    <a:pt x="302483" y="1394051"/>
                  </a:moveTo>
                  <a:lnTo>
                    <a:pt x="238301" y="1516095"/>
                  </a:lnTo>
                  <a:lnTo>
                    <a:pt x="174847" y="1436400"/>
                  </a:lnTo>
                  <a:close/>
                  <a:moveTo>
                    <a:pt x="1552573" y="1265161"/>
                  </a:moveTo>
                  <a:lnTo>
                    <a:pt x="1651473" y="1276653"/>
                  </a:lnTo>
                  <a:lnTo>
                    <a:pt x="1616102" y="1344182"/>
                  </a:lnTo>
                  <a:close/>
                  <a:moveTo>
                    <a:pt x="220216" y="1265161"/>
                  </a:moveTo>
                  <a:lnTo>
                    <a:pt x="132613" y="1374125"/>
                  </a:lnTo>
                  <a:lnTo>
                    <a:pt x="83839" y="1281008"/>
                  </a:lnTo>
                  <a:close/>
                  <a:moveTo>
                    <a:pt x="1708579" y="1112994"/>
                  </a:moveTo>
                  <a:lnTo>
                    <a:pt x="1695509" y="1165667"/>
                  </a:lnTo>
                  <a:lnTo>
                    <a:pt x="1687733" y="1187684"/>
                  </a:lnTo>
                  <a:lnTo>
                    <a:pt x="1609241" y="1121935"/>
                  </a:lnTo>
                  <a:close/>
                  <a:moveTo>
                    <a:pt x="23545" y="1109333"/>
                  </a:moveTo>
                  <a:lnTo>
                    <a:pt x="163548" y="1121935"/>
                  </a:lnTo>
                  <a:lnTo>
                    <a:pt x="54376" y="1213384"/>
                  </a:lnTo>
                  <a:lnTo>
                    <a:pt x="37522" y="1165667"/>
                  </a:lnTo>
                  <a:close/>
                  <a:moveTo>
                    <a:pt x="1732434" y="941281"/>
                  </a:moveTo>
                  <a:lnTo>
                    <a:pt x="1730053" y="990153"/>
                  </a:lnTo>
                  <a:lnTo>
                    <a:pt x="1726008" y="1017616"/>
                  </a:lnTo>
                  <a:lnTo>
                    <a:pt x="1638127" y="969899"/>
                  </a:lnTo>
                  <a:close/>
                  <a:moveTo>
                    <a:pt x="0" y="929035"/>
                  </a:moveTo>
                  <a:lnTo>
                    <a:pt x="134662" y="969899"/>
                  </a:lnTo>
                  <a:lnTo>
                    <a:pt x="9967" y="1037605"/>
                  </a:lnTo>
                  <a:lnTo>
                    <a:pt x="2978" y="990153"/>
                  </a:lnTo>
                  <a:close/>
                  <a:moveTo>
                    <a:pt x="1724426" y="768016"/>
                  </a:moveTo>
                  <a:lnTo>
                    <a:pt x="1730052" y="806217"/>
                  </a:lnTo>
                  <a:lnTo>
                    <a:pt x="1731860" y="843318"/>
                  </a:lnTo>
                  <a:lnTo>
                    <a:pt x="1638126" y="814874"/>
                  </a:lnTo>
                  <a:close/>
                  <a:moveTo>
                    <a:pt x="11549" y="748027"/>
                  </a:moveTo>
                  <a:lnTo>
                    <a:pt x="134662" y="814874"/>
                  </a:lnTo>
                  <a:lnTo>
                    <a:pt x="574" y="855564"/>
                  </a:lnTo>
                  <a:lnTo>
                    <a:pt x="2978" y="806217"/>
                  </a:lnTo>
                  <a:close/>
                  <a:moveTo>
                    <a:pt x="1684572" y="599737"/>
                  </a:moveTo>
                  <a:lnTo>
                    <a:pt x="1695509" y="630703"/>
                  </a:lnTo>
                  <a:lnTo>
                    <a:pt x="1705635" y="671515"/>
                  </a:lnTo>
                  <a:lnTo>
                    <a:pt x="1609241" y="662838"/>
                  </a:lnTo>
                  <a:close/>
                  <a:moveTo>
                    <a:pt x="57536" y="574037"/>
                  </a:moveTo>
                  <a:lnTo>
                    <a:pt x="163547" y="662838"/>
                  </a:lnTo>
                  <a:lnTo>
                    <a:pt x="26487" y="675175"/>
                  </a:lnTo>
                  <a:lnTo>
                    <a:pt x="37521" y="630703"/>
                  </a:lnTo>
                  <a:close/>
                  <a:moveTo>
                    <a:pt x="1612424" y="445167"/>
                  </a:moveTo>
                  <a:lnTo>
                    <a:pt x="1645747" y="508785"/>
                  </a:lnTo>
                  <a:lnTo>
                    <a:pt x="1552573" y="519612"/>
                  </a:lnTo>
                  <a:close/>
                  <a:moveTo>
                    <a:pt x="136291" y="415223"/>
                  </a:moveTo>
                  <a:lnTo>
                    <a:pt x="220216" y="519612"/>
                  </a:lnTo>
                  <a:lnTo>
                    <a:pt x="89565" y="504430"/>
                  </a:lnTo>
                  <a:close/>
                  <a:moveTo>
                    <a:pt x="1515000" y="305734"/>
                  </a:moveTo>
                  <a:lnTo>
                    <a:pt x="1559187" y="361232"/>
                  </a:lnTo>
                  <a:lnTo>
                    <a:pt x="1470305" y="390722"/>
                  </a:lnTo>
                  <a:close/>
                  <a:moveTo>
                    <a:pt x="241974" y="275662"/>
                  </a:moveTo>
                  <a:lnTo>
                    <a:pt x="302483" y="390722"/>
                  </a:lnTo>
                  <a:lnTo>
                    <a:pt x="182151" y="350797"/>
                  </a:lnTo>
                  <a:close/>
                  <a:moveTo>
                    <a:pt x="1393739" y="188142"/>
                  </a:moveTo>
                  <a:lnTo>
                    <a:pt x="1447353" y="233982"/>
                  </a:lnTo>
                  <a:lnTo>
                    <a:pt x="1365595" y="281104"/>
                  </a:lnTo>
                  <a:close/>
                  <a:moveTo>
                    <a:pt x="370875" y="161139"/>
                  </a:moveTo>
                  <a:lnTo>
                    <a:pt x="407194" y="281104"/>
                  </a:lnTo>
                  <a:lnTo>
                    <a:pt x="301687" y="220294"/>
                  </a:lnTo>
                  <a:close/>
                  <a:moveTo>
                    <a:pt x="1253211" y="93752"/>
                  </a:moveTo>
                  <a:lnTo>
                    <a:pt x="1280265" y="107257"/>
                  </a:lnTo>
                  <a:lnTo>
                    <a:pt x="1316295" y="129939"/>
                  </a:lnTo>
                  <a:lnTo>
                    <a:pt x="1242478" y="194980"/>
                  </a:lnTo>
                  <a:close/>
                  <a:moveTo>
                    <a:pt x="517581" y="74903"/>
                  </a:moveTo>
                  <a:lnTo>
                    <a:pt x="530312" y="194980"/>
                  </a:lnTo>
                  <a:lnTo>
                    <a:pt x="439927" y="115341"/>
                  </a:lnTo>
                  <a:lnTo>
                    <a:pt x="452767" y="107257"/>
                  </a:lnTo>
                  <a:close/>
                  <a:moveTo>
                    <a:pt x="1097136" y="31804"/>
                  </a:moveTo>
                  <a:lnTo>
                    <a:pt x="1124638" y="39132"/>
                  </a:lnTo>
                  <a:lnTo>
                    <a:pt x="1167123" y="55246"/>
                  </a:lnTo>
                  <a:lnTo>
                    <a:pt x="1105665" y="135655"/>
                  </a:lnTo>
                  <a:close/>
                  <a:moveTo>
                    <a:pt x="676543" y="20973"/>
                  </a:moveTo>
                  <a:lnTo>
                    <a:pt x="667124" y="135655"/>
                  </a:lnTo>
                  <a:lnTo>
                    <a:pt x="596731" y="43555"/>
                  </a:lnTo>
                  <a:lnTo>
                    <a:pt x="608393" y="39132"/>
                  </a:lnTo>
                  <a:close/>
                  <a:moveTo>
                    <a:pt x="931833" y="2111"/>
                  </a:moveTo>
                  <a:lnTo>
                    <a:pt x="955266" y="3337"/>
                  </a:lnTo>
                  <a:lnTo>
                    <a:pt x="1006960" y="11512"/>
                  </a:lnTo>
                  <a:lnTo>
                    <a:pt x="960437" y="105416"/>
                  </a:lnTo>
                  <a:close/>
                  <a:moveTo>
                    <a:pt x="841541" y="0"/>
                  </a:moveTo>
                  <a:lnTo>
                    <a:pt x="812352" y="105416"/>
                  </a:lnTo>
                  <a:lnTo>
                    <a:pt x="762941" y="5682"/>
                  </a:lnTo>
                  <a:lnTo>
                    <a:pt x="777765" y="3337"/>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4" name="Oval 303">
              <a:extLst>
                <a:ext uri="{FF2B5EF4-FFF2-40B4-BE49-F238E27FC236}">
                  <a16:creationId xmlns:a16="http://schemas.microsoft.com/office/drawing/2014/main" id="{9E133025-BCB2-4643-B087-4B288C755FDC}"/>
                </a:ext>
              </a:extLst>
            </p:cNvPr>
            <p:cNvSpPr/>
            <p:nvPr/>
          </p:nvSpPr>
          <p:spPr>
            <a:xfrm>
              <a:off x="4854170" y="886734"/>
              <a:ext cx="1051330" cy="12866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pSp>
      <p:grpSp>
        <p:nvGrpSpPr>
          <p:cNvPr id="305" name="Group 304">
            <a:extLst>
              <a:ext uri="{FF2B5EF4-FFF2-40B4-BE49-F238E27FC236}">
                <a16:creationId xmlns:a16="http://schemas.microsoft.com/office/drawing/2014/main" id="{05490C58-4117-4085-92A1-883B118DA78E}"/>
              </a:ext>
            </a:extLst>
          </p:cNvPr>
          <p:cNvGrpSpPr/>
          <p:nvPr/>
        </p:nvGrpSpPr>
        <p:grpSpPr>
          <a:xfrm>
            <a:off x="3276931" y="4352359"/>
            <a:ext cx="294729" cy="405177"/>
            <a:chOff x="4854170" y="886734"/>
            <a:chExt cx="1051330" cy="1286623"/>
          </a:xfrm>
        </p:grpSpPr>
        <p:sp>
          <p:nvSpPr>
            <p:cNvPr id="306" name="Freeform: Shape 305">
              <a:extLst>
                <a:ext uri="{FF2B5EF4-FFF2-40B4-BE49-F238E27FC236}">
                  <a16:creationId xmlns:a16="http://schemas.microsoft.com/office/drawing/2014/main" id="{6EE563E6-F2A7-4727-8598-16129F2F077D}"/>
                </a:ext>
              </a:extLst>
            </p:cNvPr>
            <p:cNvSpPr/>
            <p:nvPr/>
          </p:nvSpPr>
          <p:spPr>
            <a:xfrm>
              <a:off x="5055165" y="1082633"/>
              <a:ext cx="676946" cy="870159"/>
            </a:xfrm>
            <a:custGeom>
              <a:avLst/>
              <a:gdLst>
                <a:gd name="connsiteX0" fmla="*/ 868018 w 1736036"/>
                <a:gd name="connsiteY0" fmla="*/ 0 h 1798984"/>
                <a:gd name="connsiteX1" fmla="*/ 933335 w 1736036"/>
                <a:gd name="connsiteY1" fmla="*/ 3418 h 1798984"/>
                <a:gd name="connsiteX2" fmla="*/ 961939 w 1736036"/>
                <a:gd name="connsiteY2" fmla="*/ 106723 h 1798984"/>
                <a:gd name="connsiteX3" fmla="*/ 1008462 w 1736036"/>
                <a:gd name="connsiteY3" fmla="*/ 12819 h 1798984"/>
                <a:gd name="connsiteX4" fmla="*/ 1042954 w 1736036"/>
                <a:gd name="connsiteY4" fmla="*/ 18274 h 1798984"/>
                <a:gd name="connsiteX5" fmla="*/ 1098638 w 1736036"/>
                <a:gd name="connsiteY5" fmla="*/ 33111 h 1798984"/>
                <a:gd name="connsiteX6" fmla="*/ 1107167 w 1736036"/>
                <a:gd name="connsiteY6" fmla="*/ 136962 h 1798984"/>
                <a:gd name="connsiteX7" fmla="*/ 1168625 w 1736036"/>
                <a:gd name="connsiteY7" fmla="*/ 56553 h 1798984"/>
                <a:gd name="connsiteX8" fmla="*/ 1205890 w 1736036"/>
                <a:gd name="connsiteY8" fmla="*/ 70687 h 1798984"/>
                <a:gd name="connsiteX9" fmla="*/ 1254713 w 1736036"/>
                <a:gd name="connsiteY9" fmla="*/ 95059 h 1798984"/>
                <a:gd name="connsiteX10" fmla="*/ 1243980 w 1736036"/>
                <a:gd name="connsiteY10" fmla="*/ 196287 h 1798984"/>
                <a:gd name="connsiteX11" fmla="*/ 1317797 w 1736036"/>
                <a:gd name="connsiteY11" fmla="*/ 131246 h 1798984"/>
                <a:gd name="connsiteX12" fmla="*/ 1353335 w 1736036"/>
                <a:gd name="connsiteY12" fmla="*/ 153619 h 1798984"/>
                <a:gd name="connsiteX13" fmla="*/ 1395242 w 1736036"/>
                <a:gd name="connsiteY13" fmla="*/ 189449 h 1798984"/>
                <a:gd name="connsiteX14" fmla="*/ 1367098 w 1736036"/>
                <a:gd name="connsiteY14" fmla="*/ 282411 h 1798984"/>
                <a:gd name="connsiteX15" fmla="*/ 1448856 w 1736036"/>
                <a:gd name="connsiteY15" fmla="*/ 235289 h 1798984"/>
                <a:gd name="connsiteX16" fmla="*/ 1481799 w 1736036"/>
                <a:gd name="connsiteY16" fmla="*/ 263455 h 1798984"/>
                <a:gd name="connsiteX17" fmla="*/ 1516503 w 1736036"/>
                <a:gd name="connsiteY17" fmla="*/ 307041 h 1798984"/>
                <a:gd name="connsiteX18" fmla="*/ 1471808 w 1736036"/>
                <a:gd name="connsiteY18" fmla="*/ 392029 h 1798984"/>
                <a:gd name="connsiteX19" fmla="*/ 1560690 w 1736036"/>
                <a:gd name="connsiteY19" fmla="*/ 362539 h 1798984"/>
                <a:gd name="connsiteX20" fmla="*/ 1587792 w 1736036"/>
                <a:gd name="connsiteY20" fmla="*/ 396577 h 1798984"/>
                <a:gd name="connsiteX21" fmla="*/ 1613927 w 1736036"/>
                <a:gd name="connsiteY21" fmla="*/ 446474 h 1798984"/>
                <a:gd name="connsiteX22" fmla="*/ 1554076 w 1736036"/>
                <a:gd name="connsiteY22" fmla="*/ 520919 h 1798984"/>
                <a:gd name="connsiteX23" fmla="*/ 1647250 w 1736036"/>
                <a:gd name="connsiteY23" fmla="*/ 510092 h 1798984"/>
                <a:gd name="connsiteX24" fmla="*/ 1667823 w 1736036"/>
                <a:gd name="connsiteY24" fmla="*/ 549369 h 1798984"/>
                <a:gd name="connsiteX25" fmla="*/ 1686075 w 1736036"/>
                <a:gd name="connsiteY25" fmla="*/ 601044 h 1798984"/>
                <a:gd name="connsiteX26" fmla="*/ 1610744 w 1736036"/>
                <a:gd name="connsiteY26" fmla="*/ 664145 h 1798984"/>
                <a:gd name="connsiteX27" fmla="*/ 1707138 w 1736036"/>
                <a:gd name="connsiteY27" fmla="*/ 672822 h 1798984"/>
                <a:gd name="connsiteX28" fmla="*/ 1718401 w 1736036"/>
                <a:gd name="connsiteY28" fmla="*/ 718213 h 1798984"/>
                <a:gd name="connsiteX29" fmla="*/ 1725929 w 1736036"/>
                <a:gd name="connsiteY29" fmla="*/ 769323 h 1798984"/>
                <a:gd name="connsiteX30" fmla="*/ 1639629 w 1736036"/>
                <a:gd name="connsiteY30" fmla="*/ 816181 h 1798984"/>
                <a:gd name="connsiteX31" fmla="*/ 1733363 w 1736036"/>
                <a:gd name="connsiteY31" fmla="*/ 844625 h 1798984"/>
                <a:gd name="connsiteX32" fmla="*/ 1736036 w 1736036"/>
                <a:gd name="connsiteY32" fmla="*/ 899492 h 1798984"/>
                <a:gd name="connsiteX33" fmla="*/ 1733936 w 1736036"/>
                <a:gd name="connsiteY33" fmla="*/ 942588 h 1798984"/>
                <a:gd name="connsiteX34" fmla="*/ 1639629 w 1736036"/>
                <a:gd name="connsiteY34" fmla="*/ 971206 h 1798984"/>
                <a:gd name="connsiteX35" fmla="*/ 1727510 w 1736036"/>
                <a:gd name="connsiteY35" fmla="*/ 1018923 h 1798984"/>
                <a:gd name="connsiteX36" fmla="*/ 1718401 w 1736036"/>
                <a:gd name="connsiteY36" fmla="*/ 1080771 h 1798984"/>
                <a:gd name="connsiteX37" fmla="*/ 1710082 w 1736036"/>
                <a:gd name="connsiteY37" fmla="*/ 1114301 h 1798984"/>
                <a:gd name="connsiteX38" fmla="*/ 1610744 w 1736036"/>
                <a:gd name="connsiteY38" fmla="*/ 1123242 h 1798984"/>
                <a:gd name="connsiteX39" fmla="*/ 1689236 w 1736036"/>
                <a:gd name="connsiteY39" fmla="*/ 1188991 h 1798984"/>
                <a:gd name="connsiteX40" fmla="*/ 1667823 w 1736036"/>
                <a:gd name="connsiteY40" fmla="*/ 1249615 h 1798984"/>
                <a:gd name="connsiteX41" fmla="*/ 1652976 w 1736036"/>
                <a:gd name="connsiteY41" fmla="*/ 1277960 h 1798984"/>
                <a:gd name="connsiteX42" fmla="*/ 1554076 w 1736036"/>
                <a:gd name="connsiteY42" fmla="*/ 1266468 h 1798984"/>
                <a:gd name="connsiteX43" fmla="*/ 1617605 w 1736036"/>
                <a:gd name="connsiteY43" fmla="*/ 1345489 h 1798984"/>
                <a:gd name="connsiteX44" fmla="*/ 1587792 w 1736036"/>
                <a:gd name="connsiteY44" fmla="*/ 1402407 h 1798984"/>
                <a:gd name="connsiteX45" fmla="*/ 1567994 w 1736036"/>
                <a:gd name="connsiteY45" fmla="*/ 1427272 h 1798984"/>
                <a:gd name="connsiteX46" fmla="*/ 1471808 w 1736036"/>
                <a:gd name="connsiteY46" fmla="*/ 1395358 h 1798984"/>
                <a:gd name="connsiteX47" fmla="*/ 1520175 w 1736036"/>
                <a:gd name="connsiteY47" fmla="*/ 1487330 h 1798984"/>
                <a:gd name="connsiteX48" fmla="*/ 1481799 w 1736036"/>
                <a:gd name="connsiteY48" fmla="*/ 1535529 h 1798984"/>
                <a:gd name="connsiteX49" fmla="*/ 1456958 w 1736036"/>
                <a:gd name="connsiteY49" fmla="*/ 1556768 h 1798984"/>
                <a:gd name="connsiteX50" fmla="*/ 1367098 w 1736036"/>
                <a:gd name="connsiteY50" fmla="*/ 1504976 h 1798984"/>
                <a:gd name="connsiteX51" fmla="*/ 1398031 w 1736036"/>
                <a:gd name="connsiteY51" fmla="*/ 1607150 h 1798984"/>
                <a:gd name="connsiteX52" fmla="*/ 1353335 w 1736036"/>
                <a:gd name="connsiteY52" fmla="*/ 1645365 h 1798984"/>
                <a:gd name="connsiteX53" fmla="*/ 1325474 w 1736036"/>
                <a:gd name="connsiteY53" fmla="*/ 1662905 h 1798984"/>
                <a:gd name="connsiteX54" fmla="*/ 1243980 w 1736036"/>
                <a:gd name="connsiteY54" fmla="*/ 1591100 h 1798984"/>
                <a:gd name="connsiteX55" fmla="*/ 1255881 w 1736036"/>
                <a:gd name="connsiteY55" fmla="*/ 1703343 h 1798984"/>
                <a:gd name="connsiteX56" fmla="*/ 1205890 w 1736036"/>
                <a:gd name="connsiteY56" fmla="*/ 1728298 h 1798984"/>
                <a:gd name="connsiteX57" fmla="*/ 1175497 w 1736036"/>
                <a:gd name="connsiteY57" fmla="*/ 1739825 h 1798984"/>
                <a:gd name="connsiteX58" fmla="*/ 1107167 w 1736036"/>
                <a:gd name="connsiteY58" fmla="*/ 1650425 h 1798984"/>
                <a:gd name="connsiteX59" fmla="*/ 1097664 w 1736036"/>
                <a:gd name="connsiteY59" fmla="*/ 1766133 h 1798984"/>
                <a:gd name="connsiteX60" fmla="*/ 1042954 w 1736036"/>
                <a:gd name="connsiteY60" fmla="*/ 1780710 h 1798984"/>
                <a:gd name="connsiteX61" fmla="*/ 1013790 w 1736036"/>
                <a:gd name="connsiteY61" fmla="*/ 1785322 h 1798984"/>
                <a:gd name="connsiteX62" fmla="*/ 961939 w 1736036"/>
                <a:gd name="connsiteY62" fmla="*/ 1680664 h 1798984"/>
                <a:gd name="connsiteX63" fmla="*/ 930077 w 1736036"/>
                <a:gd name="connsiteY63" fmla="*/ 1795737 h 1798984"/>
                <a:gd name="connsiteX64" fmla="*/ 868018 w 1736036"/>
                <a:gd name="connsiteY64" fmla="*/ 1798984 h 1798984"/>
                <a:gd name="connsiteX65" fmla="*/ 846302 w 1736036"/>
                <a:gd name="connsiteY65" fmla="*/ 1797848 h 1798984"/>
                <a:gd name="connsiteX66" fmla="*/ 813855 w 1736036"/>
                <a:gd name="connsiteY66" fmla="*/ 1680664 h 1798984"/>
                <a:gd name="connsiteX67" fmla="*/ 759116 w 1736036"/>
                <a:gd name="connsiteY67" fmla="*/ 1791153 h 1798984"/>
                <a:gd name="connsiteX68" fmla="*/ 693082 w 1736036"/>
                <a:gd name="connsiteY68" fmla="*/ 1780710 h 1798984"/>
                <a:gd name="connsiteX69" fmla="*/ 679020 w 1736036"/>
                <a:gd name="connsiteY69" fmla="*/ 1776963 h 1798984"/>
                <a:gd name="connsiteX70" fmla="*/ 668627 w 1736036"/>
                <a:gd name="connsiteY70" fmla="*/ 1650425 h 1798984"/>
                <a:gd name="connsiteX71" fmla="*/ 591362 w 1736036"/>
                <a:gd name="connsiteY71" fmla="*/ 1751516 h 1798984"/>
                <a:gd name="connsiteX72" fmla="*/ 530146 w 1736036"/>
                <a:gd name="connsiteY72" fmla="*/ 1728298 h 1798984"/>
                <a:gd name="connsiteX73" fmla="*/ 517915 w 1736036"/>
                <a:gd name="connsiteY73" fmla="*/ 1722192 h 1798984"/>
                <a:gd name="connsiteX74" fmla="*/ 531814 w 1736036"/>
                <a:gd name="connsiteY74" fmla="*/ 1591100 h 1798984"/>
                <a:gd name="connsiteX75" fmla="*/ 433752 w 1736036"/>
                <a:gd name="connsiteY75" fmla="*/ 1677504 h 1798984"/>
                <a:gd name="connsiteX76" fmla="*/ 382701 w 1736036"/>
                <a:gd name="connsiteY76" fmla="*/ 1645365 h 1798984"/>
                <a:gd name="connsiteX77" fmla="*/ 369588 w 1736036"/>
                <a:gd name="connsiteY77" fmla="*/ 1634154 h 1798984"/>
                <a:gd name="connsiteX78" fmla="*/ 408696 w 1736036"/>
                <a:gd name="connsiteY78" fmla="*/ 1504976 h 1798984"/>
                <a:gd name="connsiteX79" fmla="*/ 295087 w 1736036"/>
                <a:gd name="connsiteY79" fmla="*/ 1570455 h 1798984"/>
                <a:gd name="connsiteX80" fmla="*/ 254237 w 1736036"/>
                <a:gd name="connsiteY80" fmla="*/ 1535529 h 1798984"/>
                <a:gd name="connsiteX81" fmla="*/ 239804 w 1736036"/>
                <a:gd name="connsiteY81" fmla="*/ 1517402 h 1798984"/>
                <a:gd name="connsiteX82" fmla="*/ 303986 w 1736036"/>
                <a:gd name="connsiteY82" fmla="*/ 1395358 h 1798984"/>
                <a:gd name="connsiteX83" fmla="*/ 176350 w 1736036"/>
                <a:gd name="connsiteY83" fmla="*/ 1437707 h 1798984"/>
                <a:gd name="connsiteX84" fmla="*/ 148244 w 1736036"/>
                <a:gd name="connsiteY84" fmla="*/ 1402407 h 1798984"/>
                <a:gd name="connsiteX85" fmla="*/ 134115 w 1736036"/>
                <a:gd name="connsiteY85" fmla="*/ 1375432 h 1798984"/>
                <a:gd name="connsiteX86" fmla="*/ 221718 w 1736036"/>
                <a:gd name="connsiteY86" fmla="*/ 1266468 h 1798984"/>
                <a:gd name="connsiteX87" fmla="*/ 85341 w 1736036"/>
                <a:gd name="connsiteY87" fmla="*/ 1282315 h 1798984"/>
                <a:gd name="connsiteX88" fmla="*/ 68213 w 1736036"/>
                <a:gd name="connsiteY88" fmla="*/ 1249615 h 1798984"/>
                <a:gd name="connsiteX89" fmla="*/ 55878 w 1736036"/>
                <a:gd name="connsiteY89" fmla="*/ 1214691 h 1798984"/>
                <a:gd name="connsiteX90" fmla="*/ 165050 w 1736036"/>
                <a:gd name="connsiteY90" fmla="*/ 1123242 h 1798984"/>
                <a:gd name="connsiteX91" fmla="*/ 25047 w 1736036"/>
                <a:gd name="connsiteY91" fmla="*/ 1110640 h 1798984"/>
                <a:gd name="connsiteX92" fmla="*/ 17635 w 1736036"/>
                <a:gd name="connsiteY92" fmla="*/ 1080771 h 1798984"/>
                <a:gd name="connsiteX93" fmla="*/ 11470 w 1736036"/>
                <a:gd name="connsiteY93" fmla="*/ 1038912 h 1798984"/>
                <a:gd name="connsiteX94" fmla="*/ 136165 w 1736036"/>
                <a:gd name="connsiteY94" fmla="*/ 971206 h 1798984"/>
                <a:gd name="connsiteX95" fmla="*/ 1503 w 1736036"/>
                <a:gd name="connsiteY95" fmla="*/ 930342 h 1798984"/>
                <a:gd name="connsiteX96" fmla="*/ 0 w 1736036"/>
                <a:gd name="connsiteY96" fmla="*/ 899492 h 1798984"/>
                <a:gd name="connsiteX97" fmla="*/ 2077 w 1736036"/>
                <a:gd name="connsiteY97" fmla="*/ 856871 h 1798984"/>
                <a:gd name="connsiteX98" fmla="*/ 136165 w 1736036"/>
                <a:gd name="connsiteY98" fmla="*/ 816181 h 1798984"/>
                <a:gd name="connsiteX99" fmla="*/ 13052 w 1736036"/>
                <a:gd name="connsiteY99" fmla="*/ 749334 h 1798984"/>
                <a:gd name="connsiteX100" fmla="*/ 17635 w 1736036"/>
                <a:gd name="connsiteY100" fmla="*/ 718213 h 1798984"/>
                <a:gd name="connsiteX101" fmla="*/ 27990 w 1736036"/>
                <a:gd name="connsiteY101" fmla="*/ 676482 h 1798984"/>
                <a:gd name="connsiteX102" fmla="*/ 165050 w 1736036"/>
                <a:gd name="connsiteY102" fmla="*/ 664145 h 1798984"/>
                <a:gd name="connsiteX103" fmla="*/ 59039 w 1736036"/>
                <a:gd name="connsiteY103" fmla="*/ 575344 h 1798984"/>
                <a:gd name="connsiteX104" fmla="*/ 68213 w 1736036"/>
                <a:gd name="connsiteY104" fmla="*/ 549369 h 1798984"/>
                <a:gd name="connsiteX105" fmla="*/ 91067 w 1736036"/>
                <a:gd name="connsiteY105" fmla="*/ 505737 h 1798984"/>
                <a:gd name="connsiteX106" fmla="*/ 221718 w 1736036"/>
                <a:gd name="connsiteY106" fmla="*/ 520919 h 1798984"/>
                <a:gd name="connsiteX107" fmla="*/ 137793 w 1736036"/>
                <a:gd name="connsiteY107" fmla="*/ 416530 h 1798984"/>
                <a:gd name="connsiteX108" fmla="*/ 148244 w 1736036"/>
                <a:gd name="connsiteY108" fmla="*/ 396577 h 1798984"/>
                <a:gd name="connsiteX109" fmla="*/ 183654 w 1736036"/>
                <a:gd name="connsiteY109" fmla="*/ 352104 h 1798984"/>
                <a:gd name="connsiteX110" fmla="*/ 303986 w 1736036"/>
                <a:gd name="connsiteY110" fmla="*/ 392029 h 1798984"/>
                <a:gd name="connsiteX111" fmla="*/ 243477 w 1736036"/>
                <a:gd name="connsiteY111" fmla="*/ 276969 h 1798984"/>
                <a:gd name="connsiteX112" fmla="*/ 254237 w 1736036"/>
                <a:gd name="connsiteY112" fmla="*/ 263455 h 1798984"/>
                <a:gd name="connsiteX113" fmla="*/ 303189 w 1736036"/>
                <a:gd name="connsiteY113" fmla="*/ 221601 h 1798984"/>
                <a:gd name="connsiteX114" fmla="*/ 408696 w 1736036"/>
                <a:gd name="connsiteY114" fmla="*/ 282411 h 1798984"/>
                <a:gd name="connsiteX115" fmla="*/ 372377 w 1736036"/>
                <a:gd name="connsiteY115" fmla="*/ 162446 h 1798984"/>
                <a:gd name="connsiteX116" fmla="*/ 382701 w 1736036"/>
                <a:gd name="connsiteY116" fmla="*/ 153619 h 1798984"/>
                <a:gd name="connsiteX117" fmla="*/ 441429 w 1736036"/>
                <a:gd name="connsiteY117" fmla="*/ 116648 h 1798984"/>
                <a:gd name="connsiteX118" fmla="*/ 531814 w 1736036"/>
                <a:gd name="connsiteY118" fmla="*/ 196287 h 1798984"/>
                <a:gd name="connsiteX119" fmla="*/ 519083 w 1736036"/>
                <a:gd name="connsiteY119" fmla="*/ 76210 h 1798984"/>
                <a:gd name="connsiteX120" fmla="*/ 530146 w 1736036"/>
                <a:gd name="connsiteY120" fmla="*/ 70687 h 1798984"/>
                <a:gd name="connsiteX121" fmla="*/ 598234 w 1736036"/>
                <a:gd name="connsiteY121" fmla="*/ 44862 h 1798984"/>
                <a:gd name="connsiteX122" fmla="*/ 668627 w 1736036"/>
                <a:gd name="connsiteY122" fmla="*/ 136962 h 1798984"/>
                <a:gd name="connsiteX123" fmla="*/ 678046 w 1736036"/>
                <a:gd name="connsiteY123" fmla="*/ 22280 h 1798984"/>
                <a:gd name="connsiteX124" fmla="*/ 693082 w 1736036"/>
                <a:gd name="connsiteY124" fmla="*/ 18274 h 1798984"/>
                <a:gd name="connsiteX125" fmla="*/ 764444 w 1736036"/>
                <a:gd name="connsiteY125" fmla="*/ 6989 h 1798984"/>
                <a:gd name="connsiteX126" fmla="*/ 813855 w 1736036"/>
                <a:gd name="connsiteY126" fmla="*/ 106723 h 1798984"/>
                <a:gd name="connsiteX127" fmla="*/ 843044 w 1736036"/>
                <a:gd name="connsiteY127" fmla="*/ 1307 h 1798984"/>
                <a:gd name="connsiteX128" fmla="*/ 868018 w 1736036"/>
                <a:gd name="connsiteY128" fmla="*/ 0 h 179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736036" h="1798984">
                  <a:moveTo>
                    <a:pt x="868018" y="0"/>
                  </a:moveTo>
                  <a:lnTo>
                    <a:pt x="933335" y="3418"/>
                  </a:lnTo>
                  <a:lnTo>
                    <a:pt x="961939" y="106723"/>
                  </a:lnTo>
                  <a:lnTo>
                    <a:pt x="1008462" y="12819"/>
                  </a:lnTo>
                  <a:lnTo>
                    <a:pt x="1042954" y="18274"/>
                  </a:lnTo>
                  <a:lnTo>
                    <a:pt x="1098638" y="33111"/>
                  </a:lnTo>
                  <a:lnTo>
                    <a:pt x="1107167" y="136962"/>
                  </a:lnTo>
                  <a:lnTo>
                    <a:pt x="1168625" y="56553"/>
                  </a:lnTo>
                  <a:lnTo>
                    <a:pt x="1205890" y="70687"/>
                  </a:lnTo>
                  <a:lnTo>
                    <a:pt x="1254713" y="95059"/>
                  </a:lnTo>
                  <a:lnTo>
                    <a:pt x="1243980" y="196287"/>
                  </a:lnTo>
                  <a:lnTo>
                    <a:pt x="1317797" y="131246"/>
                  </a:lnTo>
                  <a:lnTo>
                    <a:pt x="1353335" y="153619"/>
                  </a:lnTo>
                  <a:lnTo>
                    <a:pt x="1395242" y="189449"/>
                  </a:lnTo>
                  <a:lnTo>
                    <a:pt x="1367098" y="282411"/>
                  </a:lnTo>
                  <a:lnTo>
                    <a:pt x="1448856" y="235289"/>
                  </a:lnTo>
                  <a:lnTo>
                    <a:pt x="1481799" y="263455"/>
                  </a:lnTo>
                  <a:lnTo>
                    <a:pt x="1516503" y="307041"/>
                  </a:lnTo>
                  <a:lnTo>
                    <a:pt x="1471808" y="392029"/>
                  </a:lnTo>
                  <a:lnTo>
                    <a:pt x="1560690" y="362539"/>
                  </a:lnTo>
                  <a:lnTo>
                    <a:pt x="1587792" y="396577"/>
                  </a:lnTo>
                  <a:lnTo>
                    <a:pt x="1613927" y="446474"/>
                  </a:lnTo>
                  <a:lnTo>
                    <a:pt x="1554076" y="520919"/>
                  </a:lnTo>
                  <a:lnTo>
                    <a:pt x="1647250" y="510092"/>
                  </a:lnTo>
                  <a:lnTo>
                    <a:pt x="1667823" y="549369"/>
                  </a:lnTo>
                  <a:lnTo>
                    <a:pt x="1686075" y="601044"/>
                  </a:lnTo>
                  <a:lnTo>
                    <a:pt x="1610744" y="664145"/>
                  </a:lnTo>
                  <a:lnTo>
                    <a:pt x="1707138" y="672822"/>
                  </a:lnTo>
                  <a:lnTo>
                    <a:pt x="1718401" y="718213"/>
                  </a:lnTo>
                  <a:lnTo>
                    <a:pt x="1725929" y="769323"/>
                  </a:lnTo>
                  <a:lnTo>
                    <a:pt x="1639629" y="816181"/>
                  </a:lnTo>
                  <a:lnTo>
                    <a:pt x="1733363" y="844625"/>
                  </a:lnTo>
                  <a:lnTo>
                    <a:pt x="1736036" y="899492"/>
                  </a:lnTo>
                  <a:lnTo>
                    <a:pt x="1733936" y="942588"/>
                  </a:lnTo>
                  <a:lnTo>
                    <a:pt x="1639629" y="971206"/>
                  </a:lnTo>
                  <a:lnTo>
                    <a:pt x="1727510" y="1018923"/>
                  </a:lnTo>
                  <a:lnTo>
                    <a:pt x="1718401" y="1080771"/>
                  </a:lnTo>
                  <a:lnTo>
                    <a:pt x="1710082" y="1114301"/>
                  </a:lnTo>
                  <a:lnTo>
                    <a:pt x="1610744" y="1123242"/>
                  </a:lnTo>
                  <a:lnTo>
                    <a:pt x="1689236" y="1188991"/>
                  </a:lnTo>
                  <a:lnTo>
                    <a:pt x="1667823" y="1249615"/>
                  </a:lnTo>
                  <a:lnTo>
                    <a:pt x="1652976" y="1277960"/>
                  </a:lnTo>
                  <a:lnTo>
                    <a:pt x="1554076" y="1266468"/>
                  </a:lnTo>
                  <a:lnTo>
                    <a:pt x="1617605" y="1345489"/>
                  </a:lnTo>
                  <a:lnTo>
                    <a:pt x="1587792" y="1402407"/>
                  </a:lnTo>
                  <a:lnTo>
                    <a:pt x="1567994" y="1427272"/>
                  </a:lnTo>
                  <a:lnTo>
                    <a:pt x="1471808" y="1395358"/>
                  </a:lnTo>
                  <a:lnTo>
                    <a:pt x="1520175" y="1487330"/>
                  </a:lnTo>
                  <a:lnTo>
                    <a:pt x="1481799" y="1535529"/>
                  </a:lnTo>
                  <a:lnTo>
                    <a:pt x="1456958" y="1556768"/>
                  </a:lnTo>
                  <a:lnTo>
                    <a:pt x="1367098" y="1504976"/>
                  </a:lnTo>
                  <a:lnTo>
                    <a:pt x="1398031" y="1607150"/>
                  </a:lnTo>
                  <a:lnTo>
                    <a:pt x="1353335" y="1645365"/>
                  </a:lnTo>
                  <a:lnTo>
                    <a:pt x="1325474" y="1662905"/>
                  </a:lnTo>
                  <a:lnTo>
                    <a:pt x="1243980" y="1591100"/>
                  </a:lnTo>
                  <a:lnTo>
                    <a:pt x="1255881" y="1703343"/>
                  </a:lnTo>
                  <a:lnTo>
                    <a:pt x="1205890" y="1728298"/>
                  </a:lnTo>
                  <a:lnTo>
                    <a:pt x="1175497" y="1739825"/>
                  </a:lnTo>
                  <a:lnTo>
                    <a:pt x="1107167" y="1650425"/>
                  </a:lnTo>
                  <a:lnTo>
                    <a:pt x="1097664" y="1766133"/>
                  </a:lnTo>
                  <a:lnTo>
                    <a:pt x="1042954" y="1780710"/>
                  </a:lnTo>
                  <a:lnTo>
                    <a:pt x="1013790" y="1785322"/>
                  </a:lnTo>
                  <a:lnTo>
                    <a:pt x="961939" y="1680664"/>
                  </a:lnTo>
                  <a:lnTo>
                    <a:pt x="930077" y="1795737"/>
                  </a:lnTo>
                  <a:lnTo>
                    <a:pt x="868018" y="1798984"/>
                  </a:lnTo>
                  <a:lnTo>
                    <a:pt x="846302" y="1797848"/>
                  </a:lnTo>
                  <a:lnTo>
                    <a:pt x="813855" y="1680664"/>
                  </a:lnTo>
                  <a:lnTo>
                    <a:pt x="759116" y="1791153"/>
                  </a:lnTo>
                  <a:lnTo>
                    <a:pt x="693082" y="1780710"/>
                  </a:lnTo>
                  <a:lnTo>
                    <a:pt x="679020" y="1776963"/>
                  </a:lnTo>
                  <a:lnTo>
                    <a:pt x="668627" y="1650425"/>
                  </a:lnTo>
                  <a:lnTo>
                    <a:pt x="591362" y="1751516"/>
                  </a:lnTo>
                  <a:lnTo>
                    <a:pt x="530146" y="1728298"/>
                  </a:lnTo>
                  <a:lnTo>
                    <a:pt x="517915" y="1722192"/>
                  </a:lnTo>
                  <a:lnTo>
                    <a:pt x="531814" y="1591100"/>
                  </a:lnTo>
                  <a:lnTo>
                    <a:pt x="433752" y="1677504"/>
                  </a:lnTo>
                  <a:lnTo>
                    <a:pt x="382701" y="1645365"/>
                  </a:lnTo>
                  <a:lnTo>
                    <a:pt x="369588" y="1634154"/>
                  </a:lnTo>
                  <a:lnTo>
                    <a:pt x="408696" y="1504976"/>
                  </a:lnTo>
                  <a:lnTo>
                    <a:pt x="295087" y="1570455"/>
                  </a:lnTo>
                  <a:lnTo>
                    <a:pt x="254237" y="1535529"/>
                  </a:lnTo>
                  <a:lnTo>
                    <a:pt x="239804" y="1517402"/>
                  </a:lnTo>
                  <a:lnTo>
                    <a:pt x="303986" y="1395358"/>
                  </a:lnTo>
                  <a:lnTo>
                    <a:pt x="176350" y="1437707"/>
                  </a:lnTo>
                  <a:lnTo>
                    <a:pt x="148244" y="1402407"/>
                  </a:lnTo>
                  <a:lnTo>
                    <a:pt x="134115" y="1375432"/>
                  </a:lnTo>
                  <a:lnTo>
                    <a:pt x="221718" y="1266468"/>
                  </a:lnTo>
                  <a:lnTo>
                    <a:pt x="85341" y="1282315"/>
                  </a:lnTo>
                  <a:lnTo>
                    <a:pt x="68213" y="1249615"/>
                  </a:lnTo>
                  <a:lnTo>
                    <a:pt x="55878" y="1214691"/>
                  </a:lnTo>
                  <a:lnTo>
                    <a:pt x="165050" y="1123242"/>
                  </a:lnTo>
                  <a:lnTo>
                    <a:pt x="25047" y="1110640"/>
                  </a:lnTo>
                  <a:lnTo>
                    <a:pt x="17635" y="1080771"/>
                  </a:lnTo>
                  <a:lnTo>
                    <a:pt x="11470" y="1038912"/>
                  </a:lnTo>
                  <a:lnTo>
                    <a:pt x="136165" y="971206"/>
                  </a:lnTo>
                  <a:lnTo>
                    <a:pt x="1503" y="930342"/>
                  </a:lnTo>
                  <a:lnTo>
                    <a:pt x="0" y="899492"/>
                  </a:lnTo>
                  <a:lnTo>
                    <a:pt x="2077" y="856871"/>
                  </a:lnTo>
                  <a:lnTo>
                    <a:pt x="136165" y="816181"/>
                  </a:lnTo>
                  <a:lnTo>
                    <a:pt x="13052" y="749334"/>
                  </a:lnTo>
                  <a:lnTo>
                    <a:pt x="17635" y="718213"/>
                  </a:lnTo>
                  <a:lnTo>
                    <a:pt x="27990" y="676482"/>
                  </a:lnTo>
                  <a:lnTo>
                    <a:pt x="165050" y="664145"/>
                  </a:lnTo>
                  <a:lnTo>
                    <a:pt x="59039" y="575344"/>
                  </a:lnTo>
                  <a:lnTo>
                    <a:pt x="68213" y="549369"/>
                  </a:lnTo>
                  <a:lnTo>
                    <a:pt x="91067" y="505737"/>
                  </a:lnTo>
                  <a:lnTo>
                    <a:pt x="221718" y="520919"/>
                  </a:lnTo>
                  <a:lnTo>
                    <a:pt x="137793" y="416530"/>
                  </a:lnTo>
                  <a:lnTo>
                    <a:pt x="148244" y="396577"/>
                  </a:lnTo>
                  <a:lnTo>
                    <a:pt x="183654" y="352104"/>
                  </a:lnTo>
                  <a:lnTo>
                    <a:pt x="303986" y="392029"/>
                  </a:lnTo>
                  <a:lnTo>
                    <a:pt x="243477" y="276969"/>
                  </a:lnTo>
                  <a:lnTo>
                    <a:pt x="254237" y="263455"/>
                  </a:lnTo>
                  <a:lnTo>
                    <a:pt x="303189" y="221601"/>
                  </a:lnTo>
                  <a:lnTo>
                    <a:pt x="408696" y="282411"/>
                  </a:lnTo>
                  <a:lnTo>
                    <a:pt x="372377" y="162446"/>
                  </a:lnTo>
                  <a:lnTo>
                    <a:pt x="382701" y="153619"/>
                  </a:lnTo>
                  <a:lnTo>
                    <a:pt x="441429" y="116648"/>
                  </a:lnTo>
                  <a:lnTo>
                    <a:pt x="531814" y="196287"/>
                  </a:lnTo>
                  <a:lnTo>
                    <a:pt x="519083" y="76210"/>
                  </a:lnTo>
                  <a:lnTo>
                    <a:pt x="530146" y="70687"/>
                  </a:lnTo>
                  <a:lnTo>
                    <a:pt x="598234" y="44862"/>
                  </a:lnTo>
                  <a:lnTo>
                    <a:pt x="668627" y="136962"/>
                  </a:lnTo>
                  <a:lnTo>
                    <a:pt x="678046" y="22280"/>
                  </a:lnTo>
                  <a:lnTo>
                    <a:pt x="693082" y="18274"/>
                  </a:lnTo>
                  <a:lnTo>
                    <a:pt x="764444" y="6989"/>
                  </a:lnTo>
                  <a:lnTo>
                    <a:pt x="813855" y="106723"/>
                  </a:lnTo>
                  <a:lnTo>
                    <a:pt x="843044" y="1307"/>
                  </a:lnTo>
                  <a:lnTo>
                    <a:pt x="868018" y="0"/>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7" name="Freeform: Shape 306">
              <a:extLst>
                <a:ext uri="{FF2B5EF4-FFF2-40B4-BE49-F238E27FC236}">
                  <a16:creationId xmlns:a16="http://schemas.microsoft.com/office/drawing/2014/main" id="{DBE812E8-A79A-4C01-A4EC-96170AD87524}"/>
                </a:ext>
              </a:extLst>
            </p:cNvPr>
            <p:cNvSpPr/>
            <p:nvPr/>
          </p:nvSpPr>
          <p:spPr>
            <a:xfrm>
              <a:off x="4930370" y="927234"/>
              <a:ext cx="926535" cy="1188973"/>
            </a:xfrm>
            <a:custGeom>
              <a:avLst/>
              <a:gdLst>
                <a:gd name="connsiteX0" fmla="*/ 1049345 w 2014328"/>
                <a:gd name="connsiteY0" fmla="*/ 1956420 h 2108753"/>
                <a:gd name="connsiteX1" fmla="*/ 1007165 w 2014328"/>
                <a:gd name="connsiteY1" fmla="*/ 2108753 h 2108753"/>
                <a:gd name="connsiteX2" fmla="*/ 965570 w 2014328"/>
                <a:gd name="connsiteY2" fmla="*/ 1958531 h 2108753"/>
                <a:gd name="connsiteX3" fmla="*/ 987286 w 2014328"/>
                <a:gd name="connsiteY3" fmla="*/ 1959667 h 2108753"/>
                <a:gd name="connsiteX4" fmla="*/ 798287 w 2014328"/>
                <a:gd name="connsiteY4" fmla="*/ 1937646 h 2108753"/>
                <a:gd name="connsiteX5" fmla="*/ 812349 w 2014328"/>
                <a:gd name="connsiteY5" fmla="*/ 1941393 h 2108753"/>
                <a:gd name="connsiteX6" fmla="*/ 878383 w 2014328"/>
                <a:gd name="connsiteY6" fmla="*/ 1951836 h 2108753"/>
                <a:gd name="connsiteX7" fmla="*/ 810676 w 2014328"/>
                <a:gd name="connsiteY7" fmla="*/ 2088498 h 2108753"/>
                <a:gd name="connsiteX8" fmla="*/ 1216931 w 2014328"/>
                <a:gd name="connsiteY8" fmla="*/ 1926816 h 2108753"/>
                <a:gd name="connsiteX9" fmla="*/ 1203652 w 2014328"/>
                <a:gd name="connsiteY9" fmla="*/ 2088498 h 2108753"/>
                <a:gd name="connsiteX10" fmla="*/ 1133057 w 2014328"/>
                <a:gd name="connsiteY10" fmla="*/ 1946005 h 2108753"/>
                <a:gd name="connsiteX11" fmla="*/ 1162221 w 2014328"/>
                <a:gd name="connsiteY11" fmla="*/ 1941393 h 2108753"/>
                <a:gd name="connsiteX12" fmla="*/ 637183 w 2014328"/>
                <a:gd name="connsiteY12" fmla="*/ 1882875 h 2108753"/>
                <a:gd name="connsiteX13" fmla="*/ 649414 w 2014328"/>
                <a:gd name="connsiteY13" fmla="*/ 1888981 h 2108753"/>
                <a:gd name="connsiteX14" fmla="*/ 710630 w 2014328"/>
                <a:gd name="connsiteY14" fmla="*/ 1912199 h 2108753"/>
                <a:gd name="connsiteX15" fmla="*/ 621743 w 2014328"/>
                <a:gd name="connsiteY15" fmla="*/ 2028494 h 2108753"/>
                <a:gd name="connsiteX16" fmla="*/ 1375148 w 2014328"/>
                <a:gd name="connsiteY16" fmla="*/ 1864026 h 2108753"/>
                <a:gd name="connsiteX17" fmla="*/ 1392586 w 2014328"/>
                <a:gd name="connsiteY17" fmla="*/ 2028494 h 2108753"/>
                <a:gd name="connsiteX18" fmla="*/ 1294764 w 2014328"/>
                <a:gd name="connsiteY18" fmla="*/ 1900508 h 2108753"/>
                <a:gd name="connsiteX19" fmla="*/ 1325157 w 2014328"/>
                <a:gd name="connsiteY19" fmla="*/ 1888981 h 2108753"/>
                <a:gd name="connsiteX20" fmla="*/ 488856 w 2014328"/>
                <a:gd name="connsiteY20" fmla="*/ 1794837 h 2108753"/>
                <a:gd name="connsiteX21" fmla="*/ 501969 w 2014328"/>
                <a:gd name="connsiteY21" fmla="*/ 1806048 h 2108753"/>
                <a:gd name="connsiteX22" fmla="*/ 553020 w 2014328"/>
                <a:gd name="connsiteY22" fmla="*/ 1838187 h 2108753"/>
                <a:gd name="connsiteX23" fmla="*/ 447615 w 2014328"/>
                <a:gd name="connsiteY23" fmla="*/ 1931059 h 2108753"/>
                <a:gd name="connsiteX24" fmla="*/ 1517299 w 2014328"/>
                <a:gd name="connsiteY24" fmla="*/ 1767833 h 2108753"/>
                <a:gd name="connsiteX25" fmla="*/ 1566715 w 2014328"/>
                <a:gd name="connsiteY25" fmla="*/ 1931059 h 2108753"/>
                <a:gd name="connsiteX26" fmla="*/ 1444742 w 2014328"/>
                <a:gd name="connsiteY26" fmla="*/ 1823588 h 2108753"/>
                <a:gd name="connsiteX27" fmla="*/ 1472603 w 2014328"/>
                <a:gd name="connsiteY27" fmla="*/ 1806048 h 2108753"/>
                <a:gd name="connsiteX28" fmla="*/ 359071 w 2014328"/>
                <a:gd name="connsiteY28" fmla="*/ 1678085 h 2108753"/>
                <a:gd name="connsiteX29" fmla="*/ 373504 w 2014328"/>
                <a:gd name="connsiteY29" fmla="*/ 1696212 h 2108753"/>
                <a:gd name="connsiteX30" fmla="*/ 414354 w 2014328"/>
                <a:gd name="connsiteY30" fmla="*/ 1731138 h 2108753"/>
                <a:gd name="connsiteX31" fmla="*/ 294992 w 2014328"/>
                <a:gd name="connsiteY31" fmla="*/ 1799933 h 2108753"/>
                <a:gd name="connsiteX32" fmla="*/ 1639443 w 2014328"/>
                <a:gd name="connsiteY32" fmla="*/ 1648013 h 2108753"/>
                <a:gd name="connsiteX33" fmla="*/ 1719337 w 2014328"/>
                <a:gd name="connsiteY33" fmla="*/ 1799933 h 2108753"/>
                <a:gd name="connsiteX34" fmla="*/ 1576226 w 2014328"/>
                <a:gd name="connsiteY34" fmla="*/ 1717451 h 2108753"/>
                <a:gd name="connsiteX35" fmla="*/ 1601067 w 2014328"/>
                <a:gd name="connsiteY35" fmla="*/ 1696212 h 2108753"/>
                <a:gd name="connsiteX36" fmla="*/ 253382 w 2014328"/>
                <a:gd name="connsiteY36" fmla="*/ 1536115 h 2108753"/>
                <a:gd name="connsiteX37" fmla="*/ 267511 w 2014328"/>
                <a:gd name="connsiteY37" fmla="*/ 1563090 h 2108753"/>
                <a:gd name="connsiteX38" fmla="*/ 295617 w 2014328"/>
                <a:gd name="connsiteY38" fmla="*/ 1598390 h 2108753"/>
                <a:gd name="connsiteX39" fmla="*/ 169737 w 2014328"/>
                <a:gd name="connsiteY39" fmla="*/ 1640156 h 2108753"/>
                <a:gd name="connsiteX40" fmla="*/ 1736872 w 2014328"/>
                <a:gd name="connsiteY40" fmla="*/ 1506172 h 2108753"/>
                <a:gd name="connsiteX41" fmla="*/ 1844591 w 2014328"/>
                <a:gd name="connsiteY41" fmla="*/ 1640156 h 2108753"/>
                <a:gd name="connsiteX42" fmla="*/ 1687261 w 2014328"/>
                <a:gd name="connsiteY42" fmla="*/ 1587955 h 2108753"/>
                <a:gd name="connsiteX43" fmla="*/ 1707059 w 2014328"/>
                <a:gd name="connsiteY43" fmla="*/ 1563090 h 2108753"/>
                <a:gd name="connsiteX44" fmla="*/ 175146 w 2014328"/>
                <a:gd name="connsiteY44" fmla="*/ 1375374 h 2108753"/>
                <a:gd name="connsiteX45" fmla="*/ 187481 w 2014328"/>
                <a:gd name="connsiteY45" fmla="*/ 1410298 h 2108753"/>
                <a:gd name="connsiteX46" fmla="*/ 204609 w 2014328"/>
                <a:gd name="connsiteY46" fmla="*/ 1442998 h 2108753"/>
                <a:gd name="connsiteX47" fmla="*/ 76666 w 2014328"/>
                <a:gd name="connsiteY47" fmla="*/ 1457865 h 2108753"/>
                <a:gd name="connsiteX48" fmla="*/ 1808503 w 2014328"/>
                <a:gd name="connsiteY48" fmla="*/ 1349674 h 2108753"/>
                <a:gd name="connsiteX49" fmla="*/ 1937663 w 2014328"/>
                <a:gd name="connsiteY49" fmla="*/ 1457865 h 2108753"/>
                <a:gd name="connsiteX50" fmla="*/ 1772243 w 2014328"/>
                <a:gd name="connsiteY50" fmla="*/ 1438643 h 2108753"/>
                <a:gd name="connsiteX51" fmla="*/ 1787090 w 2014328"/>
                <a:gd name="connsiteY51" fmla="*/ 1410298 h 2108753"/>
                <a:gd name="connsiteX52" fmla="*/ 130737 w 2014328"/>
                <a:gd name="connsiteY52" fmla="*/ 1199595 h 2108753"/>
                <a:gd name="connsiteX53" fmla="*/ 136902 w 2014328"/>
                <a:gd name="connsiteY53" fmla="*/ 1241454 h 2108753"/>
                <a:gd name="connsiteX54" fmla="*/ 144314 w 2014328"/>
                <a:gd name="connsiteY54" fmla="*/ 1271323 h 2108753"/>
                <a:gd name="connsiteX55" fmla="*/ 19348 w 2014328"/>
                <a:gd name="connsiteY55" fmla="*/ 1260075 h 2108753"/>
                <a:gd name="connsiteX56" fmla="*/ 1846778 w 2014328"/>
                <a:gd name="connsiteY56" fmla="*/ 1179606 h 2108753"/>
                <a:gd name="connsiteX57" fmla="*/ 1994981 w 2014328"/>
                <a:gd name="connsiteY57" fmla="*/ 1260075 h 2108753"/>
                <a:gd name="connsiteX58" fmla="*/ 1829350 w 2014328"/>
                <a:gd name="connsiteY58" fmla="*/ 1274984 h 2108753"/>
                <a:gd name="connsiteX59" fmla="*/ 1837669 w 2014328"/>
                <a:gd name="connsiteY59" fmla="*/ 1241454 h 2108753"/>
                <a:gd name="connsiteX60" fmla="*/ 121344 w 2014328"/>
                <a:gd name="connsiteY60" fmla="*/ 1017554 h 2108753"/>
                <a:gd name="connsiteX61" fmla="*/ 119267 w 2014328"/>
                <a:gd name="connsiteY61" fmla="*/ 1060175 h 2108753"/>
                <a:gd name="connsiteX62" fmla="*/ 120770 w 2014328"/>
                <a:gd name="connsiteY62" fmla="*/ 1091025 h 2108753"/>
                <a:gd name="connsiteX63" fmla="*/ 0 w 2014328"/>
                <a:gd name="connsiteY63" fmla="*/ 1054377 h 2108753"/>
                <a:gd name="connsiteX64" fmla="*/ 1852630 w 2014328"/>
                <a:gd name="connsiteY64" fmla="*/ 1005308 h 2108753"/>
                <a:gd name="connsiteX65" fmla="*/ 2014328 w 2014328"/>
                <a:gd name="connsiteY65" fmla="*/ 1054377 h 2108753"/>
                <a:gd name="connsiteX66" fmla="*/ 1853203 w 2014328"/>
                <a:gd name="connsiteY66" fmla="*/ 1103271 h 2108753"/>
                <a:gd name="connsiteX67" fmla="*/ 1855303 w 2014328"/>
                <a:gd name="connsiteY67" fmla="*/ 1060175 h 2108753"/>
                <a:gd name="connsiteX68" fmla="*/ 147258 w 2014328"/>
                <a:gd name="connsiteY68" fmla="*/ 837165 h 2108753"/>
                <a:gd name="connsiteX69" fmla="*/ 136903 w 2014328"/>
                <a:gd name="connsiteY69" fmla="*/ 878896 h 2108753"/>
                <a:gd name="connsiteX70" fmla="*/ 132320 w 2014328"/>
                <a:gd name="connsiteY70" fmla="*/ 910017 h 2108753"/>
                <a:gd name="connsiteX71" fmla="*/ 19349 w 2014328"/>
                <a:gd name="connsiteY71" fmla="*/ 848678 h 2108753"/>
                <a:gd name="connsiteX72" fmla="*/ 1826406 w 2014328"/>
                <a:gd name="connsiteY72" fmla="*/ 833505 h 2108753"/>
                <a:gd name="connsiteX73" fmla="*/ 1994981 w 2014328"/>
                <a:gd name="connsiteY73" fmla="*/ 848678 h 2108753"/>
                <a:gd name="connsiteX74" fmla="*/ 1845197 w 2014328"/>
                <a:gd name="connsiteY74" fmla="*/ 930006 h 2108753"/>
                <a:gd name="connsiteX75" fmla="*/ 1837669 w 2014328"/>
                <a:gd name="connsiteY75" fmla="*/ 878896 h 2108753"/>
                <a:gd name="connsiteX76" fmla="*/ 1937663 w 2014328"/>
                <a:gd name="connsiteY76" fmla="*/ 650888 h 2108753"/>
                <a:gd name="connsiteX77" fmla="*/ 1805342 w 2014328"/>
                <a:gd name="connsiteY77" fmla="*/ 761727 h 2108753"/>
                <a:gd name="connsiteX78" fmla="*/ 1787090 w 2014328"/>
                <a:gd name="connsiteY78" fmla="*/ 710052 h 2108753"/>
                <a:gd name="connsiteX79" fmla="*/ 1766517 w 2014328"/>
                <a:gd name="connsiteY79" fmla="*/ 670775 h 2108753"/>
                <a:gd name="connsiteX80" fmla="*/ 76666 w 2014328"/>
                <a:gd name="connsiteY80" fmla="*/ 650888 h 2108753"/>
                <a:gd name="connsiteX81" fmla="*/ 210335 w 2014328"/>
                <a:gd name="connsiteY81" fmla="*/ 666420 h 2108753"/>
                <a:gd name="connsiteX82" fmla="*/ 187481 w 2014328"/>
                <a:gd name="connsiteY82" fmla="*/ 710052 h 2108753"/>
                <a:gd name="connsiteX83" fmla="*/ 178307 w 2014328"/>
                <a:gd name="connsiteY83" fmla="*/ 736027 h 2108753"/>
                <a:gd name="connsiteX84" fmla="*/ 1844591 w 2014328"/>
                <a:gd name="connsiteY84" fmla="*/ 468597 h 2108753"/>
                <a:gd name="connsiteX85" fmla="*/ 1733194 w 2014328"/>
                <a:gd name="connsiteY85" fmla="*/ 607157 h 2108753"/>
                <a:gd name="connsiteX86" fmla="*/ 1707059 w 2014328"/>
                <a:gd name="connsiteY86" fmla="*/ 557260 h 2108753"/>
                <a:gd name="connsiteX87" fmla="*/ 1679957 w 2014328"/>
                <a:gd name="connsiteY87" fmla="*/ 523222 h 2108753"/>
                <a:gd name="connsiteX88" fmla="*/ 169737 w 2014328"/>
                <a:gd name="connsiteY88" fmla="*/ 468597 h 2108753"/>
                <a:gd name="connsiteX89" fmla="*/ 302921 w 2014328"/>
                <a:gd name="connsiteY89" fmla="*/ 512787 h 2108753"/>
                <a:gd name="connsiteX90" fmla="*/ 267511 w 2014328"/>
                <a:gd name="connsiteY90" fmla="*/ 557260 h 2108753"/>
                <a:gd name="connsiteX91" fmla="*/ 257060 w 2014328"/>
                <a:gd name="connsiteY91" fmla="*/ 577213 h 2108753"/>
                <a:gd name="connsiteX92" fmla="*/ 1719337 w 2014328"/>
                <a:gd name="connsiteY92" fmla="*/ 308820 h 2108753"/>
                <a:gd name="connsiteX93" fmla="*/ 1635771 w 2014328"/>
                <a:gd name="connsiteY93" fmla="*/ 467724 h 2108753"/>
                <a:gd name="connsiteX94" fmla="*/ 1601067 w 2014328"/>
                <a:gd name="connsiteY94" fmla="*/ 424138 h 2108753"/>
                <a:gd name="connsiteX95" fmla="*/ 1568124 w 2014328"/>
                <a:gd name="connsiteY95" fmla="*/ 395972 h 2108753"/>
                <a:gd name="connsiteX96" fmla="*/ 294992 w 2014328"/>
                <a:gd name="connsiteY96" fmla="*/ 308820 h 2108753"/>
                <a:gd name="connsiteX97" fmla="*/ 422456 w 2014328"/>
                <a:gd name="connsiteY97" fmla="*/ 382284 h 2108753"/>
                <a:gd name="connsiteX98" fmla="*/ 373504 w 2014328"/>
                <a:gd name="connsiteY98" fmla="*/ 424138 h 2108753"/>
                <a:gd name="connsiteX99" fmla="*/ 362744 w 2014328"/>
                <a:gd name="connsiteY99" fmla="*/ 437652 h 2108753"/>
                <a:gd name="connsiteX100" fmla="*/ 1566714 w 2014328"/>
                <a:gd name="connsiteY100" fmla="*/ 177694 h 2108753"/>
                <a:gd name="connsiteX101" fmla="*/ 1514509 w 2014328"/>
                <a:gd name="connsiteY101" fmla="*/ 350132 h 2108753"/>
                <a:gd name="connsiteX102" fmla="*/ 1472602 w 2014328"/>
                <a:gd name="connsiteY102" fmla="*/ 314302 h 2108753"/>
                <a:gd name="connsiteX103" fmla="*/ 1437064 w 2014328"/>
                <a:gd name="connsiteY103" fmla="*/ 291929 h 2108753"/>
                <a:gd name="connsiteX104" fmla="*/ 447614 w 2014328"/>
                <a:gd name="connsiteY104" fmla="*/ 177694 h 2108753"/>
                <a:gd name="connsiteX105" fmla="*/ 560696 w 2014328"/>
                <a:gd name="connsiteY105" fmla="*/ 277331 h 2108753"/>
                <a:gd name="connsiteX106" fmla="*/ 501968 w 2014328"/>
                <a:gd name="connsiteY106" fmla="*/ 314302 h 2108753"/>
                <a:gd name="connsiteX107" fmla="*/ 491644 w 2014328"/>
                <a:gd name="connsiteY107" fmla="*/ 323129 h 2108753"/>
                <a:gd name="connsiteX108" fmla="*/ 1392586 w 2014328"/>
                <a:gd name="connsiteY108" fmla="*/ 80259 h 2108753"/>
                <a:gd name="connsiteX109" fmla="*/ 1373980 w 2014328"/>
                <a:gd name="connsiteY109" fmla="*/ 255742 h 2108753"/>
                <a:gd name="connsiteX110" fmla="*/ 1325157 w 2014328"/>
                <a:gd name="connsiteY110" fmla="*/ 231370 h 2108753"/>
                <a:gd name="connsiteX111" fmla="*/ 1287892 w 2014328"/>
                <a:gd name="connsiteY111" fmla="*/ 217236 h 2108753"/>
                <a:gd name="connsiteX112" fmla="*/ 621743 w 2014328"/>
                <a:gd name="connsiteY112" fmla="*/ 80259 h 2108753"/>
                <a:gd name="connsiteX113" fmla="*/ 717502 w 2014328"/>
                <a:gd name="connsiteY113" fmla="*/ 205545 h 2108753"/>
                <a:gd name="connsiteX114" fmla="*/ 649414 w 2014328"/>
                <a:gd name="connsiteY114" fmla="*/ 231370 h 2108753"/>
                <a:gd name="connsiteX115" fmla="*/ 638351 w 2014328"/>
                <a:gd name="connsiteY115" fmla="*/ 236893 h 2108753"/>
                <a:gd name="connsiteX116" fmla="*/ 1203652 w 2014328"/>
                <a:gd name="connsiteY116" fmla="*/ 20255 h 2108753"/>
                <a:gd name="connsiteX117" fmla="*/ 1217905 w 2014328"/>
                <a:gd name="connsiteY117" fmla="*/ 193794 h 2108753"/>
                <a:gd name="connsiteX118" fmla="*/ 1162221 w 2014328"/>
                <a:gd name="connsiteY118" fmla="*/ 178957 h 2108753"/>
                <a:gd name="connsiteX119" fmla="*/ 1127729 w 2014328"/>
                <a:gd name="connsiteY119" fmla="*/ 173502 h 2108753"/>
                <a:gd name="connsiteX120" fmla="*/ 810676 w 2014328"/>
                <a:gd name="connsiteY120" fmla="*/ 20255 h 2108753"/>
                <a:gd name="connsiteX121" fmla="*/ 883711 w 2014328"/>
                <a:gd name="connsiteY121" fmla="*/ 167672 h 2108753"/>
                <a:gd name="connsiteX122" fmla="*/ 812349 w 2014328"/>
                <a:gd name="connsiteY122" fmla="*/ 178957 h 2108753"/>
                <a:gd name="connsiteX123" fmla="*/ 797313 w 2014328"/>
                <a:gd name="connsiteY123" fmla="*/ 182963 h 2108753"/>
                <a:gd name="connsiteX124" fmla="*/ 1007165 w 2014328"/>
                <a:gd name="connsiteY124" fmla="*/ 0 h 2108753"/>
                <a:gd name="connsiteX125" fmla="*/ 1052603 w 2014328"/>
                <a:gd name="connsiteY125" fmla="*/ 164101 h 2108753"/>
                <a:gd name="connsiteX126" fmla="*/ 987286 w 2014328"/>
                <a:gd name="connsiteY126" fmla="*/ 160683 h 2108753"/>
                <a:gd name="connsiteX127" fmla="*/ 962312 w 2014328"/>
                <a:gd name="connsiteY127" fmla="*/ 161990 h 210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014328" h="2108753">
                  <a:moveTo>
                    <a:pt x="1049345" y="1956420"/>
                  </a:moveTo>
                  <a:lnTo>
                    <a:pt x="1007165" y="2108753"/>
                  </a:lnTo>
                  <a:lnTo>
                    <a:pt x="965570" y="1958531"/>
                  </a:lnTo>
                  <a:lnTo>
                    <a:pt x="987286" y="1959667"/>
                  </a:lnTo>
                  <a:close/>
                  <a:moveTo>
                    <a:pt x="798287" y="1937646"/>
                  </a:moveTo>
                  <a:lnTo>
                    <a:pt x="812349" y="1941393"/>
                  </a:lnTo>
                  <a:lnTo>
                    <a:pt x="878383" y="1951836"/>
                  </a:lnTo>
                  <a:lnTo>
                    <a:pt x="810676" y="2088498"/>
                  </a:lnTo>
                  <a:close/>
                  <a:moveTo>
                    <a:pt x="1216931" y="1926816"/>
                  </a:moveTo>
                  <a:lnTo>
                    <a:pt x="1203652" y="2088498"/>
                  </a:lnTo>
                  <a:lnTo>
                    <a:pt x="1133057" y="1946005"/>
                  </a:lnTo>
                  <a:lnTo>
                    <a:pt x="1162221" y="1941393"/>
                  </a:lnTo>
                  <a:close/>
                  <a:moveTo>
                    <a:pt x="637183" y="1882875"/>
                  </a:moveTo>
                  <a:lnTo>
                    <a:pt x="649414" y="1888981"/>
                  </a:lnTo>
                  <a:lnTo>
                    <a:pt x="710630" y="1912199"/>
                  </a:lnTo>
                  <a:lnTo>
                    <a:pt x="621743" y="2028494"/>
                  </a:lnTo>
                  <a:close/>
                  <a:moveTo>
                    <a:pt x="1375148" y="1864026"/>
                  </a:moveTo>
                  <a:lnTo>
                    <a:pt x="1392586" y="2028494"/>
                  </a:lnTo>
                  <a:lnTo>
                    <a:pt x="1294764" y="1900508"/>
                  </a:lnTo>
                  <a:lnTo>
                    <a:pt x="1325157" y="1888981"/>
                  </a:lnTo>
                  <a:close/>
                  <a:moveTo>
                    <a:pt x="488856" y="1794837"/>
                  </a:moveTo>
                  <a:lnTo>
                    <a:pt x="501969" y="1806048"/>
                  </a:lnTo>
                  <a:lnTo>
                    <a:pt x="553020" y="1838187"/>
                  </a:lnTo>
                  <a:lnTo>
                    <a:pt x="447615" y="1931059"/>
                  </a:lnTo>
                  <a:close/>
                  <a:moveTo>
                    <a:pt x="1517299" y="1767833"/>
                  </a:moveTo>
                  <a:lnTo>
                    <a:pt x="1566715" y="1931059"/>
                  </a:lnTo>
                  <a:lnTo>
                    <a:pt x="1444742" y="1823588"/>
                  </a:lnTo>
                  <a:lnTo>
                    <a:pt x="1472603" y="1806048"/>
                  </a:lnTo>
                  <a:close/>
                  <a:moveTo>
                    <a:pt x="359071" y="1678085"/>
                  </a:moveTo>
                  <a:lnTo>
                    <a:pt x="373504" y="1696212"/>
                  </a:lnTo>
                  <a:lnTo>
                    <a:pt x="414354" y="1731138"/>
                  </a:lnTo>
                  <a:lnTo>
                    <a:pt x="294992" y="1799933"/>
                  </a:lnTo>
                  <a:close/>
                  <a:moveTo>
                    <a:pt x="1639443" y="1648013"/>
                  </a:moveTo>
                  <a:lnTo>
                    <a:pt x="1719337" y="1799933"/>
                  </a:lnTo>
                  <a:lnTo>
                    <a:pt x="1576226" y="1717451"/>
                  </a:lnTo>
                  <a:lnTo>
                    <a:pt x="1601067" y="1696212"/>
                  </a:lnTo>
                  <a:close/>
                  <a:moveTo>
                    <a:pt x="253382" y="1536115"/>
                  </a:moveTo>
                  <a:lnTo>
                    <a:pt x="267511" y="1563090"/>
                  </a:lnTo>
                  <a:lnTo>
                    <a:pt x="295617" y="1598390"/>
                  </a:lnTo>
                  <a:lnTo>
                    <a:pt x="169737" y="1640156"/>
                  </a:lnTo>
                  <a:close/>
                  <a:moveTo>
                    <a:pt x="1736872" y="1506172"/>
                  </a:moveTo>
                  <a:lnTo>
                    <a:pt x="1844591" y="1640156"/>
                  </a:lnTo>
                  <a:lnTo>
                    <a:pt x="1687261" y="1587955"/>
                  </a:lnTo>
                  <a:lnTo>
                    <a:pt x="1707059" y="1563090"/>
                  </a:lnTo>
                  <a:close/>
                  <a:moveTo>
                    <a:pt x="175146" y="1375374"/>
                  </a:moveTo>
                  <a:lnTo>
                    <a:pt x="187481" y="1410298"/>
                  </a:lnTo>
                  <a:lnTo>
                    <a:pt x="204609" y="1442998"/>
                  </a:lnTo>
                  <a:lnTo>
                    <a:pt x="76666" y="1457865"/>
                  </a:lnTo>
                  <a:close/>
                  <a:moveTo>
                    <a:pt x="1808503" y="1349674"/>
                  </a:moveTo>
                  <a:lnTo>
                    <a:pt x="1937663" y="1457865"/>
                  </a:lnTo>
                  <a:lnTo>
                    <a:pt x="1772243" y="1438643"/>
                  </a:lnTo>
                  <a:lnTo>
                    <a:pt x="1787090" y="1410298"/>
                  </a:lnTo>
                  <a:close/>
                  <a:moveTo>
                    <a:pt x="130737" y="1199595"/>
                  </a:moveTo>
                  <a:lnTo>
                    <a:pt x="136902" y="1241454"/>
                  </a:lnTo>
                  <a:lnTo>
                    <a:pt x="144314" y="1271323"/>
                  </a:lnTo>
                  <a:lnTo>
                    <a:pt x="19348" y="1260075"/>
                  </a:lnTo>
                  <a:close/>
                  <a:moveTo>
                    <a:pt x="1846778" y="1179606"/>
                  </a:moveTo>
                  <a:lnTo>
                    <a:pt x="1994981" y="1260075"/>
                  </a:lnTo>
                  <a:lnTo>
                    <a:pt x="1829350" y="1274984"/>
                  </a:lnTo>
                  <a:lnTo>
                    <a:pt x="1837669" y="1241454"/>
                  </a:lnTo>
                  <a:close/>
                  <a:moveTo>
                    <a:pt x="121344" y="1017554"/>
                  </a:moveTo>
                  <a:lnTo>
                    <a:pt x="119267" y="1060175"/>
                  </a:lnTo>
                  <a:lnTo>
                    <a:pt x="120770" y="1091025"/>
                  </a:lnTo>
                  <a:lnTo>
                    <a:pt x="0" y="1054377"/>
                  </a:lnTo>
                  <a:close/>
                  <a:moveTo>
                    <a:pt x="1852630" y="1005308"/>
                  </a:moveTo>
                  <a:lnTo>
                    <a:pt x="2014328" y="1054377"/>
                  </a:lnTo>
                  <a:lnTo>
                    <a:pt x="1853203" y="1103271"/>
                  </a:lnTo>
                  <a:lnTo>
                    <a:pt x="1855303" y="1060175"/>
                  </a:lnTo>
                  <a:close/>
                  <a:moveTo>
                    <a:pt x="147258" y="837165"/>
                  </a:moveTo>
                  <a:lnTo>
                    <a:pt x="136903" y="878896"/>
                  </a:lnTo>
                  <a:lnTo>
                    <a:pt x="132320" y="910017"/>
                  </a:lnTo>
                  <a:lnTo>
                    <a:pt x="19349" y="848678"/>
                  </a:lnTo>
                  <a:close/>
                  <a:moveTo>
                    <a:pt x="1826406" y="833505"/>
                  </a:moveTo>
                  <a:lnTo>
                    <a:pt x="1994981" y="848678"/>
                  </a:lnTo>
                  <a:lnTo>
                    <a:pt x="1845197" y="930006"/>
                  </a:lnTo>
                  <a:lnTo>
                    <a:pt x="1837669" y="878896"/>
                  </a:lnTo>
                  <a:close/>
                  <a:moveTo>
                    <a:pt x="1937663" y="650888"/>
                  </a:moveTo>
                  <a:lnTo>
                    <a:pt x="1805342" y="761727"/>
                  </a:lnTo>
                  <a:lnTo>
                    <a:pt x="1787090" y="710052"/>
                  </a:lnTo>
                  <a:lnTo>
                    <a:pt x="1766517" y="670775"/>
                  </a:lnTo>
                  <a:close/>
                  <a:moveTo>
                    <a:pt x="76666" y="650888"/>
                  </a:moveTo>
                  <a:lnTo>
                    <a:pt x="210335" y="666420"/>
                  </a:lnTo>
                  <a:lnTo>
                    <a:pt x="187481" y="710052"/>
                  </a:lnTo>
                  <a:lnTo>
                    <a:pt x="178307" y="736027"/>
                  </a:lnTo>
                  <a:close/>
                  <a:moveTo>
                    <a:pt x="1844591" y="468597"/>
                  </a:moveTo>
                  <a:lnTo>
                    <a:pt x="1733194" y="607157"/>
                  </a:lnTo>
                  <a:lnTo>
                    <a:pt x="1707059" y="557260"/>
                  </a:lnTo>
                  <a:lnTo>
                    <a:pt x="1679957" y="523222"/>
                  </a:lnTo>
                  <a:close/>
                  <a:moveTo>
                    <a:pt x="169737" y="468597"/>
                  </a:moveTo>
                  <a:lnTo>
                    <a:pt x="302921" y="512787"/>
                  </a:lnTo>
                  <a:lnTo>
                    <a:pt x="267511" y="557260"/>
                  </a:lnTo>
                  <a:lnTo>
                    <a:pt x="257060" y="577213"/>
                  </a:lnTo>
                  <a:close/>
                  <a:moveTo>
                    <a:pt x="1719337" y="308820"/>
                  </a:moveTo>
                  <a:lnTo>
                    <a:pt x="1635771" y="467724"/>
                  </a:lnTo>
                  <a:lnTo>
                    <a:pt x="1601067" y="424138"/>
                  </a:lnTo>
                  <a:lnTo>
                    <a:pt x="1568124" y="395972"/>
                  </a:lnTo>
                  <a:close/>
                  <a:moveTo>
                    <a:pt x="294992" y="308820"/>
                  </a:moveTo>
                  <a:lnTo>
                    <a:pt x="422456" y="382284"/>
                  </a:lnTo>
                  <a:lnTo>
                    <a:pt x="373504" y="424138"/>
                  </a:lnTo>
                  <a:lnTo>
                    <a:pt x="362744" y="437652"/>
                  </a:lnTo>
                  <a:close/>
                  <a:moveTo>
                    <a:pt x="1566714" y="177694"/>
                  </a:moveTo>
                  <a:lnTo>
                    <a:pt x="1514509" y="350132"/>
                  </a:lnTo>
                  <a:lnTo>
                    <a:pt x="1472602" y="314302"/>
                  </a:lnTo>
                  <a:lnTo>
                    <a:pt x="1437064" y="291929"/>
                  </a:lnTo>
                  <a:close/>
                  <a:moveTo>
                    <a:pt x="447614" y="177694"/>
                  </a:moveTo>
                  <a:lnTo>
                    <a:pt x="560696" y="277331"/>
                  </a:lnTo>
                  <a:lnTo>
                    <a:pt x="501968" y="314302"/>
                  </a:lnTo>
                  <a:lnTo>
                    <a:pt x="491644" y="323129"/>
                  </a:lnTo>
                  <a:close/>
                  <a:moveTo>
                    <a:pt x="1392586" y="80259"/>
                  </a:moveTo>
                  <a:lnTo>
                    <a:pt x="1373980" y="255742"/>
                  </a:lnTo>
                  <a:lnTo>
                    <a:pt x="1325157" y="231370"/>
                  </a:lnTo>
                  <a:lnTo>
                    <a:pt x="1287892" y="217236"/>
                  </a:lnTo>
                  <a:close/>
                  <a:moveTo>
                    <a:pt x="621743" y="80259"/>
                  </a:moveTo>
                  <a:lnTo>
                    <a:pt x="717502" y="205545"/>
                  </a:lnTo>
                  <a:lnTo>
                    <a:pt x="649414" y="231370"/>
                  </a:lnTo>
                  <a:lnTo>
                    <a:pt x="638351" y="236893"/>
                  </a:lnTo>
                  <a:close/>
                  <a:moveTo>
                    <a:pt x="1203652" y="20255"/>
                  </a:moveTo>
                  <a:lnTo>
                    <a:pt x="1217905" y="193794"/>
                  </a:lnTo>
                  <a:lnTo>
                    <a:pt x="1162221" y="178957"/>
                  </a:lnTo>
                  <a:lnTo>
                    <a:pt x="1127729" y="173502"/>
                  </a:lnTo>
                  <a:close/>
                  <a:moveTo>
                    <a:pt x="810676" y="20255"/>
                  </a:moveTo>
                  <a:lnTo>
                    <a:pt x="883711" y="167672"/>
                  </a:lnTo>
                  <a:lnTo>
                    <a:pt x="812349" y="178957"/>
                  </a:lnTo>
                  <a:lnTo>
                    <a:pt x="797313" y="182963"/>
                  </a:lnTo>
                  <a:close/>
                  <a:moveTo>
                    <a:pt x="1007165" y="0"/>
                  </a:moveTo>
                  <a:lnTo>
                    <a:pt x="1052603" y="164101"/>
                  </a:lnTo>
                  <a:lnTo>
                    <a:pt x="987286" y="160683"/>
                  </a:lnTo>
                  <a:lnTo>
                    <a:pt x="962312" y="161990"/>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8" name="Freeform: Shape 307">
              <a:extLst>
                <a:ext uri="{FF2B5EF4-FFF2-40B4-BE49-F238E27FC236}">
                  <a16:creationId xmlns:a16="http://schemas.microsoft.com/office/drawing/2014/main" id="{4E9B26D1-C769-4E90-A033-4A62F753BA8F}"/>
                </a:ext>
              </a:extLst>
            </p:cNvPr>
            <p:cNvSpPr/>
            <p:nvPr/>
          </p:nvSpPr>
          <p:spPr>
            <a:xfrm>
              <a:off x="5174459" y="1272859"/>
              <a:ext cx="441618" cy="542033"/>
            </a:xfrm>
            <a:custGeom>
              <a:avLst/>
              <a:gdLst>
                <a:gd name="connsiteX0" fmla="*/ 960437 w 1732434"/>
                <a:gd name="connsiteY0" fmla="*/ 1679357 h 1796541"/>
                <a:gd name="connsiteX1" fmla="*/ 1012288 w 1732434"/>
                <a:gd name="connsiteY1" fmla="*/ 1784015 h 1796541"/>
                <a:gd name="connsiteX2" fmla="*/ 955266 w 1732434"/>
                <a:gd name="connsiteY2" fmla="*/ 1793033 h 1796541"/>
                <a:gd name="connsiteX3" fmla="*/ 928575 w 1732434"/>
                <a:gd name="connsiteY3" fmla="*/ 1794430 h 1796541"/>
                <a:gd name="connsiteX4" fmla="*/ 812352 w 1732434"/>
                <a:gd name="connsiteY4" fmla="*/ 1679357 h 1796541"/>
                <a:gd name="connsiteX5" fmla="*/ 844799 w 1732434"/>
                <a:gd name="connsiteY5" fmla="*/ 1796541 h 1796541"/>
                <a:gd name="connsiteX6" fmla="*/ 777765 w 1732434"/>
                <a:gd name="connsiteY6" fmla="*/ 1793033 h 1796541"/>
                <a:gd name="connsiteX7" fmla="*/ 757613 w 1732434"/>
                <a:gd name="connsiteY7" fmla="*/ 1789846 h 1796541"/>
                <a:gd name="connsiteX8" fmla="*/ 1105665 w 1732434"/>
                <a:gd name="connsiteY8" fmla="*/ 1649118 h 1796541"/>
                <a:gd name="connsiteX9" fmla="*/ 1173995 w 1732434"/>
                <a:gd name="connsiteY9" fmla="*/ 1738518 h 1796541"/>
                <a:gd name="connsiteX10" fmla="*/ 1124638 w 1732434"/>
                <a:gd name="connsiteY10" fmla="*/ 1757238 h 1796541"/>
                <a:gd name="connsiteX11" fmla="*/ 1096162 w 1732434"/>
                <a:gd name="connsiteY11" fmla="*/ 1764826 h 1796541"/>
                <a:gd name="connsiteX12" fmla="*/ 667124 w 1732434"/>
                <a:gd name="connsiteY12" fmla="*/ 1649118 h 1796541"/>
                <a:gd name="connsiteX13" fmla="*/ 677517 w 1732434"/>
                <a:gd name="connsiteY13" fmla="*/ 1775656 h 1796541"/>
                <a:gd name="connsiteX14" fmla="*/ 608393 w 1732434"/>
                <a:gd name="connsiteY14" fmla="*/ 1757238 h 1796541"/>
                <a:gd name="connsiteX15" fmla="*/ 589859 w 1732434"/>
                <a:gd name="connsiteY15" fmla="*/ 1750209 h 1796541"/>
                <a:gd name="connsiteX16" fmla="*/ 1242477 w 1732434"/>
                <a:gd name="connsiteY16" fmla="*/ 1589793 h 1796541"/>
                <a:gd name="connsiteX17" fmla="*/ 1323971 w 1732434"/>
                <a:gd name="connsiteY17" fmla="*/ 1661598 h 1796541"/>
                <a:gd name="connsiteX18" fmla="*/ 1280264 w 1732434"/>
                <a:gd name="connsiteY18" fmla="*/ 1689113 h 1796541"/>
                <a:gd name="connsiteX19" fmla="*/ 1254378 w 1732434"/>
                <a:gd name="connsiteY19" fmla="*/ 1702036 h 1796541"/>
                <a:gd name="connsiteX20" fmla="*/ 530311 w 1732434"/>
                <a:gd name="connsiteY20" fmla="*/ 1589793 h 1796541"/>
                <a:gd name="connsiteX21" fmla="*/ 516412 w 1732434"/>
                <a:gd name="connsiteY21" fmla="*/ 1720885 h 1796541"/>
                <a:gd name="connsiteX22" fmla="*/ 452766 w 1732434"/>
                <a:gd name="connsiteY22" fmla="*/ 1689113 h 1796541"/>
                <a:gd name="connsiteX23" fmla="*/ 432249 w 1732434"/>
                <a:gd name="connsiteY23" fmla="*/ 1676197 h 1796541"/>
                <a:gd name="connsiteX24" fmla="*/ 1365595 w 1732434"/>
                <a:gd name="connsiteY24" fmla="*/ 1503669 h 1796541"/>
                <a:gd name="connsiteX25" fmla="*/ 1455455 w 1732434"/>
                <a:gd name="connsiteY25" fmla="*/ 1555461 h 1796541"/>
                <a:gd name="connsiteX26" fmla="*/ 1396528 w 1732434"/>
                <a:gd name="connsiteY26" fmla="*/ 1605843 h 1796541"/>
                <a:gd name="connsiteX27" fmla="*/ 407194 w 1732434"/>
                <a:gd name="connsiteY27" fmla="*/ 1503669 h 1796541"/>
                <a:gd name="connsiteX28" fmla="*/ 368086 w 1732434"/>
                <a:gd name="connsiteY28" fmla="*/ 1632847 h 1796541"/>
                <a:gd name="connsiteX29" fmla="*/ 293585 w 1732434"/>
                <a:gd name="connsiteY29" fmla="*/ 1569148 h 1796541"/>
                <a:gd name="connsiteX30" fmla="*/ 1470305 w 1732434"/>
                <a:gd name="connsiteY30" fmla="*/ 1394051 h 1796541"/>
                <a:gd name="connsiteX31" fmla="*/ 1566491 w 1732434"/>
                <a:gd name="connsiteY31" fmla="*/ 1425965 h 1796541"/>
                <a:gd name="connsiteX32" fmla="*/ 1518672 w 1732434"/>
                <a:gd name="connsiteY32" fmla="*/ 1486023 h 1796541"/>
                <a:gd name="connsiteX33" fmla="*/ 302483 w 1732434"/>
                <a:gd name="connsiteY33" fmla="*/ 1394051 h 1796541"/>
                <a:gd name="connsiteX34" fmla="*/ 238301 w 1732434"/>
                <a:gd name="connsiteY34" fmla="*/ 1516095 h 1796541"/>
                <a:gd name="connsiteX35" fmla="*/ 174847 w 1732434"/>
                <a:gd name="connsiteY35" fmla="*/ 1436400 h 1796541"/>
                <a:gd name="connsiteX36" fmla="*/ 1552573 w 1732434"/>
                <a:gd name="connsiteY36" fmla="*/ 1265161 h 1796541"/>
                <a:gd name="connsiteX37" fmla="*/ 1651473 w 1732434"/>
                <a:gd name="connsiteY37" fmla="*/ 1276653 h 1796541"/>
                <a:gd name="connsiteX38" fmla="*/ 1616102 w 1732434"/>
                <a:gd name="connsiteY38" fmla="*/ 1344182 h 1796541"/>
                <a:gd name="connsiteX39" fmla="*/ 220216 w 1732434"/>
                <a:gd name="connsiteY39" fmla="*/ 1265161 h 1796541"/>
                <a:gd name="connsiteX40" fmla="*/ 132613 w 1732434"/>
                <a:gd name="connsiteY40" fmla="*/ 1374125 h 1796541"/>
                <a:gd name="connsiteX41" fmla="*/ 83839 w 1732434"/>
                <a:gd name="connsiteY41" fmla="*/ 1281008 h 1796541"/>
                <a:gd name="connsiteX42" fmla="*/ 1708579 w 1732434"/>
                <a:gd name="connsiteY42" fmla="*/ 1112994 h 1796541"/>
                <a:gd name="connsiteX43" fmla="*/ 1695509 w 1732434"/>
                <a:gd name="connsiteY43" fmla="*/ 1165667 h 1796541"/>
                <a:gd name="connsiteX44" fmla="*/ 1687733 w 1732434"/>
                <a:gd name="connsiteY44" fmla="*/ 1187684 h 1796541"/>
                <a:gd name="connsiteX45" fmla="*/ 1609241 w 1732434"/>
                <a:gd name="connsiteY45" fmla="*/ 1121935 h 1796541"/>
                <a:gd name="connsiteX46" fmla="*/ 23545 w 1732434"/>
                <a:gd name="connsiteY46" fmla="*/ 1109333 h 1796541"/>
                <a:gd name="connsiteX47" fmla="*/ 163548 w 1732434"/>
                <a:gd name="connsiteY47" fmla="*/ 1121935 h 1796541"/>
                <a:gd name="connsiteX48" fmla="*/ 54376 w 1732434"/>
                <a:gd name="connsiteY48" fmla="*/ 1213384 h 1796541"/>
                <a:gd name="connsiteX49" fmla="*/ 37522 w 1732434"/>
                <a:gd name="connsiteY49" fmla="*/ 1165667 h 1796541"/>
                <a:gd name="connsiteX50" fmla="*/ 1732434 w 1732434"/>
                <a:gd name="connsiteY50" fmla="*/ 941281 h 1796541"/>
                <a:gd name="connsiteX51" fmla="*/ 1730053 w 1732434"/>
                <a:gd name="connsiteY51" fmla="*/ 990153 h 1796541"/>
                <a:gd name="connsiteX52" fmla="*/ 1726008 w 1732434"/>
                <a:gd name="connsiteY52" fmla="*/ 1017616 h 1796541"/>
                <a:gd name="connsiteX53" fmla="*/ 1638127 w 1732434"/>
                <a:gd name="connsiteY53" fmla="*/ 969899 h 1796541"/>
                <a:gd name="connsiteX54" fmla="*/ 0 w 1732434"/>
                <a:gd name="connsiteY54" fmla="*/ 929035 h 1796541"/>
                <a:gd name="connsiteX55" fmla="*/ 134662 w 1732434"/>
                <a:gd name="connsiteY55" fmla="*/ 969899 h 1796541"/>
                <a:gd name="connsiteX56" fmla="*/ 9967 w 1732434"/>
                <a:gd name="connsiteY56" fmla="*/ 1037605 h 1796541"/>
                <a:gd name="connsiteX57" fmla="*/ 2978 w 1732434"/>
                <a:gd name="connsiteY57" fmla="*/ 990153 h 1796541"/>
                <a:gd name="connsiteX58" fmla="*/ 1724426 w 1732434"/>
                <a:gd name="connsiteY58" fmla="*/ 768016 h 1796541"/>
                <a:gd name="connsiteX59" fmla="*/ 1730052 w 1732434"/>
                <a:gd name="connsiteY59" fmla="*/ 806217 h 1796541"/>
                <a:gd name="connsiteX60" fmla="*/ 1731860 w 1732434"/>
                <a:gd name="connsiteY60" fmla="*/ 843318 h 1796541"/>
                <a:gd name="connsiteX61" fmla="*/ 1638126 w 1732434"/>
                <a:gd name="connsiteY61" fmla="*/ 814874 h 1796541"/>
                <a:gd name="connsiteX62" fmla="*/ 11549 w 1732434"/>
                <a:gd name="connsiteY62" fmla="*/ 748027 h 1796541"/>
                <a:gd name="connsiteX63" fmla="*/ 134662 w 1732434"/>
                <a:gd name="connsiteY63" fmla="*/ 814874 h 1796541"/>
                <a:gd name="connsiteX64" fmla="*/ 574 w 1732434"/>
                <a:gd name="connsiteY64" fmla="*/ 855564 h 1796541"/>
                <a:gd name="connsiteX65" fmla="*/ 2978 w 1732434"/>
                <a:gd name="connsiteY65" fmla="*/ 806217 h 1796541"/>
                <a:gd name="connsiteX66" fmla="*/ 1684572 w 1732434"/>
                <a:gd name="connsiteY66" fmla="*/ 599737 h 1796541"/>
                <a:gd name="connsiteX67" fmla="*/ 1695509 w 1732434"/>
                <a:gd name="connsiteY67" fmla="*/ 630703 h 1796541"/>
                <a:gd name="connsiteX68" fmla="*/ 1705635 w 1732434"/>
                <a:gd name="connsiteY68" fmla="*/ 671515 h 1796541"/>
                <a:gd name="connsiteX69" fmla="*/ 1609241 w 1732434"/>
                <a:gd name="connsiteY69" fmla="*/ 662838 h 1796541"/>
                <a:gd name="connsiteX70" fmla="*/ 57536 w 1732434"/>
                <a:gd name="connsiteY70" fmla="*/ 574037 h 1796541"/>
                <a:gd name="connsiteX71" fmla="*/ 163547 w 1732434"/>
                <a:gd name="connsiteY71" fmla="*/ 662838 h 1796541"/>
                <a:gd name="connsiteX72" fmla="*/ 26487 w 1732434"/>
                <a:gd name="connsiteY72" fmla="*/ 675175 h 1796541"/>
                <a:gd name="connsiteX73" fmla="*/ 37521 w 1732434"/>
                <a:gd name="connsiteY73" fmla="*/ 630703 h 1796541"/>
                <a:gd name="connsiteX74" fmla="*/ 1612424 w 1732434"/>
                <a:gd name="connsiteY74" fmla="*/ 445167 h 1796541"/>
                <a:gd name="connsiteX75" fmla="*/ 1645747 w 1732434"/>
                <a:gd name="connsiteY75" fmla="*/ 508785 h 1796541"/>
                <a:gd name="connsiteX76" fmla="*/ 1552573 w 1732434"/>
                <a:gd name="connsiteY76" fmla="*/ 519612 h 1796541"/>
                <a:gd name="connsiteX77" fmla="*/ 136291 w 1732434"/>
                <a:gd name="connsiteY77" fmla="*/ 415223 h 1796541"/>
                <a:gd name="connsiteX78" fmla="*/ 220216 w 1732434"/>
                <a:gd name="connsiteY78" fmla="*/ 519612 h 1796541"/>
                <a:gd name="connsiteX79" fmla="*/ 89565 w 1732434"/>
                <a:gd name="connsiteY79" fmla="*/ 504430 h 1796541"/>
                <a:gd name="connsiteX80" fmla="*/ 1515000 w 1732434"/>
                <a:gd name="connsiteY80" fmla="*/ 305734 h 1796541"/>
                <a:gd name="connsiteX81" fmla="*/ 1559187 w 1732434"/>
                <a:gd name="connsiteY81" fmla="*/ 361232 h 1796541"/>
                <a:gd name="connsiteX82" fmla="*/ 1470305 w 1732434"/>
                <a:gd name="connsiteY82" fmla="*/ 390722 h 1796541"/>
                <a:gd name="connsiteX83" fmla="*/ 241974 w 1732434"/>
                <a:gd name="connsiteY83" fmla="*/ 275662 h 1796541"/>
                <a:gd name="connsiteX84" fmla="*/ 302483 w 1732434"/>
                <a:gd name="connsiteY84" fmla="*/ 390722 h 1796541"/>
                <a:gd name="connsiteX85" fmla="*/ 182151 w 1732434"/>
                <a:gd name="connsiteY85" fmla="*/ 350797 h 1796541"/>
                <a:gd name="connsiteX86" fmla="*/ 1393739 w 1732434"/>
                <a:gd name="connsiteY86" fmla="*/ 188142 h 1796541"/>
                <a:gd name="connsiteX87" fmla="*/ 1447353 w 1732434"/>
                <a:gd name="connsiteY87" fmla="*/ 233982 h 1796541"/>
                <a:gd name="connsiteX88" fmla="*/ 1365595 w 1732434"/>
                <a:gd name="connsiteY88" fmla="*/ 281104 h 1796541"/>
                <a:gd name="connsiteX89" fmla="*/ 370875 w 1732434"/>
                <a:gd name="connsiteY89" fmla="*/ 161139 h 1796541"/>
                <a:gd name="connsiteX90" fmla="*/ 407194 w 1732434"/>
                <a:gd name="connsiteY90" fmla="*/ 281104 h 1796541"/>
                <a:gd name="connsiteX91" fmla="*/ 301687 w 1732434"/>
                <a:gd name="connsiteY91" fmla="*/ 220294 h 1796541"/>
                <a:gd name="connsiteX92" fmla="*/ 1253211 w 1732434"/>
                <a:gd name="connsiteY92" fmla="*/ 93752 h 1796541"/>
                <a:gd name="connsiteX93" fmla="*/ 1280265 w 1732434"/>
                <a:gd name="connsiteY93" fmla="*/ 107257 h 1796541"/>
                <a:gd name="connsiteX94" fmla="*/ 1316295 w 1732434"/>
                <a:gd name="connsiteY94" fmla="*/ 129939 h 1796541"/>
                <a:gd name="connsiteX95" fmla="*/ 1242478 w 1732434"/>
                <a:gd name="connsiteY95" fmla="*/ 194980 h 1796541"/>
                <a:gd name="connsiteX96" fmla="*/ 517581 w 1732434"/>
                <a:gd name="connsiteY96" fmla="*/ 74903 h 1796541"/>
                <a:gd name="connsiteX97" fmla="*/ 530312 w 1732434"/>
                <a:gd name="connsiteY97" fmla="*/ 194980 h 1796541"/>
                <a:gd name="connsiteX98" fmla="*/ 439927 w 1732434"/>
                <a:gd name="connsiteY98" fmla="*/ 115341 h 1796541"/>
                <a:gd name="connsiteX99" fmla="*/ 452767 w 1732434"/>
                <a:gd name="connsiteY99" fmla="*/ 107257 h 1796541"/>
                <a:gd name="connsiteX100" fmla="*/ 1097136 w 1732434"/>
                <a:gd name="connsiteY100" fmla="*/ 31804 h 1796541"/>
                <a:gd name="connsiteX101" fmla="*/ 1124638 w 1732434"/>
                <a:gd name="connsiteY101" fmla="*/ 39132 h 1796541"/>
                <a:gd name="connsiteX102" fmla="*/ 1167123 w 1732434"/>
                <a:gd name="connsiteY102" fmla="*/ 55246 h 1796541"/>
                <a:gd name="connsiteX103" fmla="*/ 1105665 w 1732434"/>
                <a:gd name="connsiteY103" fmla="*/ 135655 h 1796541"/>
                <a:gd name="connsiteX104" fmla="*/ 676543 w 1732434"/>
                <a:gd name="connsiteY104" fmla="*/ 20973 h 1796541"/>
                <a:gd name="connsiteX105" fmla="*/ 667124 w 1732434"/>
                <a:gd name="connsiteY105" fmla="*/ 135655 h 1796541"/>
                <a:gd name="connsiteX106" fmla="*/ 596731 w 1732434"/>
                <a:gd name="connsiteY106" fmla="*/ 43555 h 1796541"/>
                <a:gd name="connsiteX107" fmla="*/ 608393 w 1732434"/>
                <a:gd name="connsiteY107" fmla="*/ 39132 h 1796541"/>
                <a:gd name="connsiteX108" fmla="*/ 931833 w 1732434"/>
                <a:gd name="connsiteY108" fmla="*/ 2111 h 1796541"/>
                <a:gd name="connsiteX109" fmla="*/ 955266 w 1732434"/>
                <a:gd name="connsiteY109" fmla="*/ 3337 h 1796541"/>
                <a:gd name="connsiteX110" fmla="*/ 1006960 w 1732434"/>
                <a:gd name="connsiteY110" fmla="*/ 11512 h 1796541"/>
                <a:gd name="connsiteX111" fmla="*/ 960437 w 1732434"/>
                <a:gd name="connsiteY111" fmla="*/ 105416 h 1796541"/>
                <a:gd name="connsiteX112" fmla="*/ 841541 w 1732434"/>
                <a:gd name="connsiteY112" fmla="*/ 0 h 1796541"/>
                <a:gd name="connsiteX113" fmla="*/ 812352 w 1732434"/>
                <a:gd name="connsiteY113" fmla="*/ 105416 h 1796541"/>
                <a:gd name="connsiteX114" fmla="*/ 762941 w 1732434"/>
                <a:gd name="connsiteY114" fmla="*/ 5682 h 1796541"/>
                <a:gd name="connsiteX115" fmla="*/ 777765 w 1732434"/>
                <a:gd name="connsiteY115" fmla="*/ 3337 h 179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732434" h="1796541">
                  <a:moveTo>
                    <a:pt x="960437" y="1679357"/>
                  </a:moveTo>
                  <a:lnTo>
                    <a:pt x="1012288" y="1784015"/>
                  </a:lnTo>
                  <a:lnTo>
                    <a:pt x="955266" y="1793033"/>
                  </a:lnTo>
                  <a:lnTo>
                    <a:pt x="928575" y="1794430"/>
                  </a:lnTo>
                  <a:close/>
                  <a:moveTo>
                    <a:pt x="812352" y="1679357"/>
                  </a:moveTo>
                  <a:lnTo>
                    <a:pt x="844799" y="1796541"/>
                  </a:lnTo>
                  <a:lnTo>
                    <a:pt x="777765" y="1793033"/>
                  </a:lnTo>
                  <a:lnTo>
                    <a:pt x="757613" y="1789846"/>
                  </a:lnTo>
                  <a:close/>
                  <a:moveTo>
                    <a:pt x="1105665" y="1649118"/>
                  </a:moveTo>
                  <a:lnTo>
                    <a:pt x="1173995" y="1738518"/>
                  </a:lnTo>
                  <a:lnTo>
                    <a:pt x="1124638" y="1757238"/>
                  </a:lnTo>
                  <a:lnTo>
                    <a:pt x="1096162" y="1764826"/>
                  </a:lnTo>
                  <a:close/>
                  <a:moveTo>
                    <a:pt x="667124" y="1649118"/>
                  </a:moveTo>
                  <a:lnTo>
                    <a:pt x="677517" y="1775656"/>
                  </a:lnTo>
                  <a:lnTo>
                    <a:pt x="608393" y="1757238"/>
                  </a:lnTo>
                  <a:lnTo>
                    <a:pt x="589859" y="1750209"/>
                  </a:lnTo>
                  <a:close/>
                  <a:moveTo>
                    <a:pt x="1242477" y="1589793"/>
                  </a:moveTo>
                  <a:lnTo>
                    <a:pt x="1323971" y="1661598"/>
                  </a:lnTo>
                  <a:lnTo>
                    <a:pt x="1280264" y="1689113"/>
                  </a:lnTo>
                  <a:lnTo>
                    <a:pt x="1254378" y="1702036"/>
                  </a:lnTo>
                  <a:close/>
                  <a:moveTo>
                    <a:pt x="530311" y="1589793"/>
                  </a:moveTo>
                  <a:lnTo>
                    <a:pt x="516412" y="1720885"/>
                  </a:lnTo>
                  <a:lnTo>
                    <a:pt x="452766" y="1689113"/>
                  </a:lnTo>
                  <a:lnTo>
                    <a:pt x="432249" y="1676197"/>
                  </a:lnTo>
                  <a:close/>
                  <a:moveTo>
                    <a:pt x="1365595" y="1503669"/>
                  </a:moveTo>
                  <a:lnTo>
                    <a:pt x="1455455" y="1555461"/>
                  </a:lnTo>
                  <a:lnTo>
                    <a:pt x="1396528" y="1605843"/>
                  </a:lnTo>
                  <a:close/>
                  <a:moveTo>
                    <a:pt x="407194" y="1503669"/>
                  </a:moveTo>
                  <a:lnTo>
                    <a:pt x="368086" y="1632847"/>
                  </a:lnTo>
                  <a:lnTo>
                    <a:pt x="293585" y="1569148"/>
                  </a:lnTo>
                  <a:close/>
                  <a:moveTo>
                    <a:pt x="1470305" y="1394051"/>
                  </a:moveTo>
                  <a:lnTo>
                    <a:pt x="1566491" y="1425965"/>
                  </a:lnTo>
                  <a:lnTo>
                    <a:pt x="1518672" y="1486023"/>
                  </a:lnTo>
                  <a:close/>
                  <a:moveTo>
                    <a:pt x="302483" y="1394051"/>
                  </a:moveTo>
                  <a:lnTo>
                    <a:pt x="238301" y="1516095"/>
                  </a:lnTo>
                  <a:lnTo>
                    <a:pt x="174847" y="1436400"/>
                  </a:lnTo>
                  <a:close/>
                  <a:moveTo>
                    <a:pt x="1552573" y="1265161"/>
                  </a:moveTo>
                  <a:lnTo>
                    <a:pt x="1651473" y="1276653"/>
                  </a:lnTo>
                  <a:lnTo>
                    <a:pt x="1616102" y="1344182"/>
                  </a:lnTo>
                  <a:close/>
                  <a:moveTo>
                    <a:pt x="220216" y="1265161"/>
                  </a:moveTo>
                  <a:lnTo>
                    <a:pt x="132613" y="1374125"/>
                  </a:lnTo>
                  <a:lnTo>
                    <a:pt x="83839" y="1281008"/>
                  </a:lnTo>
                  <a:close/>
                  <a:moveTo>
                    <a:pt x="1708579" y="1112994"/>
                  </a:moveTo>
                  <a:lnTo>
                    <a:pt x="1695509" y="1165667"/>
                  </a:lnTo>
                  <a:lnTo>
                    <a:pt x="1687733" y="1187684"/>
                  </a:lnTo>
                  <a:lnTo>
                    <a:pt x="1609241" y="1121935"/>
                  </a:lnTo>
                  <a:close/>
                  <a:moveTo>
                    <a:pt x="23545" y="1109333"/>
                  </a:moveTo>
                  <a:lnTo>
                    <a:pt x="163548" y="1121935"/>
                  </a:lnTo>
                  <a:lnTo>
                    <a:pt x="54376" y="1213384"/>
                  </a:lnTo>
                  <a:lnTo>
                    <a:pt x="37522" y="1165667"/>
                  </a:lnTo>
                  <a:close/>
                  <a:moveTo>
                    <a:pt x="1732434" y="941281"/>
                  </a:moveTo>
                  <a:lnTo>
                    <a:pt x="1730053" y="990153"/>
                  </a:lnTo>
                  <a:lnTo>
                    <a:pt x="1726008" y="1017616"/>
                  </a:lnTo>
                  <a:lnTo>
                    <a:pt x="1638127" y="969899"/>
                  </a:lnTo>
                  <a:close/>
                  <a:moveTo>
                    <a:pt x="0" y="929035"/>
                  </a:moveTo>
                  <a:lnTo>
                    <a:pt x="134662" y="969899"/>
                  </a:lnTo>
                  <a:lnTo>
                    <a:pt x="9967" y="1037605"/>
                  </a:lnTo>
                  <a:lnTo>
                    <a:pt x="2978" y="990153"/>
                  </a:lnTo>
                  <a:close/>
                  <a:moveTo>
                    <a:pt x="1724426" y="768016"/>
                  </a:moveTo>
                  <a:lnTo>
                    <a:pt x="1730052" y="806217"/>
                  </a:lnTo>
                  <a:lnTo>
                    <a:pt x="1731860" y="843318"/>
                  </a:lnTo>
                  <a:lnTo>
                    <a:pt x="1638126" y="814874"/>
                  </a:lnTo>
                  <a:close/>
                  <a:moveTo>
                    <a:pt x="11549" y="748027"/>
                  </a:moveTo>
                  <a:lnTo>
                    <a:pt x="134662" y="814874"/>
                  </a:lnTo>
                  <a:lnTo>
                    <a:pt x="574" y="855564"/>
                  </a:lnTo>
                  <a:lnTo>
                    <a:pt x="2978" y="806217"/>
                  </a:lnTo>
                  <a:close/>
                  <a:moveTo>
                    <a:pt x="1684572" y="599737"/>
                  </a:moveTo>
                  <a:lnTo>
                    <a:pt x="1695509" y="630703"/>
                  </a:lnTo>
                  <a:lnTo>
                    <a:pt x="1705635" y="671515"/>
                  </a:lnTo>
                  <a:lnTo>
                    <a:pt x="1609241" y="662838"/>
                  </a:lnTo>
                  <a:close/>
                  <a:moveTo>
                    <a:pt x="57536" y="574037"/>
                  </a:moveTo>
                  <a:lnTo>
                    <a:pt x="163547" y="662838"/>
                  </a:lnTo>
                  <a:lnTo>
                    <a:pt x="26487" y="675175"/>
                  </a:lnTo>
                  <a:lnTo>
                    <a:pt x="37521" y="630703"/>
                  </a:lnTo>
                  <a:close/>
                  <a:moveTo>
                    <a:pt x="1612424" y="445167"/>
                  </a:moveTo>
                  <a:lnTo>
                    <a:pt x="1645747" y="508785"/>
                  </a:lnTo>
                  <a:lnTo>
                    <a:pt x="1552573" y="519612"/>
                  </a:lnTo>
                  <a:close/>
                  <a:moveTo>
                    <a:pt x="136291" y="415223"/>
                  </a:moveTo>
                  <a:lnTo>
                    <a:pt x="220216" y="519612"/>
                  </a:lnTo>
                  <a:lnTo>
                    <a:pt x="89565" y="504430"/>
                  </a:lnTo>
                  <a:close/>
                  <a:moveTo>
                    <a:pt x="1515000" y="305734"/>
                  </a:moveTo>
                  <a:lnTo>
                    <a:pt x="1559187" y="361232"/>
                  </a:lnTo>
                  <a:lnTo>
                    <a:pt x="1470305" y="390722"/>
                  </a:lnTo>
                  <a:close/>
                  <a:moveTo>
                    <a:pt x="241974" y="275662"/>
                  </a:moveTo>
                  <a:lnTo>
                    <a:pt x="302483" y="390722"/>
                  </a:lnTo>
                  <a:lnTo>
                    <a:pt x="182151" y="350797"/>
                  </a:lnTo>
                  <a:close/>
                  <a:moveTo>
                    <a:pt x="1393739" y="188142"/>
                  </a:moveTo>
                  <a:lnTo>
                    <a:pt x="1447353" y="233982"/>
                  </a:lnTo>
                  <a:lnTo>
                    <a:pt x="1365595" y="281104"/>
                  </a:lnTo>
                  <a:close/>
                  <a:moveTo>
                    <a:pt x="370875" y="161139"/>
                  </a:moveTo>
                  <a:lnTo>
                    <a:pt x="407194" y="281104"/>
                  </a:lnTo>
                  <a:lnTo>
                    <a:pt x="301687" y="220294"/>
                  </a:lnTo>
                  <a:close/>
                  <a:moveTo>
                    <a:pt x="1253211" y="93752"/>
                  </a:moveTo>
                  <a:lnTo>
                    <a:pt x="1280265" y="107257"/>
                  </a:lnTo>
                  <a:lnTo>
                    <a:pt x="1316295" y="129939"/>
                  </a:lnTo>
                  <a:lnTo>
                    <a:pt x="1242478" y="194980"/>
                  </a:lnTo>
                  <a:close/>
                  <a:moveTo>
                    <a:pt x="517581" y="74903"/>
                  </a:moveTo>
                  <a:lnTo>
                    <a:pt x="530312" y="194980"/>
                  </a:lnTo>
                  <a:lnTo>
                    <a:pt x="439927" y="115341"/>
                  </a:lnTo>
                  <a:lnTo>
                    <a:pt x="452767" y="107257"/>
                  </a:lnTo>
                  <a:close/>
                  <a:moveTo>
                    <a:pt x="1097136" y="31804"/>
                  </a:moveTo>
                  <a:lnTo>
                    <a:pt x="1124638" y="39132"/>
                  </a:lnTo>
                  <a:lnTo>
                    <a:pt x="1167123" y="55246"/>
                  </a:lnTo>
                  <a:lnTo>
                    <a:pt x="1105665" y="135655"/>
                  </a:lnTo>
                  <a:close/>
                  <a:moveTo>
                    <a:pt x="676543" y="20973"/>
                  </a:moveTo>
                  <a:lnTo>
                    <a:pt x="667124" y="135655"/>
                  </a:lnTo>
                  <a:lnTo>
                    <a:pt x="596731" y="43555"/>
                  </a:lnTo>
                  <a:lnTo>
                    <a:pt x="608393" y="39132"/>
                  </a:lnTo>
                  <a:close/>
                  <a:moveTo>
                    <a:pt x="931833" y="2111"/>
                  </a:moveTo>
                  <a:lnTo>
                    <a:pt x="955266" y="3337"/>
                  </a:lnTo>
                  <a:lnTo>
                    <a:pt x="1006960" y="11512"/>
                  </a:lnTo>
                  <a:lnTo>
                    <a:pt x="960437" y="105416"/>
                  </a:lnTo>
                  <a:close/>
                  <a:moveTo>
                    <a:pt x="841541" y="0"/>
                  </a:moveTo>
                  <a:lnTo>
                    <a:pt x="812352" y="105416"/>
                  </a:lnTo>
                  <a:lnTo>
                    <a:pt x="762941" y="5682"/>
                  </a:lnTo>
                  <a:lnTo>
                    <a:pt x="777765" y="3337"/>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9" name="Oval 308">
              <a:extLst>
                <a:ext uri="{FF2B5EF4-FFF2-40B4-BE49-F238E27FC236}">
                  <a16:creationId xmlns:a16="http://schemas.microsoft.com/office/drawing/2014/main" id="{B87EBA41-73CA-4692-81C5-4C72FEBD75CA}"/>
                </a:ext>
              </a:extLst>
            </p:cNvPr>
            <p:cNvSpPr/>
            <p:nvPr/>
          </p:nvSpPr>
          <p:spPr>
            <a:xfrm>
              <a:off x="4854170" y="886734"/>
              <a:ext cx="1051330" cy="12866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pSp>
      <p:grpSp>
        <p:nvGrpSpPr>
          <p:cNvPr id="312" name="Group 311">
            <a:extLst>
              <a:ext uri="{FF2B5EF4-FFF2-40B4-BE49-F238E27FC236}">
                <a16:creationId xmlns:a16="http://schemas.microsoft.com/office/drawing/2014/main" id="{5B16BDA5-77B4-4945-A7B2-EF17D5647980}"/>
              </a:ext>
            </a:extLst>
          </p:cNvPr>
          <p:cNvGrpSpPr/>
          <p:nvPr/>
        </p:nvGrpSpPr>
        <p:grpSpPr>
          <a:xfrm>
            <a:off x="1877754" y="2705150"/>
            <a:ext cx="845030" cy="913800"/>
            <a:chOff x="4854170" y="886734"/>
            <a:chExt cx="1051330" cy="1286623"/>
          </a:xfrm>
        </p:grpSpPr>
        <p:sp>
          <p:nvSpPr>
            <p:cNvPr id="313" name="Freeform: Shape 312">
              <a:extLst>
                <a:ext uri="{FF2B5EF4-FFF2-40B4-BE49-F238E27FC236}">
                  <a16:creationId xmlns:a16="http://schemas.microsoft.com/office/drawing/2014/main" id="{EC0AE435-F2DB-494E-A150-9BEFBE2445B1}"/>
                </a:ext>
              </a:extLst>
            </p:cNvPr>
            <p:cNvSpPr/>
            <p:nvPr/>
          </p:nvSpPr>
          <p:spPr>
            <a:xfrm>
              <a:off x="5055165" y="1082633"/>
              <a:ext cx="676946" cy="870159"/>
            </a:xfrm>
            <a:custGeom>
              <a:avLst/>
              <a:gdLst>
                <a:gd name="connsiteX0" fmla="*/ 868018 w 1736036"/>
                <a:gd name="connsiteY0" fmla="*/ 0 h 1798984"/>
                <a:gd name="connsiteX1" fmla="*/ 933335 w 1736036"/>
                <a:gd name="connsiteY1" fmla="*/ 3418 h 1798984"/>
                <a:gd name="connsiteX2" fmla="*/ 961939 w 1736036"/>
                <a:gd name="connsiteY2" fmla="*/ 106723 h 1798984"/>
                <a:gd name="connsiteX3" fmla="*/ 1008462 w 1736036"/>
                <a:gd name="connsiteY3" fmla="*/ 12819 h 1798984"/>
                <a:gd name="connsiteX4" fmla="*/ 1042954 w 1736036"/>
                <a:gd name="connsiteY4" fmla="*/ 18274 h 1798984"/>
                <a:gd name="connsiteX5" fmla="*/ 1098638 w 1736036"/>
                <a:gd name="connsiteY5" fmla="*/ 33111 h 1798984"/>
                <a:gd name="connsiteX6" fmla="*/ 1107167 w 1736036"/>
                <a:gd name="connsiteY6" fmla="*/ 136962 h 1798984"/>
                <a:gd name="connsiteX7" fmla="*/ 1168625 w 1736036"/>
                <a:gd name="connsiteY7" fmla="*/ 56553 h 1798984"/>
                <a:gd name="connsiteX8" fmla="*/ 1205890 w 1736036"/>
                <a:gd name="connsiteY8" fmla="*/ 70687 h 1798984"/>
                <a:gd name="connsiteX9" fmla="*/ 1254713 w 1736036"/>
                <a:gd name="connsiteY9" fmla="*/ 95059 h 1798984"/>
                <a:gd name="connsiteX10" fmla="*/ 1243980 w 1736036"/>
                <a:gd name="connsiteY10" fmla="*/ 196287 h 1798984"/>
                <a:gd name="connsiteX11" fmla="*/ 1317797 w 1736036"/>
                <a:gd name="connsiteY11" fmla="*/ 131246 h 1798984"/>
                <a:gd name="connsiteX12" fmla="*/ 1353335 w 1736036"/>
                <a:gd name="connsiteY12" fmla="*/ 153619 h 1798984"/>
                <a:gd name="connsiteX13" fmla="*/ 1395242 w 1736036"/>
                <a:gd name="connsiteY13" fmla="*/ 189449 h 1798984"/>
                <a:gd name="connsiteX14" fmla="*/ 1367098 w 1736036"/>
                <a:gd name="connsiteY14" fmla="*/ 282411 h 1798984"/>
                <a:gd name="connsiteX15" fmla="*/ 1448856 w 1736036"/>
                <a:gd name="connsiteY15" fmla="*/ 235289 h 1798984"/>
                <a:gd name="connsiteX16" fmla="*/ 1481799 w 1736036"/>
                <a:gd name="connsiteY16" fmla="*/ 263455 h 1798984"/>
                <a:gd name="connsiteX17" fmla="*/ 1516503 w 1736036"/>
                <a:gd name="connsiteY17" fmla="*/ 307041 h 1798984"/>
                <a:gd name="connsiteX18" fmla="*/ 1471808 w 1736036"/>
                <a:gd name="connsiteY18" fmla="*/ 392029 h 1798984"/>
                <a:gd name="connsiteX19" fmla="*/ 1560690 w 1736036"/>
                <a:gd name="connsiteY19" fmla="*/ 362539 h 1798984"/>
                <a:gd name="connsiteX20" fmla="*/ 1587792 w 1736036"/>
                <a:gd name="connsiteY20" fmla="*/ 396577 h 1798984"/>
                <a:gd name="connsiteX21" fmla="*/ 1613927 w 1736036"/>
                <a:gd name="connsiteY21" fmla="*/ 446474 h 1798984"/>
                <a:gd name="connsiteX22" fmla="*/ 1554076 w 1736036"/>
                <a:gd name="connsiteY22" fmla="*/ 520919 h 1798984"/>
                <a:gd name="connsiteX23" fmla="*/ 1647250 w 1736036"/>
                <a:gd name="connsiteY23" fmla="*/ 510092 h 1798984"/>
                <a:gd name="connsiteX24" fmla="*/ 1667823 w 1736036"/>
                <a:gd name="connsiteY24" fmla="*/ 549369 h 1798984"/>
                <a:gd name="connsiteX25" fmla="*/ 1686075 w 1736036"/>
                <a:gd name="connsiteY25" fmla="*/ 601044 h 1798984"/>
                <a:gd name="connsiteX26" fmla="*/ 1610744 w 1736036"/>
                <a:gd name="connsiteY26" fmla="*/ 664145 h 1798984"/>
                <a:gd name="connsiteX27" fmla="*/ 1707138 w 1736036"/>
                <a:gd name="connsiteY27" fmla="*/ 672822 h 1798984"/>
                <a:gd name="connsiteX28" fmla="*/ 1718401 w 1736036"/>
                <a:gd name="connsiteY28" fmla="*/ 718213 h 1798984"/>
                <a:gd name="connsiteX29" fmla="*/ 1725929 w 1736036"/>
                <a:gd name="connsiteY29" fmla="*/ 769323 h 1798984"/>
                <a:gd name="connsiteX30" fmla="*/ 1639629 w 1736036"/>
                <a:gd name="connsiteY30" fmla="*/ 816181 h 1798984"/>
                <a:gd name="connsiteX31" fmla="*/ 1733363 w 1736036"/>
                <a:gd name="connsiteY31" fmla="*/ 844625 h 1798984"/>
                <a:gd name="connsiteX32" fmla="*/ 1736036 w 1736036"/>
                <a:gd name="connsiteY32" fmla="*/ 899492 h 1798984"/>
                <a:gd name="connsiteX33" fmla="*/ 1733936 w 1736036"/>
                <a:gd name="connsiteY33" fmla="*/ 942588 h 1798984"/>
                <a:gd name="connsiteX34" fmla="*/ 1639629 w 1736036"/>
                <a:gd name="connsiteY34" fmla="*/ 971206 h 1798984"/>
                <a:gd name="connsiteX35" fmla="*/ 1727510 w 1736036"/>
                <a:gd name="connsiteY35" fmla="*/ 1018923 h 1798984"/>
                <a:gd name="connsiteX36" fmla="*/ 1718401 w 1736036"/>
                <a:gd name="connsiteY36" fmla="*/ 1080771 h 1798984"/>
                <a:gd name="connsiteX37" fmla="*/ 1710082 w 1736036"/>
                <a:gd name="connsiteY37" fmla="*/ 1114301 h 1798984"/>
                <a:gd name="connsiteX38" fmla="*/ 1610744 w 1736036"/>
                <a:gd name="connsiteY38" fmla="*/ 1123242 h 1798984"/>
                <a:gd name="connsiteX39" fmla="*/ 1689236 w 1736036"/>
                <a:gd name="connsiteY39" fmla="*/ 1188991 h 1798984"/>
                <a:gd name="connsiteX40" fmla="*/ 1667823 w 1736036"/>
                <a:gd name="connsiteY40" fmla="*/ 1249615 h 1798984"/>
                <a:gd name="connsiteX41" fmla="*/ 1652976 w 1736036"/>
                <a:gd name="connsiteY41" fmla="*/ 1277960 h 1798984"/>
                <a:gd name="connsiteX42" fmla="*/ 1554076 w 1736036"/>
                <a:gd name="connsiteY42" fmla="*/ 1266468 h 1798984"/>
                <a:gd name="connsiteX43" fmla="*/ 1617605 w 1736036"/>
                <a:gd name="connsiteY43" fmla="*/ 1345489 h 1798984"/>
                <a:gd name="connsiteX44" fmla="*/ 1587792 w 1736036"/>
                <a:gd name="connsiteY44" fmla="*/ 1402407 h 1798984"/>
                <a:gd name="connsiteX45" fmla="*/ 1567994 w 1736036"/>
                <a:gd name="connsiteY45" fmla="*/ 1427272 h 1798984"/>
                <a:gd name="connsiteX46" fmla="*/ 1471808 w 1736036"/>
                <a:gd name="connsiteY46" fmla="*/ 1395358 h 1798984"/>
                <a:gd name="connsiteX47" fmla="*/ 1520175 w 1736036"/>
                <a:gd name="connsiteY47" fmla="*/ 1487330 h 1798984"/>
                <a:gd name="connsiteX48" fmla="*/ 1481799 w 1736036"/>
                <a:gd name="connsiteY48" fmla="*/ 1535529 h 1798984"/>
                <a:gd name="connsiteX49" fmla="*/ 1456958 w 1736036"/>
                <a:gd name="connsiteY49" fmla="*/ 1556768 h 1798984"/>
                <a:gd name="connsiteX50" fmla="*/ 1367098 w 1736036"/>
                <a:gd name="connsiteY50" fmla="*/ 1504976 h 1798984"/>
                <a:gd name="connsiteX51" fmla="*/ 1398031 w 1736036"/>
                <a:gd name="connsiteY51" fmla="*/ 1607150 h 1798984"/>
                <a:gd name="connsiteX52" fmla="*/ 1353335 w 1736036"/>
                <a:gd name="connsiteY52" fmla="*/ 1645365 h 1798984"/>
                <a:gd name="connsiteX53" fmla="*/ 1325474 w 1736036"/>
                <a:gd name="connsiteY53" fmla="*/ 1662905 h 1798984"/>
                <a:gd name="connsiteX54" fmla="*/ 1243980 w 1736036"/>
                <a:gd name="connsiteY54" fmla="*/ 1591100 h 1798984"/>
                <a:gd name="connsiteX55" fmla="*/ 1255881 w 1736036"/>
                <a:gd name="connsiteY55" fmla="*/ 1703343 h 1798984"/>
                <a:gd name="connsiteX56" fmla="*/ 1205890 w 1736036"/>
                <a:gd name="connsiteY56" fmla="*/ 1728298 h 1798984"/>
                <a:gd name="connsiteX57" fmla="*/ 1175497 w 1736036"/>
                <a:gd name="connsiteY57" fmla="*/ 1739825 h 1798984"/>
                <a:gd name="connsiteX58" fmla="*/ 1107167 w 1736036"/>
                <a:gd name="connsiteY58" fmla="*/ 1650425 h 1798984"/>
                <a:gd name="connsiteX59" fmla="*/ 1097664 w 1736036"/>
                <a:gd name="connsiteY59" fmla="*/ 1766133 h 1798984"/>
                <a:gd name="connsiteX60" fmla="*/ 1042954 w 1736036"/>
                <a:gd name="connsiteY60" fmla="*/ 1780710 h 1798984"/>
                <a:gd name="connsiteX61" fmla="*/ 1013790 w 1736036"/>
                <a:gd name="connsiteY61" fmla="*/ 1785322 h 1798984"/>
                <a:gd name="connsiteX62" fmla="*/ 961939 w 1736036"/>
                <a:gd name="connsiteY62" fmla="*/ 1680664 h 1798984"/>
                <a:gd name="connsiteX63" fmla="*/ 930077 w 1736036"/>
                <a:gd name="connsiteY63" fmla="*/ 1795737 h 1798984"/>
                <a:gd name="connsiteX64" fmla="*/ 868018 w 1736036"/>
                <a:gd name="connsiteY64" fmla="*/ 1798984 h 1798984"/>
                <a:gd name="connsiteX65" fmla="*/ 846302 w 1736036"/>
                <a:gd name="connsiteY65" fmla="*/ 1797848 h 1798984"/>
                <a:gd name="connsiteX66" fmla="*/ 813855 w 1736036"/>
                <a:gd name="connsiteY66" fmla="*/ 1680664 h 1798984"/>
                <a:gd name="connsiteX67" fmla="*/ 759116 w 1736036"/>
                <a:gd name="connsiteY67" fmla="*/ 1791153 h 1798984"/>
                <a:gd name="connsiteX68" fmla="*/ 693082 w 1736036"/>
                <a:gd name="connsiteY68" fmla="*/ 1780710 h 1798984"/>
                <a:gd name="connsiteX69" fmla="*/ 679020 w 1736036"/>
                <a:gd name="connsiteY69" fmla="*/ 1776963 h 1798984"/>
                <a:gd name="connsiteX70" fmla="*/ 668627 w 1736036"/>
                <a:gd name="connsiteY70" fmla="*/ 1650425 h 1798984"/>
                <a:gd name="connsiteX71" fmla="*/ 591362 w 1736036"/>
                <a:gd name="connsiteY71" fmla="*/ 1751516 h 1798984"/>
                <a:gd name="connsiteX72" fmla="*/ 530146 w 1736036"/>
                <a:gd name="connsiteY72" fmla="*/ 1728298 h 1798984"/>
                <a:gd name="connsiteX73" fmla="*/ 517915 w 1736036"/>
                <a:gd name="connsiteY73" fmla="*/ 1722192 h 1798984"/>
                <a:gd name="connsiteX74" fmla="*/ 531814 w 1736036"/>
                <a:gd name="connsiteY74" fmla="*/ 1591100 h 1798984"/>
                <a:gd name="connsiteX75" fmla="*/ 433752 w 1736036"/>
                <a:gd name="connsiteY75" fmla="*/ 1677504 h 1798984"/>
                <a:gd name="connsiteX76" fmla="*/ 382701 w 1736036"/>
                <a:gd name="connsiteY76" fmla="*/ 1645365 h 1798984"/>
                <a:gd name="connsiteX77" fmla="*/ 369588 w 1736036"/>
                <a:gd name="connsiteY77" fmla="*/ 1634154 h 1798984"/>
                <a:gd name="connsiteX78" fmla="*/ 408696 w 1736036"/>
                <a:gd name="connsiteY78" fmla="*/ 1504976 h 1798984"/>
                <a:gd name="connsiteX79" fmla="*/ 295087 w 1736036"/>
                <a:gd name="connsiteY79" fmla="*/ 1570455 h 1798984"/>
                <a:gd name="connsiteX80" fmla="*/ 254237 w 1736036"/>
                <a:gd name="connsiteY80" fmla="*/ 1535529 h 1798984"/>
                <a:gd name="connsiteX81" fmla="*/ 239804 w 1736036"/>
                <a:gd name="connsiteY81" fmla="*/ 1517402 h 1798984"/>
                <a:gd name="connsiteX82" fmla="*/ 303986 w 1736036"/>
                <a:gd name="connsiteY82" fmla="*/ 1395358 h 1798984"/>
                <a:gd name="connsiteX83" fmla="*/ 176350 w 1736036"/>
                <a:gd name="connsiteY83" fmla="*/ 1437707 h 1798984"/>
                <a:gd name="connsiteX84" fmla="*/ 148244 w 1736036"/>
                <a:gd name="connsiteY84" fmla="*/ 1402407 h 1798984"/>
                <a:gd name="connsiteX85" fmla="*/ 134115 w 1736036"/>
                <a:gd name="connsiteY85" fmla="*/ 1375432 h 1798984"/>
                <a:gd name="connsiteX86" fmla="*/ 221718 w 1736036"/>
                <a:gd name="connsiteY86" fmla="*/ 1266468 h 1798984"/>
                <a:gd name="connsiteX87" fmla="*/ 85341 w 1736036"/>
                <a:gd name="connsiteY87" fmla="*/ 1282315 h 1798984"/>
                <a:gd name="connsiteX88" fmla="*/ 68213 w 1736036"/>
                <a:gd name="connsiteY88" fmla="*/ 1249615 h 1798984"/>
                <a:gd name="connsiteX89" fmla="*/ 55878 w 1736036"/>
                <a:gd name="connsiteY89" fmla="*/ 1214691 h 1798984"/>
                <a:gd name="connsiteX90" fmla="*/ 165050 w 1736036"/>
                <a:gd name="connsiteY90" fmla="*/ 1123242 h 1798984"/>
                <a:gd name="connsiteX91" fmla="*/ 25047 w 1736036"/>
                <a:gd name="connsiteY91" fmla="*/ 1110640 h 1798984"/>
                <a:gd name="connsiteX92" fmla="*/ 17635 w 1736036"/>
                <a:gd name="connsiteY92" fmla="*/ 1080771 h 1798984"/>
                <a:gd name="connsiteX93" fmla="*/ 11470 w 1736036"/>
                <a:gd name="connsiteY93" fmla="*/ 1038912 h 1798984"/>
                <a:gd name="connsiteX94" fmla="*/ 136165 w 1736036"/>
                <a:gd name="connsiteY94" fmla="*/ 971206 h 1798984"/>
                <a:gd name="connsiteX95" fmla="*/ 1503 w 1736036"/>
                <a:gd name="connsiteY95" fmla="*/ 930342 h 1798984"/>
                <a:gd name="connsiteX96" fmla="*/ 0 w 1736036"/>
                <a:gd name="connsiteY96" fmla="*/ 899492 h 1798984"/>
                <a:gd name="connsiteX97" fmla="*/ 2077 w 1736036"/>
                <a:gd name="connsiteY97" fmla="*/ 856871 h 1798984"/>
                <a:gd name="connsiteX98" fmla="*/ 136165 w 1736036"/>
                <a:gd name="connsiteY98" fmla="*/ 816181 h 1798984"/>
                <a:gd name="connsiteX99" fmla="*/ 13052 w 1736036"/>
                <a:gd name="connsiteY99" fmla="*/ 749334 h 1798984"/>
                <a:gd name="connsiteX100" fmla="*/ 17635 w 1736036"/>
                <a:gd name="connsiteY100" fmla="*/ 718213 h 1798984"/>
                <a:gd name="connsiteX101" fmla="*/ 27990 w 1736036"/>
                <a:gd name="connsiteY101" fmla="*/ 676482 h 1798984"/>
                <a:gd name="connsiteX102" fmla="*/ 165050 w 1736036"/>
                <a:gd name="connsiteY102" fmla="*/ 664145 h 1798984"/>
                <a:gd name="connsiteX103" fmla="*/ 59039 w 1736036"/>
                <a:gd name="connsiteY103" fmla="*/ 575344 h 1798984"/>
                <a:gd name="connsiteX104" fmla="*/ 68213 w 1736036"/>
                <a:gd name="connsiteY104" fmla="*/ 549369 h 1798984"/>
                <a:gd name="connsiteX105" fmla="*/ 91067 w 1736036"/>
                <a:gd name="connsiteY105" fmla="*/ 505737 h 1798984"/>
                <a:gd name="connsiteX106" fmla="*/ 221718 w 1736036"/>
                <a:gd name="connsiteY106" fmla="*/ 520919 h 1798984"/>
                <a:gd name="connsiteX107" fmla="*/ 137793 w 1736036"/>
                <a:gd name="connsiteY107" fmla="*/ 416530 h 1798984"/>
                <a:gd name="connsiteX108" fmla="*/ 148244 w 1736036"/>
                <a:gd name="connsiteY108" fmla="*/ 396577 h 1798984"/>
                <a:gd name="connsiteX109" fmla="*/ 183654 w 1736036"/>
                <a:gd name="connsiteY109" fmla="*/ 352104 h 1798984"/>
                <a:gd name="connsiteX110" fmla="*/ 303986 w 1736036"/>
                <a:gd name="connsiteY110" fmla="*/ 392029 h 1798984"/>
                <a:gd name="connsiteX111" fmla="*/ 243477 w 1736036"/>
                <a:gd name="connsiteY111" fmla="*/ 276969 h 1798984"/>
                <a:gd name="connsiteX112" fmla="*/ 254237 w 1736036"/>
                <a:gd name="connsiteY112" fmla="*/ 263455 h 1798984"/>
                <a:gd name="connsiteX113" fmla="*/ 303189 w 1736036"/>
                <a:gd name="connsiteY113" fmla="*/ 221601 h 1798984"/>
                <a:gd name="connsiteX114" fmla="*/ 408696 w 1736036"/>
                <a:gd name="connsiteY114" fmla="*/ 282411 h 1798984"/>
                <a:gd name="connsiteX115" fmla="*/ 372377 w 1736036"/>
                <a:gd name="connsiteY115" fmla="*/ 162446 h 1798984"/>
                <a:gd name="connsiteX116" fmla="*/ 382701 w 1736036"/>
                <a:gd name="connsiteY116" fmla="*/ 153619 h 1798984"/>
                <a:gd name="connsiteX117" fmla="*/ 441429 w 1736036"/>
                <a:gd name="connsiteY117" fmla="*/ 116648 h 1798984"/>
                <a:gd name="connsiteX118" fmla="*/ 531814 w 1736036"/>
                <a:gd name="connsiteY118" fmla="*/ 196287 h 1798984"/>
                <a:gd name="connsiteX119" fmla="*/ 519083 w 1736036"/>
                <a:gd name="connsiteY119" fmla="*/ 76210 h 1798984"/>
                <a:gd name="connsiteX120" fmla="*/ 530146 w 1736036"/>
                <a:gd name="connsiteY120" fmla="*/ 70687 h 1798984"/>
                <a:gd name="connsiteX121" fmla="*/ 598234 w 1736036"/>
                <a:gd name="connsiteY121" fmla="*/ 44862 h 1798984"/>
                <a:gd name="connsiteX122" fmla="*/ 668627 w 1736036"/>
                <a:gd name="connsiteY122" fmla="*/ 136962 h 1798984"/>
                <a:gd name="connsiteX123" fmla="*/ 678046 w 1736036"/>
                <a:gd name="connsiteY123" fmla="*/ 22280 h 1798984"/>
                <a:gd name="connsiteX124" fmla="*/ 693082 w 1736036"/>
                <a:gd name="connsiteY124" fmla="*/ 18274 h 1798984"/>
                <a:gd name="connsiteX125" fmla="*/ 764444 w 1736036"/>
                <a:gd name="connsiteY125" fmla="*/ 6989 h 1798984"/>
                <a:gd name="connsiteX126" fmla="*/ 813855 w 1736036"/>
                <a:gd name="connsiteY126" fmla="*/ 106723 h 1798984"/>
                <a:gd name="connsiteX127" fmla="*/ 843044 w 1736036"/>
                <a:gd name="connsiteY127" fmla="*/ 1307 h 1798984"/>
                <a:gd name="connsiteX128" fmla="*/ 868018 w 1736036"/>
                <a:gd name="connsiteY128" fmla="*/ 0 h 179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736036" h="1798984">
                  <a:moveTo>
                    <a:pt x="868018" y="0"/>
                  </a:moveTo>
                  <a:lnTo>
                    <a:pt x="933335" y="3418"/>
                  </a:lnTo>
                  <a:lnTo>
                    <a:pt x="961939" y="106723"/>
                  </a:lnTo>
                  <a:lnTo>
                    <a:pt x="1008462" y="12819"/>
                  </a:lnTo>
                  <a:lnTo>
                    <a:pt x="1042954" y="18274"/>
                  </a:lnTo>
                  <a:lnTo>
                    <a:pt x="1098638" y="33111"/>
                  </a:lnTo>
                  <a:lnTo>
                    <a:pt x="1107167" y="136962"/>
                  </a:lnTo>
                  <a:lnTo>
                    <a:pt x="1168625" y="56553"/>
                  </a:lnTo>
                  <a:lnTo>
                    <a:pt x="1205890" y="70687"/>
                  </a:lnTo>
                  <a:lnTo>
                    <a:pt x="1254713" y="95059"/>
                  </a:lnTo>
                  <a:lnTo>
                    <a:pt x="1243980" y="196287"/>
                  </a:lnTo>
                  <a:lnTo>
                    <a:pt x="1317797" y="131246"/>
                  </a:lnTo>
                  <a:lnTo>
                    <a:pt x="1353335" y="153619"/>
                  </a:lnTo>
                  <a:lnTo>
                    <a:pt x="1395242" y="189449"/>
                  </a:lnTo>
                  <a:lnTo>
                    <a:pt x="1367098" y="282411"/>
                  </a:lnTo>
                  <a:lnTo>
                    <a:pt x="1448856" y="235289"/>
                  </a:lnTo>
                  <a:lnTo>
                    <a:pt x="1481799" y="263455"/>
                  </a:lnTo>
                  <a:lnTo>
                    <a:pt x="1516503" y="307041"/>
                  </a:lnTo>
                  <a:lnTo>
                    <a:pt x="1471808" y="392029"/>
                  </a:lnTo>
                  <a:lnTo>
                    <a:pt x="1560690" y="362539"/>
                  </a:lnTo>
                  <a:lnTo>
                    <a:pt x="1587792" y="396577"/>
                  </a:lnTo>
                  <a:lnTo>
                    <a:pt x="1613927" y="446474"/>
                  </a:lnTo>
                  <a:lnTo>
                    <a:pt x="1554076" y="520919"/>
                  </a:lnTo>
                  <a:lnTo>
                    <a:pt x="1647250" y="510092"/>
                  </a:lnTo>
                  <a:lnTo>
                    <a:pt x="1667823" y="549369"/>
                  </a:lnTo>
                  <a:lnTo>
                    <a:pt x="1686075" y="601044"/>
                  </a:lnTo>
                  <a:lnTo>
                    <a:pt x="1610744" y="664145"/>
                  </a:lnTo>
                  <a:lnTo>
                    <a:pt x="1707138" y="672822"/>
                  </a:lnTo>
                  <a:lnTo>
                    <a:pt x="1718401" y="718213"/>
                  </a:lnTo>
                  <a:lnTo>
                    <a:pt x="1725929" y="769323"/>
                  </a:lnTo>
                  <a:lnTo>
                    <a:pt x="1639629" y="816181"/>
                  </a:lnTo>
                  <a:lnTo>
                    <a:pt x="1733363" y="844625"/>
                  </a:lnTo>
                  <a:lnTo>
                    <a:pt x="1736036" y="899492"/>
                  </a:lnTo>
                  <a:lnTo>
                    <a:pt x="1733936" y="942588"/>
                  </a:lnTo>
                  <a:lnTo>
                    <a:pt x="1639629" y="971206"/>
                  </a:lnTo>
                  <a:lnTo>
                    <a:pt x="1727510" y="1018923"/>
                  </a:lnTo>
                  <a:lnTo>
                    <a:pt x="1718401" y="1080771"/>
                  </a:lnTo>
                  <a:lnTo>
                    <a:pt x="1710082" y="1114301"/>
                  </a:lnTo>
                  <a:lnTo>
                    <a:pt x="1610744" y="1123242"/>
                  </a:lnTo>
                  <a:lnTo>
                    <a:pt x="1689236" y="1188991"/>
                  </a:lnTo>
                  <a:lnTo>
                    <a:pt x="1667823" y="1249615"/>
                  </a:lnTo>
                  <a:lnTo>
                    <a:pt x="1652976" y="1277960"/>
                  </a:lnTo>
                  <a:lnTo>
                    <a:pt x="1554076" y="1266468"/>
                  </a:lnTo>
                  <a:lnTo>
                    <a:pt x="1617605" y="1345489"/>
                  </a:lnTo>
                  <a:lnTo>
                    <a:pt x="1587792" y="1402407"/>
                  </a:lnTo>
                  <a:lnTo>
                    <a:pt x="1567994" y="1427272"/>
                  </a:lnTo>
                  <a:lnTo>
                    <a:pt x="1471808" y="1395358"/>
                  </a:lnTo>
                  <a:lnTo>
                    <a:pt x="1520175" y="1487330"/>
                  </a:lnTo>
                  <a:lnTo>
                    <a:pt x="1481799" y="1535529"/>
                  </a:lnTo>
                  <a:lnTo>
                    <a:pt x="1456958" y="1556768"/>
                  </a:lnTo>
                  <a:lnTo>
                    <a:pt x="1367098" y="1504976"/>
                  </a:lnTo>
                  <a:lnTo>
                    <a:pt x="1398031" y="1607150"/>
                  </a:lnTo>
                  <a:lnTo>
                    <a:pt x="1353335" y="1645365"/>
                  </a:lnTo>
                  <a:lnTo>
                    <a:pt x="1325474" y="1662905"/>
                  </a:lnTo>
                  <a:lnTo>
                    <a:pt x="1243980" y="1591100"/>
                  </a:lnTo>
                  <a:lnTo>
                    <a:pt x="1255881" y="1703343"/>
                  </a:lnTo>
                  <a:lnTo>
                    <a:pt x="1205890" y="1728298"/>
                  </a:lnTo>
                  <a:lnTo>
                    <a:pt x="1175497" y="1739825"/>
                  </a:lnTo>
                  <a:lnTo>
                    <a:pt x="1107167" y="1650425"/>
                  </a:lnTo>
                  <a:lnTo>
                    <a:pt x="1097664" y="1766133"/>
                  </a:lnTo>
                  <a:lnTo>
                    <a:pt x="1042954" y="1780710"/>
                  </a:lnTo>
                  <a:lnTo>
                    <a:pt x="1013790" y="1785322"/>
                  </a:lnTo>
                  <a:lnTo>
                    <a:pt x="961939" y="1680664"/>
                  </a:lnTo>
                  <a:lnTo>
                    <a:pt x="930077" y="1795737"/>
                  </a:lnTo>
                  <a:lnTo>
                    <a:pt x="868018" y="1798984"/>
                  </a:lnTo>
                  <a:lnTo>
                    <a:pt x="846302" y="1797848"/>
                  </a:lnTo>
                  <a:lnTo>
                    <a:pt x="813855" y="1680664"/>
                  </a:lnTo>
                  <a:lnTo>
                    <a:pt x="759116" y="1791153"/>
                  </a:lnTo>
                  <a:lnTo>
                    <a:pt x="693082" y="1780710"/>
                  </a:lnTo>
                  <a:lnTo>
                    <a:pt x="679020" y="1776963"/>
                  </a:lnTo>
                  <a:lnTo>
                    <a:pt x="668627" y="1650425"/>
                  </a:lnTo>
                  <a:lnTo>
                    <a:pt x="591362" y="1751516"/>
                  </a:lnTo>
                  <a:lnTo>
                    <a:pt x="530146" y="1728298"/>
                  </a:lnTo>
                  <a:lnTo>
                    <a:pt x="517915" y="1722192"/>
                  </a:lnTo>
                  <a:lnTo>
                    <a:pt x="531814" y="1591100"/>
                  </a:lnTo>
                  <a:lnTo>
                    <a:pt x="433752" y="1677504"/>
                  </a:lnTo>
                  <a:lnTo>
                    <a:pt x="382701" y="1645365"/>
                  </a:lnTo>
                  <a:lnTo>
                    <a:pt x="369588" y="1634154"/>
                  </a:lnTo>
                  <a:lnTo>
                    <a:pt x="408696" y="1504976"/>
                  </a:lnTo>
                  <a:lnTo>
                    <a:pt x="295087" y="1570455"/>
                  </a:lnTo>
                  <a:lnTo>
                    <a:pt x="254237" y="1535529"/>
                  </a:lnTo>
                  <a:lnTo>
                    <a:pt x="239804" y="1517402"/>
                  </a:lnTo>
                  <a:lnTo>
                    <a:pt x="303986" y="1395358"/>
                  </a:lnTo>
                  <a:lnTo>
                    <a:pt x="176350" y="1437707"/>
                  </a:lnTo>
                  <a:lnTo>
                    <a:pt x="148244" y="1402407"/>
                  </a:lnTo>
                  <a:lnTo>
                    <a:pt x="134115" y="1375432"/>
                  </a:lnTo>
                  <a:lnTo>
                    <a:pt x="221718" y="1266468"/>
                  </a:lnTo>
                  <a:lnTo>
                    <a:pt x="85341" y="1282315"/>
                  </a:lnTo>
                  <a:lnTo>
                    <a:pt x="68213" y="1249615"/>
                  </a:lnTo>
                  <a:lnTo>
                    <a:pt x="55878" y="1214691"/>
                  </a:lnTo>
                  <a:lnTo>
                    <a:pt x="165050" y="1123242"/>
                  </a:lnTo>
                  <a:lnTo>
                    <a:pt x="25047" y="1110640"/>
                  </a:lnTo>
                  <a:lnTo>
                    <a:pt x="17635" y="1080771"/>
                  </a:lnTo>
                  <a:lnTo>
                    <a:pt x="11470" y="1038912"/>
                  </a:lnTo>
                  <a:lnTo>
                    <a:pt x="136165" y="971206"/>
                  </a:lnTo>
                  <a:lnTo>
                    <a:pt x="1503" y="930342"/>
                  </a:lnTo>
                  <a:lnTo>
                    <a:pt x="0" y="899492"/>
                  </a:lnTo>
                  <a:lnTo>
                    <a:pt x="2077" y="856871"/>
                  </a:lnTo>
                  <a:lnTo>
                    <a:pt x="136165" y="816181"/>
                  </a:lnTo>
                  <a:lnTo>
                    <a:pt x="13052" y="749334"/>
                  </a:lnTo>
                  <a:lnTo>
                    <a:pt x="17635" y="718213"/>
                  </a:lnTo>
                  <a:lnTo>
                    <a:pt x="27990" y="676482"/>
                  </a:lnTo>
                  <a:lnTo>
                    <a:pt x="165050" y="664145"/>
                  </a:lnTo>
                  <a:lnTo>
                    <a:pt x="59039" y="575344"/>
                  </a:lnTo>
                  <a:lnTo>
                    <a:pt x="68213" y="549369"/>
                  </a:lnTo>
                  <a:lnTo>
                    <a:pt x="91067" y="505737"/>
                  </a:lnTo>
                  <a:lnTo>
                    <a:pt x="221718" y="520919"/>
                  </a:lnTo>
                  <a:lnTo>
                    <a:pt x="137793" y="416530"/>
                  </a:lnTo>
                  <a:lnTo>
                    <a:pt x="148244" y="396577"/>
                  </a:lnTo>
                  <a:lnTo>
                    <a:pt x="183654" y="352104"/>
                  </a:lnTo>
                  <a:lnTo>
                    <a:pt x="303986" y="392029"/>
                  </a:lnTo>
                  <a:lnTo>
                    <a:pt x="243477" y="276969"/>
                  </a:lnTo>
                  <a:lnTo>
                    <a:pt x="254237" y="263455"/>
                  </a:lnTo>
                  <a:lnTo>
                    <a:pt x="303189" y="221601"/>
                  </a:lnTo>
                  <a:lnTo>
                    <a:pt x="408696" y="282411"/>
                  </a:lnTo>
                  <a:lnTo>
                    <a:pt x="372377" y="162446"/>
                  </a:lnTo>
                  <a:lnTo>
                    <a:pt x="382701" y="153619"/>
                  </a:lnTo>
                  <a:lnTo>
                    <a:pt x="441429" y="116648"/>
                  </a:lnTo>
                  <a:lnTo>
                    <a:pt x="531814" y="196287"/>
                  </a:lnTo>
                  <a:lnTo>
                    <a:pt x="519083" y="76210"/>
                  </a:lnTo>
                  <a:lnTo>
                    <a:pt x="530146" y="70687"/>
                  </a:lnTo>
                  <a:lnTo>
                    <a:pt x="598234" y="44862"/>
                  </a:lnTo>
                  <a:lnTo>
                    <a:pt x="668627" y="136962"/>
                  </a:lnTo>
                  <a:lnTo>
                    <a:pt x="678046" y="22280"/>
                  </a:lnTo>
                  <a:lnTo>
                    <a:pt x="693082" y="18274"/>
                  </a:lnTo>
                  <a:lnTo>
                    <a:pt x="764444" y="6989"/>
                  </a:lnTo>
                  <a:lnTo>
                    <a:pt x="813855" y="106723"/>
                  </a:lnTo>
                  <a:lnTo>
                    <a:pt x="843044" y="1307"/>
                  </a:lnTo>
                  <a:lnTo>
                    <a:pt x="868018" y="0"/>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14" name="Freeform: Shape 313">
              <a:extLst>
                <a:ext uri="{FF2B5EF4-FFF2-40B4-BE49-F238E27FC236}">
                  <a16:creationId xmlns:a16="http://schemas.microsoft.com/office/drawing/2014/main" id="{E1EF2389-656F-460B-8DBB-99C01773A693}"/>
                </a:ext>
              </a:extLst>
            </p:cNvPr>
            <p:cNvSpPr/>
            <p:nvPr/>
          </p:nvSpPr>
          <p:spPr>
            <a:xfrm>
              <a:off x="4930370" y="927234"/>
              <a:ext cx="926535" cy="1188973"/>
            </a:xfrm>
            <a:custGeom>
              <a:avLst/>
              <a:gdLst>
                <a:gd name="connsiteX0" fmla="*/ 1049345 w 2014328"/>
                <a:gd name="connsiteY0" fmla="*/ 1956420 h 2108753"/>
                <a:gd name="connsiteX1" fmla="*/ 1007165 w 2014328"/>
                <a:gd name="connsiteY1" fmla="*/ 2108753 h 2108753"/>
                <a:gd name="connsiteX2" fmla="*/ 965570 w 2014328"/>
                <a:gd name="connsiteY2" fmla="*/ 1958531 h 2108753"/>
                <a:gd name="connsiteX3" fmla="*/ 987286 w 2014328"/>
                <a:gd name="connsiteY3" fmla="*/ 1959667 h 2108753"/>
                <a:gd name="connsiteX4" fmla="*/ 798287 w 2014328"/>
                <a:gd name="connsiteY4" fmla="*/ 1937646 h 2108753"/>
                <a:gd name="connsiteX5" fmla="*/ 812349 w 2014328"/>
                <a:gd name="connsiteY5" fmla="*/ 1941393 h 2108753"/>
                <a:gd name="connsiteX6" fmla="*/ 878383 w 2014328"/>
                <a:gd name="connsiteY6" fmla="*/ 1951836 h 2108753"/>
                <a:gd name="connsiteX7" fmla="*/ 810676 w 2014328"/>
                <a:gd name="connsiteY7" fmla="*/ 2088498 h 2108753"/>
                <a:gd name="connsiteX8" fmla="*/ 1216931 w 2014328"/>
                <a:gd name="connsiteY8" fmla="*/ 1926816 h 2108753"/>
                <a:gd name="connsiteX9" fmla="*/ 1203652 w 2014328"/>
                <a:gd name="connsiteY9" fmla="*/ 2088498 h 2108753"/>
                <a:gd name="connsiteX10" fmla="*/ 1133057 w 2014328"/>
                <a:gd name="connsiteY10" fmla="*/ 1946005 h 2108753"/>
                <a:gd name="connsiteX11" fmla="*/ 1162221 w 2014328"/>
                <a:gd name="connsiteY11" fmla="*/ 1941393 h 2108753"/>
                <a:gd name="connsiteX12" fmla="*/ 637183 w 2014328"/>
                <a:gd name="connsiteY12" fmla="*/ 1882875 h 2108753"/>
                <a:gd name="connsiteX13" fmla="*/ 649414 w 2014328"/>
                <a:gd name="connsiteY13" fmla="*/ 1888981 h 2108753"/>
                <a:gd name="connsiteX14" fmla="*/ 710630 w 2014328"/>
                <a:gd name="connsiteY14" fmla="*/ 1912199 h 2108753"/>
                <a:gd name="connsiteX15" fmla="*/ 621743 w 2014328"/>
                <a:gd name="connsiteY15" fmla="*/ 2028494 h 2108753"/>
                <a:gd name="connsiteX16" fmla="*/ 1375148 w 2014328"/>
                <a:gd name="connsiteY16" fmla="*/ 1864026 h 2108753"/>
                <a:gd name="connsiteX17" fmla="*/ 1392586 w 2014328"/>
                <a:gd name="connsiteY17" fmla="*/ 2028494 h 2108753"/>
                <a:gd name="connsiteX18" fmla="*/ 1294764 w 2014328"/>
                <a:gd name="connsiteY18" fmla="*/ 1900508 h 2108753"/>
                <a:gd name="connsiteX19" fmla="*/ 1325157 w 2014328"/>
                <a:gd name="connsiteY19" fmla="*/ 1888981 h 2108753"/>
                <a:gd name="connsiteX20" fmla="*/ 488856 w 2014328"/>
                <a:gd name="connsiteY20" fmla="*/ 1794837 h 2108753"/>
                <a:gd name="connsiteX21" fmla="*/ 501969 w 2014328"/>
                <a:gd name="connsiteY21" fmla="*/ 1806048 h 2108753"/>
                <a:gd name="connsiteX22" fmla="*/ 553020 w 2014328"/>
                <a:gd name="connsiteY22" fmla="*/ 1838187 h 2108753"/>
                <a:gd name="connsiteX23" fmla="*/ 447615 w 2014328"/>
                <a:gd name="connsiteY23" fmla="*/ 1931059 h 2108753"/>
                <a:gd name="connsiteX24" fmla="*/ 1517299 w 2014328"/>
                <a:gd name="connsiteY24" fmla="*/ 1767833 h 2108753"/>
                <a:gd name="connsiteX25" fmla="*/ 1566715 w 2014328"/>
                <a:gd name="connsiteY25" fmla="*/ 1931059 h 2108753"/>
                <a:gd name="connsiteX26" fmla="*/ 1444742 w 2014328"/>
                <a:gd name="connsiteY26" fmla="*/ 1823588 h 2108753"/>
                <a:gd name="connsiteX27" fmla="*/ 1472603 w 2014328"/>
                <a:gd name="connsiteY27" fmla="*/ 1806048 h 2108753"/>
                <a:gd name="connsiteX28" fmla="*/ 359071 w 2014328"/>
                <a:gd name="connsiteY28" fmla="*/ 1678085 h 2108753"/>
                <a:gd name="connsiteX29" fmla="*/ 373504 w 2014328"/>
                <a:gd name="connsiteY29" fmla="*/ 1696212 h 2108753"/>
                <a:gd name="connsiteX30" fmla="*/ 414354 w 2014328"/>
                <a:gd name="connsiteY30" fmla="*/ 1731138 h 2108753"/>
                <a:gd name="connsiteX31" fmla="*/ 294992 w 2014328"/>
                <a:gd name="connsiteY31" fmla="*/ 1799933 h 2108753"/>
                <a:gd name="connsiteX32" fmla="*/ 1639443 w 2014328"/>
                <a:gd name="connsiteY32" fmla="*/ 1648013 h 2108753"/>
                <a:gd name="connsiteX33" fmla="*/ 1719337 w 2014328"/>
                <a:gd name="connsiteY33" fmla="*/ 1799933 h 2108753"/>
                <a:gd name="connsiteX34" fmla="*/ 1576226 w 2014328"/>
                <a:gd name="connsiteY34" fmla="*/ 1717451 h 2108753"/>
                <a:gd name="connsiteX35" fmla="*/ 1601067 w 2014328"/>
                <a:gd name="connsiteY35" fmla="*/ 1696212 h 2108753"/>
                <a:gd name="connsiteX36" fmla="*/ 253382 w 2014328"/>
                <a:gd name="connsiteY36" fmla="*/ 1536115 h 2108753"/>
                <a:gd name="connsiteX37" fmla="*/ 267511 w 2014328"/>
                <a:gd name="connsiteY37" fmla="*/ 1563090 h 2108753"/>
                <a:gd name="connsiteX38" fmla="*/ 295617 w 2014328"/>
                <a:gd name="connsiteY38" fmla="*/ 1598390 h 2108753"/>
                <a:gd name="connsiteX39" fmla="*/ 169737 w 2014328"/>
                <a:gd name="connsiteY39" fmla="*/ 1640156 h 2108753"/>
                <a:gd name="connsiteX40" fmla="*/ 1736872 w 2014328"/>
                <a:gd name="connsiteY40" fmla="*/ 1506172 h 2108753"/>
                <a:gd name="connsiteX41" fmla="*/ 1844591 w 2014328"/>
                <a:gd name="connsiteY41" fmla="*/ 1640156 h 2108753"/>
                <a:gd name="connsiteX42" fmla="*/ 1687261 w 2014328"/>
                <a:gd name="connsiteY42" fmla="*/ 1587955 h 2108753"/>
                <a:gd name="connsiteX43" fmla="*/ 1707059 w 2014328"/>
                <a:gd name="connsiteY43" fmla="*/ 1563090 h 2108753"/>
                <a:gd name="connsiteX44" fmla="*/ 175146 w 2014328"/>
                <a:gd name="connsiteY44" fmla="*/ 1375374 h 2108753"/>
                <a:gd name="connsiteX45" fmla="*/ 187481 w 2014328"/>
                <a:gd name="connsiteY45" fmla="*/ 1410298 h 2108753"/>
                <a:gd name="connsiteX46" fmla="*/ 204609 w 2014328"/>
                <a:gd name="connsiteY46" fmla="*/ 1442998 h 2108753"/>
                <a:gd name="connsiteX47" fmla="*/ 76666 w 2014328"/>
                <a:gd name="connsiteY47" fmla="*/ 1457865 h 2108753"/>
                <a:gd name="connsiteX48" fmla="*/ 1808503 w 2014328"/>
                <a:gd name="connsiteY48" fmla="*/ 1349674 h 2108753"/>
                <a:gd name="connsiteX49" fmla="*/ 1937663 w 2014328"/>
                <a:gd name="connsiteY49" fmla="*/ 1457865 h 2108753"/>
                <a:gd name="connsiteX50" fmla="*/ 1772243 w 2014328"/>
                <a:gd name="connsiteY50" fmla="*/ 1438643 h 2108753"/>
                <a:gd name="connsiteX51" fmla="*/ 1787090 w 2014328"/>
                <a:gd name="connsiteY51" fmla="*/ 1410298 h 2108753"/>
                <a:gd name="connsiteX52" fmla="*/ 130737 w 2014328"/>
                <a:gd name="connsiteY52" fmla="*/ 1199595 h 2108753"/>
                <a:gd name="connsiteX53" fmla="*/ 136902 w 2014328"/>
                <a:gd name="connsiteY53" fmla="*/ 1241454 h 2108753"/>
                <a:gd name="connsiteX54" fmla="*/ 144314 w 2014328"/>
                <a:gd name="connsiteY54" fmla="*/ 1271323 h 2108753"/>
                <a:gd name="connsiteX55" fmla="*/ 19348 w 2014328"/>
                <a:gd name="connsiteY55" fmla="*/ 1260075 h 2108753"/>
                <a:gd name="connsiteX56" fmla="*/ 1846778 w 2014328"/>
                <a:gd name="connsiteY56" fmla="*/ 1179606 h 2108753"/>
                <a:gd name="connsiteX57" fmla="*/ 1994981 w 2014328"/>
                <a:gd name="connsiteY57" fmla="*/ 1260075 h 2108753"/>
                <a:gd name="connsiteX58" fmla="*/ 1829350 w 2014328"/>
                <a:gd name="connsiteY58" fmla="*/ 1274984 h 2108753"/>
                <a:gd name="connsiteX59" fmla="*/ 1837669 w 2014328"/>
                <a:gd name="connsiteY59" fmla="*/ 1241454 h 2108753"/>
                <a:gd name="connsiteX60" fmla="*/ 121344 w 2014328"/>
                <a:gd name="connsiteY60" fmla="*/ 1017554 h 2108753"/>
                <a:gd name="connsiteX61" fmla="*/ 119267 w 2014328"/>
                <a:gd name="connsiteY61" fmla="*/ 1060175 h 2108753"/>
                <a:gd name="connsiteX62" fmla="*/ 120770 w 2014328"/>
                <a:gd name="connsiteY62" fmla="*/ 1091025 h 2108753"/>
                <a:gd name="connsiteX63" fmla="*/ 0 w 2014328"/>
                <a:gd name="connsiteY63" fmla="*/ 1054377 h 2108753"/>
                <a:gd name="connsiteX64" fmla="*/ 1852630 w 2014328"/>
                <a:gd name="connsiteY64" fmla="*/ 1005308 h 2108753"/>
                <a:gd name="connsiteX65" fmla="*/ 2014328 w 2014328"/>
                <a:gd name="connsiteY65" fmla="*/ 1054377 h 2108753"/>
                <a:gd name="connsiteX66" fmla="*/ 1853203 w 2014328"/>
                <a:gd name="connsiteY66" fmla="*/ 1103271 h 2108753"/>
                <a:gd name="connsiteX67" fmla="*/ 1855303 w 2014328"/>
                <a:gd name="connsiteY67" fmla="*/ 1060175 h 2108753"/>
                <a:gd name="connsiteX68" fmla="*/ 147258 w 2014328"/>
                <a:gd name="connsiteY68" fmla="*/ 837165 h 2108753"/>
                <a:gd name="connsiteX69" fmla="*/ 136903 w 2014328"/>
                <a:gd name="connsiteY69" fmla="*/ 878896 h 2108753"/>
                <a:gd name="connsiteX70" fmla="*/ 132320 w 2014328"/>
                <a:gd name="connsiteY70" fmla="*/ 910017 h 2108753"/>
                <a:gd name="connsiteX71" fmla="*/ 19349 w 2014328"/>
                <a:gd name="connsiteY71" fmla="*/ 848678 h 2108753"/>
                <a:gd name="connsiteX72" fmla="*/ 1826406 w 2014328"/>
                <a:gd name="connsiteY72" fmla="*/ 833505 h 2108753"/>
                <a:gd name="connsiteX73" fmla="*/ 1994981 w 2014328"/>
                <a:gd name="connsiteY73" fmla="*/ 848678 h 2108753"/>
                <a:gd name="connsiteX74" fmla="*/ 1845197 w 2014328"/>
                <a:gd name="connsiteY74" fmla="*/ 930006 h 2108753"/>
                <a:gd name="connsiteX75" fmla="*/ 1837669 w 2014328"/>
                <a:gd name="connsiteY75" fmla="*/ 878896 h 2108753"/>
                <a:gd name="connsiteX76" fmla="*/ 1937663 w 2014328"/>
                <a:gd name="connsiteY76" fmla="*/ 650888 h 2108753"/>
                <a:gd name="connsiteX77" fmla="*/ 1805342 w 2014328"/>
                <a:gd name="connsiteY77" fmla="*/ 761727 h 2108753"/>
                <a:gd name="connsiteX78" fmla="*/ 1787090 w 2014328"/>
                <a:gd name="connsiteY78" fmla="*/ 710052 h 2108753"/>
                <a:gd name="connsiteX79" fmla="*/ 1766517 w 2014328"/>
                <a:gd name="connsiteY79" fmla="*/ 670775 h 2108753"/>
                <a:gd name="connsiteX80" fmla="*/ 76666 w 2014328"/>
                <a:gd name="connsiteY80" fmla="*/ 650888 h 2108753"/>
                <a:gd name="connsiteX81" fmla="*/ 210335 w 2014328"/>
                <a:gd name="connsiteY81" fmla="*/ 666420 h 2108753"/>
                <a:gd name="connsiteX82" fmla="*/ 187481 w 2014328"/>
                <a:gd name="connsiteY82" fmla="*/ 710052 h 2108753"/>
                <a:gd name="connsiteX83" fmla="*/ 178307 w 2014328"/>
                <a:gd name="connsiteY83" fmla="*/ 736027 h 2108753"/>
                <a:gd name="connsiteX84" fmla="*/ 1844591 w 2014328"/>
                <a:gd name="connsiteY84" fmla="*/ 468597 h 2108753"/>
                <a:gd name="connsiteX85" fmla="*/ 1733194 w 2014328"/>
                <a:gd name="connsiteY85" fmla="*/ 607157 h 2108753"/>
                <a:gd name="connsiteX86" fmla="*/ 1707059 w 2014328"/>
                <a:gd name="connsiteY86" fmla="*/ 557260 h 2108753"/>
                <a:gd name="connsiteX87" fmla="*/ 1679957 w 2014328"/>
                <a:gd name="connsiteY87" fmla="*/ 523222 h 2108753"/>
                <a:gd name="connsiteX88" fmla="*/ 169737 w 2014328"/>
                <a:gd name="connsiteY88" fmla="*/ 468597 h 2108753"/>
                <a:gd name="connsiteX89" fmla="*/ 302921 w 2014328"/>
                <a:gd name="connsiteY89" fmla="*/ 512787 h 2108753"/>
                <a:gd name="connsiteX90" fmla="*/ 267511 w 2014328"/>
                <a:gd name="connsiteY90" fmla="*/ 557260 h 2108753"/>
                <a:gd name="connsiteX91" fmla="*/ 257060 w 2014328"/>
                <a:gd name="connsiteY91" fmla="*/ 577213 h 2108753"/>
                <a:gd name="connsiteX92" fmla="*/ 1719337 w 2014328"/>
                <a:gd name="connsiteY92" fmla="*/ 308820 h 2108753"/>
                <a:gd name="connsiteX93" fmla="*/ 1635771 w 2014328"/>
                <a:gd name="connsiteY93" fmla="*/ 467724 h 2108753"/>
                <a:gd name="connsiteX94" fmla="*/ 1601067 w 2014328"/>
                <a:gd name="connsiteY94" fmla="*/ 424138 h 2108753"/>
                <a:gd name="connsiteX95" fmla="*/ 1568124 w 2014328"/>
                <a:gd name="connsiteY95" fmla="*/ 395972 h 2108753"/>
                <a:gd name="connsiteX96" fmla="*/ 294992 w 2014328"/>
                <a:gd name="connsiteY96" fmla="*/ 308820 h 2108753"/>
                <a:gd name="connsiteX97" fmla="*/ 422456 w 2014328"/>
                <a:gd name="connsiteY97" fmla="*/ 382284 h 2108753"/>
                <a:gd name="connsiteX98" fmla="*/ 373504 w 2014328"/>
                <a:gd name="connsiteY98" fmla="*/ 424138 h 2108753"/>
                <a:gd name="connsiteX99" fmla="*/ 362744 w 2014328"/>
                <a:gd name="connsiteY99" fmla="*/ 437652 h 2108753"/>
                <a:gd name="connsiteX100" fmla="*/ 1566714 w 2014328"/>
                <a:gd name="connsiteY100" fmla="*/ 177694 h 2108753"/>
                <a:gd name="connsiteX101" fmla="*/ 1514509 w 2014328"/>
                <a:gd name="connsiteY101" fmla="*/ 350132 h 2108753"/>
                <a:gd name="connsiteX102" fmla="*/ 1472602 w 2014328"/>
                <a:gd name="connsiteY102" fmla="*/ 314302 h 2108753"/>
                <a:gd name="connsiteX103" fmla="*/ 1437064 w 2014328"/>
                <a:gd name="connsiteY103" fmla="*/ 291929 h 2108753"/>
                <a:gd name="connsiteX104" fmla="*/ 447614 w 2014328"/>
                <a:gd name="connsiteY104" fmla="*/ 177694 h 2108753"/>
                <a:gd name="connsiteX105" fmla="*/ 560696 w 2014328"/>
                <a:gd name="connsiteY105" fmla="*/ 277331 h 2108753"/>
                <a:gd name="connsiteX106" fmla="*/ 501968 w 2014328"/>
                <a:gd name="connsiteY106" fmla="*/ 314302 h 2108753"/>
                <a:gd name="connsiteX107" fmla="*/ 491644 w 2014328"/>
                <a:gd name="connsiteY107" fmla="*/ 323129 h 2108753"/>
                <a:gd name="connsiteX108" fmla="*/ 1392586 w 2014328"/>
                <a:gd name="connsiteY108" fmla="*/ 80259 h 2108753"/>
                <a:gd name="connsiteX109" fmla="*/ 1373980 w 2014328"/>
                <a:gd name="connsiteY109" fmla="*/ 255742 h 2108753"/>
                <a:gd name="connsiteX110" fmla="*/ 1325157 w 2014328"/>
                <a:gd name="connsiteY110" fmla="*/ 231370 h 2108753"/>
                <a:gd name="connsiteX111" fmla="*/ 1287892 w 2014328"/>
                <a:gd name="connsiteY111" fmla="*/ 217236 h 2108753"/>
                <a:gd name="connsiteX112" fmla="*/ 621743 w 2014328"/>
                <a:gd name="connsiteY112" fmla="*/ 80259 h 2108753"/>
                <a:gd name="connsiteX113" fmla="*/ 717502 w 2014328"/>
                <a:gd name="connsiteY113" fmla="*/ 205545 h 2108753"/>
                <a:gd name="connsiteX114" fmla="*/ 649414 w 2014328"/>
                <a:gd name="connsiteY114" fmla="*/ 231370 h 2108753"/>
                <a:gd name="connsiteX115" fmla="*/ 638351 w 2014328"/>
                <a:gd name="connsiteY115" fmla="*/ 236893 h 2108753"/>
                <a:gd name="connsiteX116" fmla="*/ 1203652 w 2014328"/>
                <a:gd name="connsiteY116" fmla="*/ 20255 h 2108753"/>
                <a:gd name="connsiteX117" fmla="*/ 1217905 w 2014328"/>
                <a:gd name="connsiteY117" fmla="*/ 193794 h 2108753"/>
                <a:gd name="connsiteX118" fmla="*/ 1162221 w 2014328"/>
                <a:gd name="connsiteY118" fmla="*/ 178957 h 2108753"/>
                <a:gd name="connsiteX119" fmla="*/ 1127729 w 2014328"/>
                <a:gd name="connsiteY119" fmla="*/ 173502 h 2108753"/>
                <a:gd name="connsiteX120" fmla="*/ 810676 w 2014328"/>
                <a:gd name="connsiteY120" fmla="*/ 20255 h 2108753"/>
                <a:gd name="connsiteX121" fmla="*/ 883711 w 2014328"/>
                <a:gd name="connsiteY121" fmla="*/ 167672 h 2108753"/>
                <a:gd name="connsiteX122" fmla="*/ 812349 w 2014328"/>
                <a:gd name="connsiteY122" fmla="*/ 178957 h 2108753"/>
                <a:gd name="connsiteX123" fmla="*/ 797313 w 2014328"/>
                <a:gd name="connsiteY123" fmla="*/ 182963 h 2108753"/>
                <a:gd name="connsiteX124" fmla="*/ 1007165 w 2014328"/>
                <a:gd name="connsiteY124" fmla="*/ 0 h 2108753"/>
                <a:gd name="connsiteX125" fmla="*/ 1052603 w 2014328"/>
                <a:gd name="connsiteY125" fmla="*/ 164101 h 2108753"/>
                <a:gd name="connsiteX126" fmla="*/ 987286 w 2014328"/>
                <a:gd name="connsiteY126" fmla="*/ 160683 h 2108753"/>
                <a:gd name="connsiteX127" fmla="*/ 962312 w 2014328"/>
                <a:gd name="connsiteY127" fmla="*/ 161990 h 210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014328" h="2108753">
                  <a:moveTo>
                    <a:pt x="1049345" y="1956420"/>
                  </a:moveTo>
                  <a:lnTo>
                    <a:pt x="1007165" y="2108753"/>
                  </a:lnTo>
                  <a:lnTo>
                    <a:pt x="965570" y="1958531"/>
                  </a:lnTo>
                  <a:lnTo>
                    <a:pt x="987286" y="1959667"/>
                  </a:lnTo>
                  <a:close/>
                  <a:moveTo>
                    <a:pt x="798287" y="1937646"/>
                  </a:moveTo>
                  <a:lnTo>
                    <a:pt x="812349" y="1941393"/>
                  </a:lnTo>
                  <a:lnTo>
                    <a:pt x="878383" y="1951836"/>
                  </a:lnTo>
                  <a:lnTo>
                    <a:pt x="810676" y="2088498"/>
                  </a:lnTo>
                  <a:close/>
                  <a:moveTo>
                    <a:pt x="1216931" y="1926816"/>
                  </a:moveTo>
                  <a:lnTo>
                    <a:pt x="1203652" y="2088498"/>
                  </a:lnTo>
                  <a:lnTo>
                    <a:pt x="1133057" y="1946005"/>
                  </a:lnTo>
                  <a:lnTo>
                    <a:pt x="1162221" y="1941393"/>
                  </a:lnTo>
                  <a:close/>
                  <a:moveTo>
                    <a:pt x="637183" y="1882875"/>
                  </a:moveTo>
                  <a:lnTo>
                    <a:pt x="649414" y="1888981"/>
                  </a:lnTo>
                  <a:lnTo>
                    <a:pt x="710630" y="1912199"/>
                  </a:lnTo>
                  <a:lnTo>
                    <a:pt x="621743" y="2028494"/>
                  </a:lnTo>
                  <a:close/>
                  <a:moveTo>
                    <a:pt x="1375148" y="1864026"/>
                  </a:moveTo>
                  <a:lnTo>
                    <a:pt x="1392586" y="2028494"/>
                  </a:lnTo>
                  <a:lnTo>
                    <a:pt x="1294764" y="1900508"/>
                  </a:lnTo>
                  <a:lnTo>
                    <a:pt x="1325157" y="1888981"/>
                  </a:lnTo>
                  <a:close/>
                  <a:moveTo>
                    <a:pt x="488856" y="1794837"/>
                  </a:moveTo>
                  <a:lnTo>
                    <a:pt x="501969" y="1806048"/>
                  </a:lnTo>
                  <a:lnTo>
                    <a:pt x="553020" y="1838187"/>
                  </a:lnTo>
                  <a:lnTo>
                    <a:pt x="447615" y="1931059"/>
                  </a:lnTo>
                  <a:close/>
                  <a:moveTo>
                    <a:pt x="1517299" y="1767833"/>
                  </a:moveTo>
                  <a:lnTo>
                    <a:pt x="1566715" y="1931059"/>
                  </a:lnTo>
                  <a:lnTo>
                    <a:pt x="1444742" y="1823588"/>
                  </a:lnTo>
                  <a:lnTo>
                    <a:pt x="1472603" y="1806048"/>
                  </a:lnTo>
                  <a:close/>
                  <a:moveTo>
                    <a:pt x="359071" y="1678085"/>
                  </a:moveTo>
                  <a:lnTo>
                    <a:pt x="373504" y="1696212"/>
                  </a:lnTo>
                  <a:lnTo>
                    <a:pt x="414354" y="1731138"/>
                  </a:lnTo>
                  <a:lnTo>
                    <a:pt x="294992" y="1799933"/>
                  </a:lnTo>
                  <a:close/>
                  <a:moveTo>
                    <a:pt x="1639443" y="1648013"/>
                  </a:moveTo>
                  <a:lnTo>
                    <a:pt x="1719337" y="1799933"/>
                  </a:lnTo>
                  <a:lnTo>
                    <a:pt x="1576226" y="1717451"/>
                  </a:lnTo>
                  <a:lnTo>
                    <a:pt x="1601067" y="1696212"/>
                  </a:lnTo>
                  <a:close/>
                  <a:moveTo>
                    <a:pt x="253382" y="1536115"/>
                  </a:moveTo>
                  <a:lnTo>
                    <a:pt x="267511" y="1563090"/>
                  </a:lnTo>
                  <a:lnTo>
                    <a:pt x="295617" y="1598390"/>
                  </a:lnTo>
                  <a:lnTo>
                    <a:pt x="169737" y="1640156"/>
                  </a:lnTo>
                  <a:close/>
                  <a:moveTo>
                    <a:pt x="1736872" y="1506172"/>
                  </a:moveTo>
                  <a:lnTo>
                    <a:pt x="1844591" y="1640156"/>
                  </a:lnTo>
                  <a:lnTo>
                    <a:pt x="1687261" y="1587955"/>
                  </a:lnTo>
                  <a:lnTo>
                    <a:pt x="1707059" y="1563090"/>
                  </a:lnTo>
                  <a:close/>
                  <a:moveTo>
                    <a:pt x="175146" y="1375374"/>
                  </a:moveTo>
                  <a:lnTo>
                    <a:pt x="187481" y="1410298"/>
                  </a:lnTo>
                  <a:lnTo>
                    <a:pt x="204609" y="1442998"/>
                  </a:lnTo>
                  <a:lnTo>
                    <a:pt x="76666" y="1457865"/>
                  </a:lnTo>
                  <a:close/>
                  <a:moveTo>
                    <a:pt x="1808503" y="1349674"/>
                  </a:moveTo>
                  <a:lnTo>
                    <a:pt x="1937663" y="1457865"/>
                  </a:lnTo>
                  <a:lnTo>
                    <a:pt x="1772243" y="1438643"/>
                  </a:lnTo>
                  <a:lnTo>
                    <a:pt x="1787090" y="1410298"/>
                  </a:lnTo>
                  <a:close/>
                  <a:moveTo>
                    <a:pt x="130737" y="1199595"/>
                  </a:moveTo>
                  <a:lnTo>
                    <a:pt x="136902" y="1241454"/>
                  </a:lnTo>
                  <a:lnTo>
                    <a:pt x="144314" y="1271323"/>
                  </a:lnTo>
                  <a:lnTo>
                    <a:pt x="19348" y="1260075"/>
                  </a:lnTo>
                  <a:close/>
                  <a:moveTo>
                    <a:pt x="1846778" y="1179606"/>
                  </a:moveTo>
                  <a:lnTo>
                    <a:pt x="1994981" y="1260075"/>
                  </a:lnTo>
                  <a:lnTo>
                    <a:pt x="1829350" y="1274984"/>
                  </a:lnTo>
                  <a:lnTo>
                    <a:pt x="1837669" y="1241454"/>
                  </a:lnTo>
                  <a:close/>
                  <a:moveTo>
                    <a:pt x="121344" y="1017554"/>
                  </a:moveTo>
                  <a:lnTo>
                    <a:pt x="119267" y="1060175"/>
                  </a:lnTo>
                  <a:lnTo>
                    <a:pt x="120770" y="1091025"/>
                  </a:lnTo>
                  <a:lnTo>
                    <a:pt x="0" y="1054377"/>
                  </a:lnTo>
                  <a:close/>
                  <a:moveTo>
                    <a:pt x="1852630" y="1005308"/>
                  </a:moveTo>
                  <a:lnTo>
                    <a:pt x="2014328" y="1054377"/>
                  </a:lnTo>
                  <a:lnTo>
                    <a:pt x="1853203" y="1103271"/>
                  </a:lnTo>
                  <a:lnTo>
                    <a:pt x="1855303" y="1060175"/>
                  </a:lnTo>
                  <a:close/>
                  <a:moveTo>
                    <a:pt x="147258" y="837165"/>
                  </a:moveTo>
                  <a:lnTo>
                    <a:pt x="136903" y="878896"/>
                  </a:lnTo>
                  <a:lnTo>
                    <a:pt x="132320" y="910017"/>
                  </a:lnTo>
                  <a:lnTo>
                    <a:pt x="19349" y="848678"/>
                  </a:lnTo>
                  <a:close/>
                  <a:moveTo>
                    <a:pt x="1826406" y="833505"/>
                  </a:moveTo>
                  <a:lnTo>
                    <a:pt x="1994981" y="848678"/>
                  </a:lnTo>
                  <a:lnTo>
                    <a:pt x="1845197" y="930006"/>
                  </a:lnTo>
                  <a:lnTo>
                    <a:pt x="1837669" y="878896"/>
                  </a:lnTo>
                  <a:close/>
                  <a:moveTo>
                    <a:pt x="1937663" y="650888"/>
                  </a:moveTo>
                  <a:lnTo>
                    <a:pt x="1805342" y="761727"/>
                  </a:lnTo>
                  <a:lnTo>
                    <a:pt x="1787090" y="710052"/>
                  </a:lnTo>
                  <a:lnTo>
                    <a:pt x="1766517" y="670775"/>
                  </a:lnTo>
                  <a:close/>
                  <a:moveTo>
                    <a:pt x="76666" y="650888"/>
                  </a:moveTo>
                  <a:lnTo>
                    <a:pt x="210335" y="666420"/>
                  </a:lnTo>
                  <a:lnTo>
                    <a:pt x="187481" y="710052"/>
                  </a:lnTo>
                  <a:lnTo>
                    <a:pt x="178307" y="736027"/>
                  </a:lnTo>
                  <a:close/>
                  <a:moveTo>
                    <a:pt x="1844591" y="468597"/>
                  </a:moveTo>
                  <a:lnTo>
                    <a:pt x="1733194" y="607157"/>
                  </a:lnTo>
                  <a:lnTo>
                    <a:pt x="1707059" y="557260"/>
                  </a:lnTo>
                  <a:lnTo>
                    <a:pt x="1679957" y="523222"/>
                  </a:lnTo>
                  <a:close/>
                  <a:moveTo>
                    <a:pt x="169737" y="468597"/>
                  </a:moveTo>
                  <a:lnTo>
                    <a:pt x="302921" y="512787"/>
                  </a:lnTo>
                  <a:lnTo>
                    <a:pt x="267511" y="557260"/>
                  </a:lnTo>
                  <a:lnTo>
                    <a:pt x="257060" y="577213"/>
                  </a:lnTo>
                  <a:close/>
                  <a:moveTo>
                    <a:pt x="1719337" y="308820"/>
                  </a:moveTo>
                  <a:lnTo>
                    <a:pt x="1635771" y="467724"/>
                  </a:lnTo>
                  <a:lnTo>
                    <a:pt x="1601067" y="424138"/>
                  </a:lnTo>
                  <a:lnTo>
                    <a:pt x="1568124" y="395972"/>
                  </a:lnTo>
                  <a:close/>
                  <a:moveTo>
                    <a:pt x="294992" y="308820"/>
                  </a:moveTo>
                  <a:lnTo>
                    <a:pt x="422456" y="382284"/>
                  </a:lnTo>
                  <a:lnTo>
                    <a:pt x="373504" y="424138"/>
                  </a:lnTo>
                  <a:lnTo>
                    <a:pt x="362744" y="437652"/>
                  </a:lnTo>
                  <a:close/>
                  <a:moveTo>
                    <a:pt x="1566714" y="177694"/>
                  </a:moveTo>
                  <a:lnTo>
                    <a:pt x="1514509" y="350132"/>
                  </a:lnTo>
                  <a:lnTo>
                    <a:pt x="1472602" y="314302"/>
                  </a:lnTo>
                  <a:lnTo>
                    <a:pt x="1437064" y="291929"/>
                  </a:lnTo>
                  <a:close/>
                  <a:moveTo>
                    <a:pt x="447614" y="177694"/>
                  </a:moveTo>
                  <a:lnTo>
                    <a:pt x="560696" y="277331"/>
                  </a:lnTo>
                  <a:lnTo>
                    <a:pt x="501968" y="314302"/>
                  </a:lnTo>
                  <a:lnTo>
                    <a:pt x="491644" y="323129"/>
                  </a:lnTo>
                  <a:close/>
                  <a:moveTo>
                    <a:pt x="1392586" y="80259"/>
                  </a:moveTo>
                  <a:lnTo>
                    <a:pt x="1373980" y="255742"/>
                  </a:lnTo>
                  <a:lnTo>
                    <a:pt x="1325157" y="231370"/>
                  </a:lnTo>
                  <a:lnTo>
                    <a:pt x="1287892" y="217236"/>
                  </a:lnTo>
                  <a:close/>
                  <a:moveTo>
                    <a:pt x="621743" y="80259"/>
                  </a:moveTo>
                  <a:lnTo>
                    <a:pt x="717502" y="205545"/>
                  </a:lnTo>
                  <a:lnTo>
                    <a:pt x="649414" y="231370"/>
                  </a:lnTo>
                  <a:lnTo>
                    <a:pt x="638351" y="236893"/>
                  </a:lnTo>
                  <a:close/>
                  <a:moveTo>
                    <a:pt x="1203652" y="20255"/>
                  </a:moveTo>
                  <a:lnTo>
                    <a:pt x="1217905" y="193794"/>
                  </a:lnTo>
                  <a:lnTo>
                    <a:pt x="1162221" y="178957"/>
                  </a:lnTo>
                  <a:lnTo>
                    <a:pt x="1127729" y="173502"/>
                  </a:lnTo>
                  <a:close/>
                  <a:moveTo>
                    <a:pt x="810676" y="20255"/>
                  </a:moveTo>
                  <a:lnTo>
                    <a:pt x="883711" y="167672"/>
                  </a:lnTo>
                  <a:lnTo>
                    <a:pt x="812349" y="178957"/>
                  </a:lnTo>
                  <a:lnTo>
                    <a:pt x="797313" y="182963"/>
                  </a:lnTo>
                  <a:close/>
                  <a:moveTo>
                    <a:pt x="1007165" y="0"/>
                  </a:moveTo>
                  <a:lnTo>
                    <a:pt x="1052603" y="164101"/>
                  </a:lnTo>
                  <a:lnTo>
                    <a:pt x="987286" y="160683"/>
                  </a:lnTo>
                  <a:lnTo>
                    <a:pt x="962312" y="161990"/>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15" name="Freeform: Shape 314">
              <a:extLst>
                <a:ext uri="{FF2B5EF4-FFF2-40B4-BE49-F238E27FC236}">
                  <a16:creationId xmlns:a16="http://schemas.microsoft.com/office/drawing/2014/main" id="{91F5905F-E258-4617-8449-E95101007786}"/>
                </a:ext>
              </a:extLst>
            </p:cNvPr>
            <p:cNvSpPr/>
            <p:nvPr/>
          </p:nvSpPr>
          <p:spPr>
            <a:xfrm>
              <a:off x="5174459" y="1272859"/>
              <a:ext cx="441618" cy="542033"/>
            </a:xfrm>
            <a:custGeom>
              <a:avLst/>
              <a:gdLst>
                <a:gd name="connsiteX0" fmla="*/ 960437 w 1732434"/>
                <a:gd name="connsiteY0" fmla="*/ 1679357 h 1796541"/>
                <a:gd name="connsiteX1" fmla="*/ 1012288 w 1732434"/>
                <a:gd name="connsiteY1" fmla="*/ 1784015 h 1796541"/>
                <a:gd name="connsiteX2" fmla="*/ 955266 w 1732434"/>
                <a:gd name="connsiteY2" fmla="*/ 1793033 h 1796541"/>
                <a:gd name="connsiteX3" fmla="*/ 928575 w 1732434"/>
                <a:gd name="connsiteY3" fmla="*/ 1794430 h 1796541"/>
                <a:gd name="connsiteX4" fmla="*/ 812352 w 1732434"/>
                <a:gd name="connsiteY4" fmla="*/ 1679357 h 1796541"/>
                <a:gd name="connsiteX5" fmla="*/ 844799 w 1732434"/>
                <a:gd name="connsiteY5" fmla="*/ 1796541 h 1796541"/>
                <a:gd name="connsiteX6" fmla="*/ 777765 w 1732434"/>
                <a:gd name="connsiteY6" fmla="*/ 1793033 h 1796541"/>
                <a:gd name="connsiteX7" fmla="*/ 757613 w 1732434"/>
                <a:gd name="connsiteY7" fmla="*/ 1789846 h 1796541"/>
                <a:gd name="connsiteX8" fmla="*/ 1105665 w 1732434"/>
                <a:gd name="connsiteY8" fmla="*/ 1649118 h 1796541"/>
                <a:gd name="connsiteX9" fmla="*/ 1173995 w 1732434"/>
                <a:gd name="connsiteY9" fmla="*/ 1738518 h 1796541"/>
                <a:gd name="connsiteX10" fmla="*/ 1124638 w 1732434"/>
                <a:gd name="connsiteY10" fmla="*/ 1757238 h 1796541"/>
                <a:gd name="connsiteX11" fmla="*/ 1096162 w 1732434"/>
                <a:gd name="connsiteY11" fmla="*/ 1764826 h 1796541"/>
                <a:gd name="connsiteX12" fmla="*/ 667124 w 1732434"/>
                <a:gd name="connsiteY12" fmla="*/ 1649118 h 1796541"/>
                <a:gd name="connsiteX13" fmla="*/ 677517 w 1732434"/>
                <a:gd name="connsiteY13" fmla="*/ 1775656 h 1796541"/>
                <a:gd name="connsiteX14" fmla="*/ 608393 w 1732434"/>
                <a:gd name="connsiteY14" fmla="*/ 1757238 h 1796541"/>
                <a:gd name="connsiteX15" fmla="*/ 589859 w 1732434"/>
                <a:gd name="connsiteY15" fmla="*/ 1750209 h 1796541"/>
                <a:gd name="connsiteX16" fmla="*/ 1242477 w 1732434"/>
                <a:gd name="connsiteY16" fmla="*/ 1589793 h 1796541"/>
                <a:gd name="connsiteX17" fmla="*/ 1323971 w 1732434"/>
                <a:gd name="connsiteY17" fmla="*/ 1661598 h 1796541"/>
                <a:gd name="connsiteX18" fmla="*/ 1280264 w 1732434"/>
                <a:gd name="connsiteY18" fmla="*/ 1689113 h 1796541"/>
                <a:gd name="connsiteX19" fmla="*/ 1254378 w 1732434"/>
                <a:gd name="connsiteY19" fmla="*/ 1702036 h 1796541"/>
                <a:gd name="connsiteX20" fmla="*/ 530311 w 1732434"/>
                <a:gd name="connsiteY20" fmla="*/ 1589793 h 1796541"/>
                <a:gd name="connsiteX21" fmla="*/ 516412 w 1732434"/>
                <a:gd name="connsiteY21" fmla="*/ 1720885 h 1796541"/>
                <a:gd name="connsiteX22" fmla="*/ 452766 w 1732434"/>
                <a:gd name="connsiteY22" fmla="*/ 1689113 h 1796541"/>
                <a:gd name="connsiteX23" fmla="*/ 432249 w 1732434"/>
                <a:gd name="connsiteY23" fmla="*/ 1676197 h 1796541"/>
                <a:gd name="connsiteX24" fmla="*/ 1365595 w 1732434"/>
                <a:gd name="connsiteY24" fmla="*/ 1503669 h 1796541"/>
                <a:gd name="connsiteX25" fmla="*/ 1455455 w 1732434"/>
                <a:gd name="connsiteY25" fmla="*/ 1555461 h 1796541"/>
                <a:gd name="connsiteX26" fmla="*/ 1396528 w 1732434"/>
                <a:gd name="connsiteY26" fmla="*/ 1605843 h 1796541"/>
                <a:gd name="connsiteX27" fmla="*/ 407194 w 1732434"/>
                <a:gd name="connsiteY27" fmla="*/ 1503669 h 1796541"/>
                <a:gd name="connsiteX28" fmla="*/ 368086 w 1732434"/>
                <a:gd name="connsiteY28" fmla="*/ 1632847 h 1796541"/>
                <a:gd name="connsiteX29" fmla="*/ 293585 w 1732434"/>
                <a:gd name="connsiteY29" fmla="*/ 1569148 h 1796541"/>
                <a:gd name="connsiteX30" fmla="*/ 1470305 w 1732434"/>
                <a:gd name="connsiteY30" fmla="*/ 1394051 h 1796541"/>
                <a:gd name="connsiteX31" fmla="*/ 1566491 w 1732434"/>
                <a:gd name="connsiteY31" fmla="*/ 1425965 h 1796541"/>
                <a:gd name="connsiteX32" fmla="*/ 1518672 w 1732434"/>
                <a:gd name="connsiteY32" fmla="*/ 1486023 h 1796541"/>
                <a:gd name="connsiteX33" fmla="*/ 302483 w 1732434"/>
                <a:gd name="connsiteY33" fmla="*/ 1394051 h 1796541"/>
                <a:gd name="connsiteX34" fmla="*/ 238301 w 1732434"/>
                <a:gd name="connsiteY34" fmla="*/ 1516095 h 1796541"/>
                <a:gd name="connsiteX35" fmla="*/ 174847 w 1732434"/>
                <a:gd name="connsiteY35" fmla="*/ 1436400 h 1796541"/>
                <a:gd name="connsiteX36" fmla="*/ 1552573 w 1732434"/>
                <a:gd name="connsiteY36" fmla="*/ 1265161 h 1796541"/>
                <a:gd name="connsiteX37" fmla="*/ 1651473 w 1732434"/>
                <a:gd name="connsiteY37" fmla="*/ 1276653 h 1796541"/>
                <a:gd name="connsiteX38" fmla="*/ 1616102 w 1732434"/>
                <a:gd name="connsiteY38" fmla="*/ 1344182 h 1796541"/>
                <a:gd name="connsiteX39" fmla="*/ 220216 w 1732434"/>
                <a:gd name="connsiteY39" fmla="*/ 1265161 h 1796541"/>
                <a:gd name="connsiteX40" fmla="*/ 132613 w 1732434"/>
                <a:gd name="connsiteY40" fmla="*/ 1374125 h 1796541"/>
                <a:gd name="connsiteX41" fmla="*/ 83839 w 1732434"/>
                <a:gd name="connsiteY41" fmla="*/ 1281008 h 1796541"/>
                <a:gd name="connsiteX42" fmla="*/ 1708579 w 1732434"/>
                <a:gd name="connsiteY42" fmla="*/ 1112994 h 1796541"/>
                <a:gd name="connsiteX43" fmla="*/ 1695509 w 1732434"/>
                <a:gd name="connsiteY43" fmla="*/ 1165667 h 1796541"/>
                <a:gd name="connsiteX44" fmla="*/ 1687733 w 1732434"/>
                <a:gd name="connsiteY44" fmla="*/ 1187684 h 1796541"/>
                <a:gd name="connsiteX45" fmla="*/ 1609241 w 1732434"/>
                <a:gd name="connsiteY45" fmla="*/ 1121935 h 1796541"/>
                <a:gd name="connsiteX46" fmla="*/ 23545 w 1732434"/>
                <a:gd name="connsiteY46" fmla="*/ 1109333 h 1796541"/>
                <a:gd name="connsiteX47" fmla="*/ 163548 w 1732434"/>
                <a:gd name="connsiteY47" fmla="*/ 1121935 h 1796541"/>
                <a:gd name="connsiteX48" fmla="*/ 54376 w 1732434"/>
                <a:gd name="connsiteY48" fmla="*/ 1213384 h 1796541"/>
                <a:gd name="connsiteX49" fmla="*/ 37522 w 1732434"/>
                <a:gd name="connsiteY49" fmla="*/ 1165667 h 1796541"/>
                <a:gd name="connsiteX50" fmla="*/ 1732434 w 1732434"/>
                <a:gd name="connsiteY50" fmla="*/ 941281 h 1796541"/>
                <a:gd name="connsiteX51" fmla="*/ 1730053 w 1732434"/>
                <a:gd name="connsiteY51" fmla="*/ 990153 h 1796541"/>
                <a:gd name="connsiteX52" fmla="*/ 1726008 w 1732434"/>
                <a:gd name="connsiteY52" fmla="*/ 1017616 h 1796541"/>
                <a:gd name="connsiteX53" fmla="*/ 1638127 w 1732434"/>
                <a:gd name="connsiteY53" fmla="*/ 969899 h 1796541"/>
                <a:gd name="connsiteX54" fmla="*/ 0 w 1732434"/>
                <a:gd name="connsiteY54" fmla="*/ 929035 h 1796541"/>
                <a:gd name="connsiteX55" fmla="*/ 134662 w 1732434"/>
                <a:gd name="connsiteY55" fmla="*/ 969899 h 1796541"/>
                <a:gd name="connsiteX56" fmla="*/ 9967 w 1732434"/>
                <a:gd name="connsiteY56" fmla="*/ 1037605 h 1796541"/>
                <a:gd name="connsiteX57" fmla="*/ 2978 w 1732434"/>
                <a:gd name="connsiteY57" fmla="*/ 990153 h 1796541"/>
                <a:gd name="connsiteX58" fmla="*/ 1724426 w 1732434"/>
                <a:gd name="connsiteY58" fmla="*/ 768016 h 1796541"/>
                <a:gd name="connsiteX59" fmla="*/ 1730052 w 1732434"/>
                <a:gd name="connsiteY59" fmla="*/ 806217 h 1796541"/>
                <a:gd name="connsiteX60" fmla="*/ 1731860 w 1732434"/>
                <a:gd name="connsiteY60" fmla="*/ 843318 h 1796541"/>
                <a:gd name="connsiteX61" fmla="*/ 1638126 w 1732434"/>
                <a:gd name="connsiteY61" fmla="*/ 814874 h 1796541"/>
                <a:gd name="connsiteX62" fmla="*/ 11549 w 1732434"/>
                <a:gd name="connsiteY62" fmla="*/ 748027 h 1796541"/>
                <a:gd name="connsiteX63" fmla="*/ 134662 w 1732434"/>
                <a:gd name="connsiteY63" fmla="*/ 814874 h 1796541"/>
                <a:gd name="connsiteX64" fmla="*/ 574 w 1732434"/>
                <a:gd name="connsiteY64" fmla="*/ 855564 h 1796541"/>
                <a:gd name="connsiteX65" fmla="*/ 2978 w 1732434"/>
                <a:gd name="connsiteY65" fmla="*/ 806217 h 1796541"/>
                <a:gd name="connsiteX66" fmla="*/ 1684572 w 1732434"/>
                <a:gd name="connsiteY66" fmla="*/ 599737 h 1796541"/>
                <a:gd name="connsiteX67" fmla="*/ 1695509 w 1732434"/>
                <a:gd name="connsiteY67" fmla="*/ 630703 h 1796541"/>
                <a:gd name="connsiteX68" fmla="*/ 1705635 w 1732434"/>
                <a:gd name="connsiteY68" fmla="*/ 671515 h 1796541"/>
                <a:gd name="connsiteX69" fmla="*/ 1609241 w 1732434"/>
                <a:gd name="connsiteY69" fmla="*/ 662838 h 1796541"/>
                <a:gd name="connsiteX70" fmla="*/ 57536 w 1732434"/>
                <a:gd name="connsiteY70" fmla="*/ 574037 h 1796541"/>
                <a:gd name="connsiteX71" fmla="*/ 163547 w 1732434"/>
                <a:gd name="connsiteY71" fmla="*/ 662838 h 1796541"/>
                <a:gd name="connsiteX72" fmla="*/ 26487 w 1732434"/>
                <a:gd name="connsiteY72" fmla="*/ 675175 h 1796541"/>
                <a:gd name="connsiteX73" fmla="*/ 37521 w 1732434"/>
                <a:gd name="connsiteY73" fmla="*/ 630703 h 1796541"/>
                <a:gd name="connsiteX74" fmla="*/ 1612424 w 1732434"/>
                <a:gd name="connsiteY74" fmla="*/ 445167 h 1796541"/>
                <a:gd name="connsiteX75" fmla="*/ 1645747 w 1732434"/>
                <a:gd name="connsiteY75" fmla="*/ 508785 h 1796541"/>
                <a:gd name="connsiteX76" fmla="*/ 1552573 w 1732434"/>
                <a:gd name="connsiteY76" fmla="*/ 519612 h 1796541"/>
                <a:gd name="connsiteX77" fmla="*/ 136291 w 1732434"/>
                <a:gd name="connsiteY77" fmla="*/ 415223 h 1796541"/>
                <a:gd name="connsiteX78" fmla="*/ 220216 w 1732434"/>
                <a:gd name="connsiteY78" fmla="*/ 519612 h 1796541"/>
                <a:gd name="connsiteX79" fmla="*/ 89565 w 1732434"/>
                <a:gd name="connsiteY79" fmla="*/ 504430 h 1796541"/>
                <a:gd name="connsiteX80" fmla="*/ 1515000 w 1732434"/>
                <a:gd name="connsiteY80" fmla="*/ 305734 h 1796541"/>
                <a:gd name="connsiteX81" fmla="*/ 1559187 w 1732434"/>
                <a:gd name="connsiteY81" fmla="*/ 361232 h 1796541"/>
                <a:gd name="connsiteX82" fmla="*/ 1470305 w 1732434"/>
                <a:gd name="connsiteY82" fmla="*/ 390722 h 1796541"/>
                <a:gd name="connsiteX83" fmla="*/ 241974 w 1732434"/>
                <a:gd name="connsiteY83" fmla="*/ 275662 h 1796541"/>
                <a:gd name="connsiteX84" fmla="*/ 302483 w 1732434"/>
                <a:gd name="connsiteY84" fmla="*/ 390722 h 1796541"/>
                <a:gd name="connsiteX85" fmla="*/ 182151 w 1732434"/>
                <a:gd name="connsiteY85" fmla="*/ 350797 h 1796541"/>
                <a:gd name="connsiteX86" fmla="*/ 1393739 w 1732434"/>
                <a:gd name="connsiteY86" fmla="*/ 188142 h 1796541"/>
                <a:gd name="connsiteX87" fmla="*/ 1447353 w 1732434"/>
                <a:gd name="connsiteY87" fmla="*/ 233982 h 1796541"/>
                <a:gd name="connsiteX88" fmla="*/ 1365595 w 1732434"/>
                <a:gd name="connsiteY88" fmla="*/ 281104 h 1796541"/>
                <a:gd name="connsiteX89" fmla="*/ 370875 w 1732434"/>
                <a:gd name="connsiteY89" fmla="*/ 161139 h 1796541"/>
                <a:gd name="connsiteX90" fmla="*/ 407194 w 1732434"/>
                <a:gd name="connsiteY90" fmla="*/ 281104 h 1796541"/>
                <a:gd name="connsiteX91" fmla="*/ 301687 w 1732434"/>
                <a:gd name="connsiteY91" fmla="*/ 220294 h 1796541"/>
                <a:gd name="connsiteX92" fmla="*/ 1253211 w 1732434"/>
                <a:gd name="connsiteY92" fmla="*/ 93752 h 1796541"/>
                <a:gd name="connsiteX93" fmla="*/ 1280265 w 1732434"/>
                <a:gd name="connsiteY93" fmla="*/ 107257 h 1796541"/>
                <a:gd name="connsiteX94" fmla="*/ 1316295 w 1732434"/>
                <a:gd name="connsiteY94" fmla="*/ 129939 h 1796541"/>
                <a:gd name="connsiteX95" fmla="*/ 1242478 w 1732434"/>
                <a:gd name="connsiteY95" fmla="*/ 194980 h 1796541"/>
                <a:gd name="connsiteX96" fmla="*/ 517581 w 1732434"/>
                <a:gd name="connsiteY96" fmla="*/ 74903 h 1796541"/>
                <a:gd name="connsiteX97" fmla="*/ 530312 w 1732434"/>
                <a:gd name="connsiteY97" fmla="*/ 194980 h 1796541"/>
                <a:gd name="connsiteX98" fmla="*/ 439927 w 1732434"/>
                <a:gd name="connsiteY98" fmla="*/ 115341 h 1796541"/>
                <a:gd name="connsiteX99" fmla="*/ 452767 w 1732434"/>
                <a:gd name="connsiteY99" fmla="*/ 107257 h 1796541"/>
                <a:gd name="connsiteX100" fmla="*/ 1097136 w 1732434"/>
                <a:gd name="connsiteY100" fmla="*/ 31804 h 1796541"/>
                <a:gd name="connsiteX101" fmla="*/ 1124638 w 1732434"/>
                <a:gd name="connsiteY101" fmla="*/ 39132 h 1796541"/>
                <a:gd name="connsiteX102" fmla="*/ 1167123 w 1732434"/>
                <a:gd name="connsiteY102" fmla="*/ 55246 h 1796541"/>
                <a:gd name="connsiteX103" fmla="*/ 1105665 w 1732434"/>
                <a:gd name="connsiteY103" fmla="*/ 135655 h 1796541"/>
                <a:gd name="connsiteX104" fmla="*/ 676543 w 1732434"/>
                <a:gd name="connsiteY104" fmla="*/ 20973 h 1796541"/>
                <a:gd name="connsiteX105" fmla="*/ 667124 w 1732434"/>
                <a:gd name="connsiteY105" fmla="*/ 135655 h 1796541"/>
                <a:gd name="connsiteX106" fmla="*/ 596731 w 1732434"/>
                <a:gd name="connsiteY106" fmla="*/ 43555 h 1796541"/>
                <a:gd name="connsiteX107" fmla="*/ 608393 w 1732434"/>
                <a:gd name="connsiteY107" fmla="*/ 39132 h 1796541"/>
                <a:gd name="connsiteX108" fmla="*/ 931833 w 1732434"/>
                <a:gd name="connsiteY108" fmla="*/ 2111 h 1796541"/>
                <a:gd name="connsiteX109" fmla="*/ 955266 w 1732434"/>
                <a:gd name="connsiteY109" fmla="*/ 3337 h 1796541"/>
                <a:gd name="connsiteX110" fmla="*/ 1006960 w 1732434"/>
                <a:gd name="connsiteY110" fmla="*/ 11512 h 1796541"/>
                <a:gd name="connsiteX111" fmla="*/ 960437 w 1732434"/>
                <a:gd name="connsiteY111" fmla="*/ 105416 h 1796541"/>
                <a:gd name="connsiteX112" fmla="*/ 841541 w 1732434"/>
                <a:gd name="connsiteY112" fmla="*/ 0 h 1796541"/>
                <a:gd name="connsiteX113" fmla="*/ 812352 w 1732434"/>
                <a:gd name="connsiteY113" fmla="*/ 105416 h 1796541"/>
                <a:gd name="connsiteX114" fmla="*/ 762941 w 1732434"/>
                <a:gd name="connsiteY114" fmla="*/ 5682 h 1796541"/>
                <a:gd name="connsiteX115" fmla="*/ 777765 w 1732434"/>
                <a:gd name="connsiteY115" fmla="*/ 3337 h 179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732434" h="1796541">
                  <a:moveTo>
                    <a:pt x="960437" y="1679357"/>
                  </a:moveTo>
                  <a:lnTo>
                    <a:pt x="1012288" y="1784015"/>
                  </a:lnTo>
                  <a:lnTo>
                    <a:pt x="955266" y="1793033"/>
                  </a:lnTo>
                  <a:lnTo>
                    <a:pt x="928575" y="1794430"/>
                  </a:lnTo>
                  <a:close/>
                  <a:moveTo>
                    <a:pt x="812352" y="1679357"/>
                  </a:moveTo>
                  <a:lnTo>
                    <a:pt x="844799" y="1796541"/>
                  </a:lnTo>
                  <a:lnTo>
                    <a:pt x="777765" y="1793033"/>
                  </a:lnTo>
                  <a:lnTo>
                    <a:pt x="757613" y="1789846"/>
                  </a:lnTo>
                  <a:close/>
                  <a:moveTo>
                    <a:pt x="1105665" y="1649118"/>
                  </a:moveTo>
                  <a:lnTo>
                    <a:pt x="1173995" y="1738518"/>
                  </a:lnTo>
                  <a:lnTo>
                    <a:pt x="1124638" y="1757238"/>
                  </a:lnTo>
                  <a:lnTo>
                    <a:pt x="1096162" y="1764826"/>
                  </a:lnTo>
                  <a:close/>
                  <a:moveTo>
                    <a:pt x="667124" y="1649118"/>
                  </a:moveTo>
                  <a:lnTo>
                    <a:pt x="677517" y="1775656"/>
                  </a:lnTo>
                  <a:lnTo>
                    <a:pt x="608393" y="1757238"/>
                  </a:lnTo>
                  <a:lnTo>
                    <a:pt x="589859" y="1750209"/>
                  </a:lnTo>
                  <a:close/>
                  <a:moveTo>
                    <a:pt x="1242477" y="1589793"/>
                  </a:moveTo>
                  <a:lnTo>
                    <a:pt x="1323971" y="1661598"/>
                  </a:lnTo>
                  <a:lnTo>
                    <a:pt x="1280264" y="1689113"/>
                  </a:lnTo>
                  <a:lnTo>
                    <a:pt x="1254378" y="1702036"/>
                  </a:lnTo>
                  <a:close/>
                  <a:moveTo>
                    <a:pt x="530311" y="1589793"/>
                  </a:moveTo>
                  <a:lnTo>
                    <a:pt x="516412" y="1720885"/>
                  </a:lnTo>
                  <a:lnTo>
                    <a:pt x="452766" y="1689113"/>
                  </a:lnTo>
                  <a:lnTo>
                    <a:pt x="432249" y="1676197"/>
                  </a:lnTo>
                  <a:close/>
                  <a:moveTo>
                    <a:pt x="1365595" y="1503669"/>
                  </a:moveTo>
                  <a:lnTo>
                    <a:pt x="1455455" y="1555461"/>
                  </a:lnTo>
                  <a:lnTo>
                    <a:pt x="1396528" y="1605843"/>
                  </a:lnTo>
                  <a:close/>
                  <a:moveTo>
                    <a:pt x="407194" y="1503669"/>
                  </a:moveTo>
                  <a:lnTo>
                    <a:pt x="368086" y="1632847"/>
                  </a:lnTo>
                  <a:lnTo>
                    <a:pt x="293585" y="1569148"/>
                  </a:lnTo>
                  <a:close/>
                  <a:moveTo>
                    <a:pt x="1470305" y="1394051"/>
                  </a:moveTo>
                  <a:lnTo>
                    <a:pt x="1566491" y="1425965"/>
                  </a:lnTo>
                  <a:lnTo>
                    <a:pt x="1518672" y="1486023"/>
                  </a:lnTo>
                  <a:close/>
                  <a:moveTo>
                    <a:pt x="302483" y="1394051"/>
                  </a:moveTo>
                  <a:lnTo>
                    <a:pt x="238301" y="1516095"/>
                  </a:lnTo>
                  <a:lnTo>
                    <a:pt x="174847" y="1436400"/>
                  </a:lnTo>
                  <a:close/>
                  <a:moveTo>
                    <a:pt x="1552573" y="1265161"/>
                  </a:moveTo>
                  <a:lnTo>
                    <a:pt x="1651473" y="1276653"/>
                  </a:lnTo>
                  <a:lnTo>
                    <a:pt x="1616102" y="1344182"/>
                  </a:lnTo>
                  <a:close/>
                  <a:moveTo>
                    <a:pt x="220216" y="1265161"/>
                  </a:moveTo>
                  <a:lnTo>
                    <a:pt x="132613" y="1374125"/>
                  </a:lnTo>
                  <a:lnTo>
                    <a:pt x="83839" y="1281008"/>
                  </a:lnTo>
                  <a:close/>
                  <a:moveTo>
                    <a:pt x="1708579" y="1112994"/>
                  </a:moveTo>
                  <a:lnTo>
                    <a:pt x="1695509" y="1165667"/>
                  </a:lnTo>
                  <a:lnTo>
                    <a:pt x="1687733" y="1187684"/>
                  </a:lnTo>
                  <a:lnTo>
                    <a:pt x="1609241" y="1121935"/>
                  </a:lnTo>
                  <a:close/>
                  <a:moveTo>
                    <a:pt x="23545" y="1109333"/>
                  </a:moveTo>
                  <a:lnTo>
                    <a:pt x="163548" y="1121935"/>
                  </a:lnTo>
                  <a:lnTo>
                    <a:pt x="54376" y="1213384"/>
                  </a:lnTo>
                  <a:lnTo>
                    <a:pt x="37522" y="1165667"/>
                  </a:lnTo>
                  <a:close/>
                  <a:moveTo>
                    <a:pt x="1732434" y="941281"/>
                  </a:moveTo>
                  <a:lnTo>
                    <a:pt x="1730053" y="990153"/>
                  </a:lnTo>
                  <a:lnTo>
                    <a:pt x="1726008" y="1017616"/>
                  </a:lnTo>
                  <a:lnTo>
                    <a:pt x="1638127" y="969899"/>
                  </a:lnTo>
                  <a:close/>
                  <a:moveTo>
                    <a:pt x="0" y="929035"/>
                  </a:moveTo>
                  <a:lnTo>
                    <a:pt x="134662" y="969899"/>
                  </a:lnTo>
                  <a:lnTo>
                    <a:pt x="9967" y="1037605"/>
                  </a:lnTo>
                  <a:lnTo>
                    <a:pt x="2978" y="990153"/>
                  </a:lnTo>
                  <a:close/>
                  <a:moveTo>
                    <a:pt x="1724426" y="768016"/>
                  </a:moveTo>
                  <a:lnTo>
                    <a:pt x="1730052" y="806217"/>
                  </a:lnTo>
                  <a:lnTo>
                    <a:pt x="1731860" y="843318"/>
                  </a:lnTo>
                  <a:lnTo>
                    <a:pt x="1638126" y="814874"/>
                  </a:lnTo>
                  <a:close/>
                  <a:moveTo>
                    <a:pt x="11549" y="748027"/>
                  </a:moveTo>
                  <a:lnTo>
                    <a:pt x="134662" y="814874"/>
                  </a:lnTo>
                  <a:lnTo>
                    <a:pt x="574" y="855564"/>
                  </a:lnTo>
                  <a:lnTo>
                    <a:pt x="2978" y="806217"/>
                  </a:lnTo>
                  <a:close/>
                  <a:moveTo>
                    <a:pt x="1684572" y="599737"/>
                  </a:moveTo>
                  <a:lnTo>
                    <a:pt x="1695509" y="630703"/>
                  </a:lnTo>
                  <a:lnTo>
                    <a:pt x="1705635" y="671515"/>
                  </a:lnTo>
                  <a:lnTo>
                    <a:pt x="1609241" y="662838"/>
                  </a:lnTo>
                  <a:close/>
                  <a:moveTo>
                    <a:pt x="57536" y="574037"/>
                  </a:moveTo>
                  <a:lnTo>
                    <a:pt x="163547" y="662838"/>
                  </a:lnTo>
                  <a:lnTo>
                    <a:pt x="26487" y="675175"/>
                  </a:lnTo>
                  <a:lnTo>
                    <a:pt x="37521" y="630703"/>
                  </a:lnTo>
                  <a:close/>
                  <a:moveTo>
                    <a:pt x="1612424" y="445167"/>
                  </a:moveTo>
                  <a:lnTo>
                    <a:pt x="1645747" y="508785"/>
                  </a:lnTo>
                  <a:lnTo>
                    <a:pt x="1552573" y="519612"/>
                  </a:lnTo>
                  <a:close/>
                  <a:moveTo>
                    <a:pt x="136291" y="415223"/>
                  </a:moveTo>
                  <a:lnTo>
                    <a:pt x="220216" y="519612"/>
                  </a:lnTo>
                  <a:lnTo>
                    <a:pt x="89565" y="504430"/>
                  </a:lnTo>
                  <a:close/>
                  <a:moveTo>
                    <a:pt x="1515000" y="305734"/>
                  </a:moveTo>
                  <a:lnTo>
                    <a:pt x="1559187" y="361232"/>
                  </a:lnTo>
                  <a:lnTo>
                    <a:pt x="1470305" y="390722"/>
                  </a:lnTo>
                  <a:close/>
                  <a:moveTo>
                    <a:pt x="241974" y="275662"/>
                  </a:moveTo>
                  <a:lnTo>
                    <a:pt x="302483" y="390722"/>
                  </a:lnTo>
                  <a:lnTo>
                    <a:pt x="182151" y="350797"/>
                  </a:lnTo>
                  <a:close/>
                  <a:moveTo>
                    <a:pt x="1393739" y="188142"/>
                  </a:moveTo>
                  <a:lnTo>
                    <a:pt x="1447353" y="233982"/>
                  </a:lnTo>
                  <a:lnTo>
                    <a:pt x="1365595" y="281104"/>
                  </a:lnTo>
                  <a:close/>
                  <a:moveTo>
                    <a:pt x="370875" y="161139"/>
                  </a:moveTo>
                  <a:lnTo>
                    <a:pt x="407194" y="281104"/>
                  </a:lnTo>
                  <a:lnTo>
                    <a:pt x="301687" y="220294"/>
                  </a:lnTo>
                  <a:close/>
                  <a:moveTo>
                    <a:pt x="1253211" y="93752"/>
                  </a:moveTo>
                  <a:lnTo>
                    <a:pt x="1280265" y="107257"/>
                  </a:lnTo>
                  <a:lnTo>
                    <a:pt x="1316295" y="129939"/>
                  </a:lnTo>
                  <a:lnTo>
                    <a:pt x="1242478" y="194980"/>
                  </a:lnTo>
                  <a:close/>
                  <a:moveTo>
                    <a:pt x="517581" y="74903"/>
                  </a:moveTo>
                  <a:lnTo>
                    <a:pt x="530312" y="194980"/>
                  </a:lnTo>
                  <a:lnTo>
                    <a:pt x="439927" y="115341"/>
                  </a:lnTo>
                  <a:lnTo>
                    <a:pt x="452767" y="107257"/>
                  </a:lnTo>
                  <a:close/>
                  <a:moveTo>
                    <a:pt x="1097136" y="31804"/>
                  </a:moveTo>
                  <a:lnTo>
                    <a:pt x="1124638" y="39132"/>
                  </a:lnTo>
                  <a:lnTo>
                    <a:pt x="1167123" y="55246"/>
                  </a:lnTo>
                  <a:lnTo>
                    <a:pt x="1105665" y="135655"/>
                  </a:lnTo>
                  <a:close/>
                  <a:moveTo>
                    <a:pt x="676543" y="20973"/>
                  </a:moveTo>
                  <a:lnTo>
                    <a:pt x="667124" y="135655"/>
                  </a:lnTo>
                  <a:lnTo>
                    <a:pt x="596731" y="43555"/>
                  </a:lnTo>
                  <a:lnTo>
                    <a:pt x="608393" y="39132"/>
                  </a:lnTo>
                  <a:close/>
                  <a:moveTo>
                    <a:pt x="931833" y="2111"/>
                  </a:moveTo>
                  <a:lnTo>
                    <a:pt x="955266" y="3337"/>
                  </a:lnTo>
                  <a:lnTo>
                    <a:pt x="1006960" y="11512"/>
                  </a:lnTo>
                  <a:lnTo>
                    <a:pt x="960437" y="105416"/>
                  </a:lnTo>
                  <a:close/>
                  <a:moveTo>
                    <a:pt x="841541" y="0"/>
                  </a:moveTo>
                  <a:lnTo>
                    <a:pt x="812352" y="105416"/>
                  </a:lnTo>
                  <a:lnTo>
                    <a:pt x="762941" y="5682"/>
                  </a:lnTo>
                  <a:lnTo>
                    <a:pt x="777765" y="3337"/>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16" name="Oval 315">
              <a:extLst>
                <a:ext uri="{FF2B5EF4-FFF2-40B4-BE49-F238E27FC236}">
                  <a16:creationId xmlns:a16="http://schemas.microsoft.com/office/drawing/2014/main" id="{54F06E63-9DB3-40AD-8C92-4F7BEDBFA7E1}"/>
                </a:ext>
              </a:extLst>
            </p:cNvPr>
            <p:cNvSpPr/>
            <p:nvPr/>
          </p:nvSpPr>
          <p:spPr>
            <a:xfrm>
              <a:off x="4854170" y="886734"/>
              <a:ext cx="1051330" cy="12866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pSp>
      <p:sp>
        <p:nvSpPr>
          <p:cNvPr id="317" name="Rectangle: Rounded Corners 316">
            <a:extLst>
              <a:ext uri="{FF2B5EF4-FFF2-40B4-BE49-F238E27FC236}">
                <a16:creationId xmlns:a16="http://schemas.microsoft.com/office/drawing/2014/main" id="{231A700F-82C6-406E-8355-8C20B39A6931}"/>
              </a:ext>
            </a:extLst>
          </p:cNvPr>
          <p:cNvSpPr/>
          <p:nvPr/>
        </p:nvSpPr>
        <p:spPr>
          <a:xfrm rot="16200000" flipV="1">
            <a:off x="2814394" y="5089156"/>
            <a:ext cx="1197209" cy="54479"/>
          </a:xfrm>
          <a:prstGeom prst="roundRect">
            <a:avLst>
              <a:gd name="adj" fmla="val 7317"/>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pSp>
        <p:nvGrpSpPr>
          <p:cNvPr id="318" name="Group 317">
            <a:extLst>
              <a:ext uri="{FF2B5EF4-FFF2-40B4-BE49-F238E27FC236}">
                <a16:creationId xmlns:a16="http://schemas.microsoft.com/office/drawing/2014/main" id="{F1B6844E-2BC3-4BCD-9BD1-B4023602BC6B}"/>
              </a:ext>
            </a:extLst>
          </p:cNvPr>
          <p:cNvGrpSpPr/>
          <p:nvPr/>
        </p:nvGrpSpPr>
        <p:grpSpPr>
          <a:xfrm>
            <a:off x="2589901" y="4421818"/>
            <a:ext cx="294729" cy="405177"/>
            <a:chOff x="4854170" y="886734"/>
            <a:chExt cx="1051330" cy="1286623"/>
          </a:xfrm>
        </p:grpSpPr>
        <p:sp>
          <p:nvSpPr>
            <p:cNvPr id="319" name="Freeform: Shape 318">
              <a:extLst>
                <a:ext uri="{FF2B5EF4-FFF2-40B4-BE49-F238E27FC236}">
                  <a16:creationId xmlns:a16="http://schemas.microsoft.com/office/drawing/2014/main" id="{A48A8375-8989-4293-A406-50C57A941F12}"/>
                </a:ext>
              </a:extLst>
            </p:cNvPr>
            <p:cNvSpPr/>
            <p:nvPr/>
          </p:nvSpPr>
          <p:spPr>
            <a:xfrm>
              <a:off x="5055165" y="1082633"/>
              <a:ext cx="676946" cy="870159"/>
            </a:xfrm>
            <a:custGeom>
              <a:avLst/>
              <a:gdLst>
                <a:gd name="connsiteX0" fmla="*/ 868018 w 1736036"/>
                <a:gd name="connsiteY0" fmla="*/ 0 h 1798984"/>
                <a:gd name="connsiteX1" fmla="*/ 933335 w 1736036"/>
                <a:gd name="connsiteY1" fmla="*/ 3418 h 1798984"/>
                <a:gd name="connsiteX2" fmla="*/ 961939 w 1736036"/>
                <a:gd name="connsiteY2" fmla="*/ 106723 h 1798984"/>
                <a:gd name="connsiteX3" fmla="*/ 1008462 w 1736036"/>
                <a:gd name="connsiteY3" fmla="*/ 12819 h 1798984"/>
                <a:gd name="connsiteX4" fmla="*/ 1042954 w 1736036"/>
                <a:gd name="connsiteY4" fmla="*/ 18274 h 1798984"/>
                <a:gd name="connsiteX5" fmla="*/ 1098638 w 1736036"/>
                <a:gd name="connsiteY5" fmla="*/ 33111 h 1798984"/>
                <a:gd name="connsiteX6" fmla="*/ 1107167 w 1736036"/>
                <a:gd name="connsiteY6" fmla="*/ 136962 h 1798984"/>
                <a:gd name="connsiteX7" fmla="*/ 1168625 w 1736036"/>
                <a:gd name="connsiteY7" fmla="*/ 56553 h 1798984"/>
                <a:gd name="connsiteX8" fmla="*/ 1205890 w 1736036"/>
                <a:gd name="connsiteY8" fmla="*/ 70687 h 1798984"/>
                <a:gd name="connsiteX9" fmla="*/ 1254713 w 1736036"/>
                <a:gd name="connsiteY9" fmla="*/ 95059 h 1798984"/>
                <a:gd name="connsiteX10" fmla="*/ 1243980 w 1736036"/>
                <a:gd name="connsiteY10" fmla="*/ 196287 h 1798984"/>
                <a:gd name="connsiteX11" fmla="*/ 1317797 w 1736036"/>
                <a:gd name="connsiteY11" fmla="*/ 131246 h 1798984"/>
                <a:gd name="connsiteX12" fmla="*/ 1353335 w 1736036"/>
                <a:gd name="connsiteY12" fmla="*/ 153619 h 1798984"/>
                <a:gd name="connsiteX13" fmla="*/ 1395242 w 1736036"/>
                <a:gd name="connsiteY13" fmla="*/ 189449 h 1798984"/>
                <a:gd name="connsiteX14" fmla="*/ 1367098 w 1736036"/>
                <a:gd name="connsiteY14" fmla="*/ 282411 h 1798984"/>
                <a:gd name="connsiteX15" fmla="*/ 1448856 w 1736036"/>
                <a:gd name="connsiteY15" fmla="*/ 235289 h 1798984"/>
                <a:gd name="connsiteX16" fmla="*/ 1481799 w 1736036"/>
                <a:gd name="connsiteY16" fmla="*/ 263455 h 1798984"/>
                <a:gd name="connsiteX17" fmla="*/ 1516503 w 1736036"/>
                <a:gd name="connsiteY17" fmla="*/ 307041 h 1798984"/>
                <a:gd name="connsiteX18" fmla="*/ 1471808 w 1736036"/>
                <a:gd name="connsiteY18" fmla="*/ 392029 h 1798984"/>
                <a:gd name="connsiteX19" fmla="*/ 1560690 w 1736036"/>
                <a:gd name="connsiteY19" fmla="*/ 362539 h 1798984"/>
                <a:gd name="connsiteX20" fmla="*/ 1587792 w 1736036"/>
                <a:gd name="connsiteY20" fmla="*/ 396577 h 1798984"/>
                <a:gd name="connsiteX21" fmla="*/ 1613927 w 1736036"/>
                <a:gd name="connsiteY21" fmla="*/ 446474 h 1798984"/>
                <a:gd name="connsiteX22" fmla="*/ 1554076 w 1736036"/>
                <a:gd name="connsiteY22" fmla="*/ 520919 h 1798984"/>
                <a:gd name="connsiteX23" fmla="*/ 1647250 w 1736036"/>
                <a:gd name="connsiteY23" fmla="*/ 510092 h 1798984"/>
                <a:gd name="connsiteX24" fmla="*/ 1667823 w 1736036"/>
                <a:gd name="connsiteY24" fmla="*/ 549369 h 1798984"/>
                <a:gd name="connsiteX25" fmla="*/ 1686075 w 1736036"/>
                <a:gd name="connsiteY25" fmla="*/ 601044 h 1798984"/>
                <a:gd name="connsiteX26" fmla="*/ 1610744 w 1736036"/>
                <a:gd name="connsiteY26" fmla="*/ 664145 h 1798984"/>
                <a:gd name="connsiteX27" fmla="*/ 1707138 w 1736036"/>
                <a:gd name="connsiteY27" fmla="*/ 672822 h 1798984"/>
                <a:gd name="connsiteX28" fmla="*/ 1718401 w 1736036"/>
                <a:gd name="connsiteY28" fmla="*/ 718213 h 1798984"/>
                <a:gd name="connsiteX29" fmla="*/ 1725929 w 1736036"/>
                <a:gd name="connsiteY29" fmla="*/ 769323 h 1798984"/>
                <a:gd name="connsiteX30" fmla="*/ 1639629 w 1736036"/>
                <a:gd name="connsiteY30" fmla="*/ 816181 h 1798984"/>
                <a:gd name="connsiteX31" fmla="*/ 1733363 w 1736036"/>
                <a:gd name="connsiteY31" fmla="*/ 844625 h 1798984"/>
                <a:gd name="connsiteX32" fmla="*/ 1736036 w 1736036"/>
                <a:gd name="connsiteY32" fmla="*/ 899492 h 1798984"/>
                <a:gd name="connsiteX33" fmla="*/ 1733936 w 1736036"/>
                <a:gd name="connsiteY33" fmla="*/ 942588 h 1798984"/>
                <a:gd name="connsiteX34" fmla="*/ 1639629 w 1736036"/>
                <a:gd name="connsiteY34" fmla="*/ 971206 h 1798984"/>
                <a:gd name="connsiteX35" fmla="*/ 1727510 w 1736036"/>
                <a:gd name="connsiteY35" fmla="*/ 1018923 h 1798984"/>
                <a:gd name="connsiteX36" fmla="*/ 1718401 w 1736036"/>
                <a:gd name="connsiteY36" fmla="*/ 1080771 h 1798984"/>
                <a:gd name="connsiteX37" fmla="*/ 1710082 w 1736036"/>
                <a:gd name="connsiteY37" fmla="*/ 1114301 h 1798984"/>
                <a:gd name="connsiteX38" fmla="*/ 1610744 w 1736036"/>
                <a:gd name="connsiteY38" fmla="*/ 1123242 h 1798984"/>
                <a:gd name="connsiteX39" fmla="*/ 1689236 w 1736036"/>
                <a:gd name="connsiteY39" fmla="*/ 1188991 h 1798984"/>
                <a:gd name="connsiteX40" fmla="*/ 1667823 w 1736036"/>
                <a:gd name="connsiteY40" fmla="*/ 1249615 h 1798984"/>
                <a:gd name="connsiteX41" fmla="*/ 1652976 w 1736036"/>
                <a:gd name="connsiteY41" fmla="*/ 1277960 h 1798984"/>
                <a:gd name="connsiteX42" fmla="*/ 1554076 w 1736036"/>
                <a:gd name="connsiteY42" fmla="*/ 1266468 h 1798984"/>
                <a:gd name="connsiteX43" fmla="*/ 1617605 w 1736036"/>
                <a:gd name="connsiteY43" fmla="*/ 1345489 h 1798984"/>
                <a:gd name="connsiteX44" fmla="*/ 1587792 w 1736036"/>
                <a:gd name="connsiteY44" fmla="*/ 1402407 h 1798984"/>
                <a:gd name="connsiteX45" fmla="*/ 1567994 w 1736036"/>
                <a:gd name="connsiteY45" fmla="*/ 1427272 h 1798984"/>
                <a:gd name="connsiteX46" fmla="*/ 1471808 w 1736036"/>
                <a:gd name="connsiteY46" fmla="*/ 1395358 h 1798984"/>
                <a:gd name="connsiteX47" fmla="*/ 1520175 w 1736036"/>
                <a:gd name="connsiteY47" fmla="*/ 1487330 h 1798984"/>
                <a:gd name="connsiteX48" fmla="*/ 1481799 w 1736036"/>
                <a:gd name="connsiteY48" fmla="*/ 1535529 h 1798984"/>
                <a:gd name="connsiteX49" fmla="*/ 1456958 w 1736036"/>
                <a:gd name="connsiteY49" fmla="*/ 1556768 h 1798984"/>
                <a:gd name="connsiteX50" fmla="*/ 1367098 w 1736036"/>
                <a:gd name="connsiteY50" fmla="*/ 1504976 h 1798984"/>
                <a:gd name="connsiteX51" fmla="*/ 1398031 w 1736036"/>
                <a:gd name="connsiteY51" fmla="*/ 1607150 h 1798984"/>
                <a:gd name="connsiteX52" fmla="*/ 1353335 w 1736036"/>
                <a:gd name="connsiteY52" fmla="*/ 1645365 h 1798984"/>
                <a:gd name="connsiteX53" fmla="*/ 1325474 w 1736036"/>
                <a:gd name="connsiteY53" fmla="*/ 1662905 h 1798984"/>
                <a:gd name="connsiteX54" fmla="*/ 1243980 w 1736036"/>
                <a:gd name="connsiteY54" fmla="*/ 1591100 h 1798984"/>
                <a:gd name="connsiteX55" fmla="*/ 1255881 w 1736036"/>
                <a:gd name="connsiteY55" fmla="*/ 1703343 h 1798984"/>
                <a:gd name="connsiteX56" fmla="*/ 1205890 w 1736036"/>
                <a:gd name="connsiteY56" fmla="*/ 1728298 h 1798984"/>
                <a:gd name="connsiteX57" fmla="*/ 1175497 w 1736036"/>
                <a:gd name="connsiteY57" fmla="*/ 1739825 h 1798984"/>
                <a:gd name="connsiteX58" fmla="*/ 1107167 w 1736036"/>
                <a:gd name="connsiteY58" fmla="*/ 1650425 h 1798984"/>
                <a:gd name="connsiteX59" fmla="*/ 1097664 w 1736036"/>
                <a:gd name="connsiteY59" fmla="*/ 1766133 h 1798984"/>
                <a:gd name="connsiteX60" fmla="*/ 1042954 w 1736036"/>
                <a:gd name="connsiteY60" fmla="*/ 1780710 h 1798984"/>
                <a:gd name="connsiteX61" fmla="*/ 1013790 w 1736036"/>
                <a:gd name="connsiteY61" fmla="*/ 1785322 h 1798984"/>
                <a:gd name="connsiteX62" fmla="*/ 961939 w 1736036"/>
                <a:gd name="connsiteY62" fmla="*/ 1680664 h 1798984"/>
                <a:gd name="connsiteX63" fmla="*/ 930077 w 1736036"/>
                <a:gd name="connsiteY63" fmla="*/ 1795737 h 1798984"/>
                <a:gd name="connsiteX64" fmla="*/ 868018 w 1736036"/>
                <a:gd name="connsiteY64" fmla="*/ 1798984 h 1798984"/>
                <a:gd name="connsiteX65" fmla="*/ 846302 w 1736036"/>
                <a:gd name="connsiteY65" fmla="*/ 1797848 h 1798984"/>
                <a:gd name="connsiteX66" fmla="*/ 813855 w 1736036"/>
                <a:gd name="connsiteY66" fmla="*/ 1680664 h 1798984"/>
                <a:gd name="connsiteX67" fmla="*/ 759116 w 1736036"/>
                <a:gd name="connsiteY67" fmla="*/ 1791153 h 1798984"/>
                <a:gd name="connsiteX68" fmla="*/ 693082 w 1736036"/>
                <a:gd name="connsiteY68" fmla="*/ 1780710 h 1798984"/>
                <a:gd name="connsiteX69" fmla="*/ 679020 w 1736036"/>
                <a:gd name="connsiteY69" fmla="*/ 1776963 h 1798984"/>
                <a:gd name="connsiteX70" fmla="*/ 668627 w 1736036"/>
                <a:gd name="connsiteY70" fmla="*/ 1650425 h 1798984"/>
                <a:gd name="connsiteX71" fmla="*/ 591362 w 1736036"/>
                <a:gd name="connsiteY71" fmla="*/ 1751516 h 1798984"/>
                <a:gd name="connsiteX72" fmla="*/ 530146 w 1736036"/>
                <a:gd name="connsiteY72" fmla="*/ 1728298 h 1798984"/>
                <a:gd name="connsiteX73" fmla="*/ 517915 w 1736036"/>
                <a:gd name="connsiteY73" fmla="*/ 1722192 h 1798984"/>
                <a:gd name="connsiteX74" fmla="*/ 531814 w 1736036"/>
                <a:gd name="connsiteY74" fmla="*/ 1591100 h 1798984"/>
                <a:gd name="connsiteX75" fmla="*/ 433752 w 1736036"/>
                <a:gd name="connsiteY75" fmla="*/ 1677504 h 1798984"/>
                <a:gd name="connsiteX76" fmla="*/ 382701 w 1736036"/>
                <a:gd name="connsiteY76" fmla="*/ 1645365 h 1798984"/>
                <a:gd name="connsiteX77" fmla="*/ 369588 w 1736036"/>
                <a:gd name="connsiteY77" fmla="*/ 1634154 h 1798984"/>
                <a:gd name="connsiteX78" fmla="*/ 408696 w 1736036"/>
                <a:gd name="connsiteY78" fmla="*/ 1504976 h 1798984"/>
                <a:gd name="connsiteX79" fmla="*/ 295087 w 1736036"/>
                <a:gd name="connsiteY79" fmla="*/ 1570455 h 1798984"/>
                <a:gd name="connsiteX80" fmla="*/ 254237 w 1736036"/>
                <a:gd name="connsiteY80" fmla="*/ 1535529 h 1798984"/>
                <a:gd name="connsiteX81" fmla="*/ 239804 w 1736036"/>
                <a:gd name="connsiteY81" fmla="*/ 1517402 h 1798984"/>
                <a:gd name="connsiteX82" fmla="*/ 303986 w 1736036"/>
                <a:gd name="connsiteY82" fmla="*/ 1395358 h 1798984"/>
                <a:gd name="connsiteX83" fmla="*/ 176350 w 1736036"/>
                <a:gd name="connsiteY83" fmla="*/ 1437707 h 1798984"/>
                <a:gd name="connsiteX84" fmla="*/ 148244 w 1736036"/>
                <a:gd name="connsiteY84" fmla="*/ 1402407 h 1798984"/>
                <a:gd name="connsiteX85" fmla="*/ 134115 w 1736036"/>
                <a:gd name="connsiteY85" fmla="*/ 1375432 h 1798984"/>
                <a:gd name="connsiteX86" fmla="*/ 221718 w 1736036"/>
                <a:gd name="connsiteY86" fmla="*/ 1266468 h 1798984"/>
                <a:gd name="connsiteX87" fmla="*/ 85341 w 1736036"/>
                <a:gd name="connsiteY87" fmla="*/ 1282315 h 1798984"/>
                <a:gd name="connsiteX88" fmla="*/ 68213 w 1736036"/>
                <a:gd name="connsiteY88" fmla="*/ 1249615 h 1798984"/>
                <a:gd name="connsiteX89" fmla="*/ 55878 w 1736036"/>
                <a:gd name="connsiteY89" fmla="*/ 1214691 h 1798984"/>
                <a:gd name="connsiteX90" fmla="*/ 165050 w 1736036"/>
                <a:gd name="connsiteY90" fmla="*/ 1123242 h 1798984"/>
                <a:gd name="connsiteX91" fmla="*/ 25047 w 1736036"/>
                <a:gd name="connsiteY91" fmla="*/ 1110640 h 1798984"/>
                <a:gd name="connsiteX92" fmla="*/ 17635 w 1736036"/>
                <a:gd name="connsiteY92" fmla="*/ 1080771 h 1798984"/>
                <a:gd name="connsiteX93" fmla="*/ 11470 w 1736036"/>
                <a:gd name="connsiteY93" fmla="*/ 1038912 h 1798984"/>
                <a:gd name="connsiteX94" fmla="*/ 136165 w 1736036"/>
                <a:gd name="connsiteY94" fmla="*/ 971206 h 1798984"/>
                <a:gd name="connsiteX95" fmla="*/ 1503 w 1736036"/>
                <a:gd name="connsiteY95" fmla="*/ 930342 h 1798984"/>
                <a:gd name="connsiteX96" fmla="*/ 0 w 1736036"/>
                <a:gd name="connsiteY96" fmla="*/ 899492 h 1798984"/>
                <a:gd name="connsiteX97" fmla="*/ 2077 w 1736036"/>
                <a:gd name="connsiteY97" fmla="*/ 856871 h 1798984"/>
                <a:gd name="connsiteX98" fmla="*/ 136165 w 1736036"/>
                <a:gd name="connsiteY98" fmla="*/ 816181 h 1798984"/>
                <a:gd name="connsiteX99" fmla="*/ 13052 w 1736036"/>
                <a:gd name="connsiteY99" fmla="*/ 749334 h 1798984"/>
                <a:gd name="connsiteX100" fmla="*/ 17635 w 1736036"/>
                <a:gd name="connsiteY100" fmla="*/ 718213 h 1798984"/>
                <a:gd name="connsiteX101" fmla="*/ 27990 w 1736036"/>
                <a:gd name="connsiteY101" fmla="*/ 676482 h 1798984"/>
                <a:gd name="connsiteX102" fmla="*/ 165050 w 1736036"/>
                <a:gd name="connsiteY102" fmla="*/ 664145 h 1798984"/>
                <a:gd name="connsiteX103" fmla="*/ 59039 w 1736036"/>
                <a:gd name="connsiteY103" fmla="*/ 575344 h 1798984"/>
                <a:gd name="connsiteX104" fmla="*/ 68213 w 1736036"/>
                <a:gd name="connsiteY104" fmla="*/ 549369 h 1798984"/>
                <a:gd name="connsiteX105" fmla="*/ 91067 w 1736036"/>
                <a:gd name="connsiteY105" fmla="*/ 505737 h 1798984"/>
                <a:gd name="connsiteX106" fmla="*/ 221718 w 1736036"/>
                <a:gd name="connsiteY106" fmla="*/ 520919 h 1798984"/>
                <a:gd name="connsiteX107" fmla="*/ 137793 w 1736036"/>
                <a:gd name="connsiteY107" fmla="*/ 416530 h 1798984"/>
                <a:gd name="connsiteX108" fmla="*/ 148244 w 1736036"/>
                <a:gd name="connsiteY108" fmla="*/ 396577 h 1798984"/>
                <a:gd name="connsiteX109" fmla="*/ 183654 w 1736036"/>
                <a:gd name="connsiteY109" fmla="*/ 352104 h 1798984"/>
                <a:gd name="connsiteX110" fmla="*/ 303986 w 1736036"/>
                <a:gd name="connsiteY110" fmla="*/ 392029 h 1798984"/>
                <a:gd name="connsiteX111" fmla="*/ 243477 w 1736036"/>
                <a:gd name="connsiteY111" fmla="*/ 276969 h 1798984"/>
                <a:gd name="connsiteX112" fmla="*/ 254237 w 1736036"/>
                <a:gd name="connsiteY112" fmla="*/ 263455 h 1798984"/>
                <a:gd name="connsiteX113" fmla="*/ 303189 w 1736036"/>
                <a:gd name="connsiteY113" fmla="*/ 221601 h 1798984"/>
                <a:gd name="connsiteX114" fmla="*/ 408696 w 1736036"/>
                <a:gd name="connsiteY114" fmla="*/ 282411 h 1798984"/>
                <a:gd name="connsiteX115" fmla="*/ 372377 w 1736036"/>
                <a:gd name="connsiteY115" fmla="*/ 162446 h 1798984"/>
                <a:gd name="connsiteX116" fmla="*/ 382701 w 1736036"/>
                <a:gd name="connsiteY116" fmla="*/ 153619 h 1798984"/>
                <a:gd name="connsiteX117" fmla="*/ 441429 w 1736036"/>
                <a:gd name="connsiteY117" fmla="*/ 116648 h 1798984"/>
                <a:gd name="connsiteX118" fmla="*/ 531814 w 1736036"/>
                <a:gd name="connsiteY118" fmla="*/ 196287 h 1798984"/>
                <a:gd name="connsiteX119" fmla="*/ 519083 w 1736036"/>
                <a:gd name="connsiteY119" fmla="*/ 76210 h 1798984"/>
                <a:gd name="connsiteX120" fmla="*/ 530146 w 1736036"/>
                <a:gd name="connsiteY120" fmla="*/ 70687 h 1798984"/>
                <a:gd name="connsiteX121" fmla="*/ 598234 w 1736036"/>
                <a:gd name="connsiteY121" fmla="*/ 44862 h 1798984"/>
                <a:gd name="connsiteX122" fmla="*/ 668627 w 1736036"/>
                <a:gd name="connsiteY122" fmla="*/ 136962 h 1798984"/>
                <a:gd name="connsiteX123" fmla="*/ 678046 w 1736036"/>
                <a:gd name="connsiteY123" fmla="*/ 22280 h 1798984"/>
                <a:gd name="connsiteX124" fmla="*/ 693082 w 1736036"/>
                <a:gd name="connsiteY124" fmla="*/ 18274 h 1798984"/>
                <a:gd name="connsiteX125" fmla="*/ 764444 w 1736036"/>
                <a:gd name="connsiteY125" fmla="*/ 6989 h 1798984"/>
                <a:gd name="connsiteX126" fmla="*/ 813855 w 1736036"/>
                <a:gd name="connsiteY126" fmla="*/ 106723 h 1798984"/>
                <a:gd name="connsiteX127" fmla="*/ 843044 w 1736036"/>
                <a:gd name="connsiteY127" fmla="*/ 1307 h 1798984"/>
                <a:gd name="connsiteX128" fmla="*/ 868018 w 1736036"/>
                <a:gd name="connsiteY128" fmla="*/ 0 h 179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736036" h="1798984">
                  <a:moveTo>
                    <a:pt x="868018" y="0"/>
                  </a:moveTo>
                  <a:lnTo>
                    <a:pt x="933335" y="3418"/>
                  </a:lnTo>
                  <a:lnTo>
                    <a:pt x="961939" y="106723"/>
                  </a:lnTo>
                  <a:lnTo>
                    <a:pt x="1008462" y="12819"/>
                  </a:lnTo>
                  <a:lnTo>
                    <a:pt x="1042954" y="18274"/>
                  </a:lnTo>
                  <a:lnTo>
                    <a:pt x="1098638" y="33111"/>
                  </a:lnTo>
                  <a:lnTo>
                    <a:pt x="1107167" y="136962"/>
                  </a:lnTo>
                  <a:lnTo>
                    <a:pt x="1168625" y="56553"/>
                  </a:lnTo>
                  <a:lnTo>
                    <a:pt x="1205890" y="70687"/>
                  </a:lnTo>
                  <a:lnTo>
                    <a:pt x="1254713" y="95059"/>
                  </a:lnTo>
                  <a:lnTo>
                    <a:pt x="1243980" y="196287"/>
                  </a:lnTo>
                  <a:lnTo>
                    <a:pt x="1317797" y="131246"/>
                  </a:lnTo>
                  <a:lnTo>
                    <a:pt x="1353335" y="153619"/>
                  </a:lnTo>
                  <a:lnTo>
                    <a:pt x="1395242" y="189449"/>
                  </a:lnTo>
                  <a:lnTo>
                    <a:pt x="1367098" y="282411"/>
                  </a:lnTo>
                  <a:lnTo>
                    <a:pt x="1448856" y="235289"/>
                  </a:lnTo>
                  <a:lnTo>
                    <a:pt x="1481799" y="263455"/>
                  </a:lnTo>
                  <a:lnTo>
                    <a:pt x="1516503" y="307041"/>
                  </a:lnTo>
                  <a:lnTo>
                    <a:pt x="1471808" y="392029"/>
                  </a:lnTo>
                  <a:lnTo>
                    <a:pt x="1560690" y="362539"/>
                  </a:lnTo>
                  <a:lnTo>
                    <a:pt x="1587792" y="396577"/>
                  </a:lnTo>
                  <a:lnTo>
                    <a:pt x="1613927" y="446474"/>
                  </a:lnTo>
                  <a:lnTo>
                    <a:pt x="1554076" y="520919"/>
                  </a:lnTo>
                  <a:lnTo>
                    <a:pt x="1647250" y="510092"/>
                  </a:lnTo>
                  <a:lnTo>
                    <a:pt x="1667823" y="549369"/>
                  </a:lnTo>
                  <a:lnTo>
                    <a:pt x="1686075" y="601044"/>
                  </a:lnTo>
                  <a:lnTo>
                    <a:pt x="1610744" y="664145"/>
                  </a:lnTo>
                  <a:lnTo>
                    <a:pt x="1707138" y="672822"/>
                  </a:lnTo>
                  <a:lnTo>
                    <a:pt x="1718401" y="718213"/>
                  </a:lnTo>
                  <a:lnTo>
                    <a:pt x="1725929" y="769323"/>
                  </a:lnTo>
                  <a:lnTo>
                    <a:pt x="1639629" y="816181"/>
                  </a:lnTo>
                  <a:lnTo>
                    <a:pt x="1733363" y="844625"/>
                  </a:lnTo>
                  <a:lnTo>
                    <a:pt x="1736036" y="899492"/>
                  </a:lnTo>
                  <a:lnTo>
                    <a:pt x="1733936" y="942588"/>
                  </a:lnTo>
                  <a:lnTo>
                    <a:pt x="1639629" y="971206"/>
                  </a:lnTo>
                  <a:lnTo>
                    <a:pt x="1727510" y="1018923"/>
                  </a:lnTo>
                  <a:lnTo>
                    <a:pt x="1718401" y="1080771"/>
                  </a:lnTo>
                  <a:lnTo>
                    <a:pt x="1710082" y="1114301"/>
                  </a:lnTo>
                  <a:lnTo>
                    <a:pt x="1610744" y="1123242"/>
                  </a:lnTo>
                  <a:lnTo>
                    <a:pt x="1689236" y="1188991"/>
                  </a:lnTo>
                  <a:lnTo>
                    <a:pt x="1667823" y="1249615"/>
                  </a:lnTo>
                  <a:lnTo>
                    <a:pt x="1652976" y="1277960"/>
                  </a:lnTo>
                  <a:lnTo>
                    <a:pt x="1554076" y="1266468"/>
                  </a:lnTo>
                  <a:lnTo>
                    <a:pt x="1617605" y="1345489"/>
                  </a:lnTo>
                  <a:lnTo>
                    <a:pt x="1587792" y="1402407"/>
                  </a:lnTo>
                  <a:lnTo>
                    <a:pt x="1567994" y="1427272"/>
                  </a:lnTo>
                  <a:lnTo>
                    <a:pt x="1471808" y="1395358"/>
                  </a:lnTo>
                  <a:lnTo>
                    <a:pt x="1520175" y="1487330"/>
                  </a:lnTo>
                  <a:lnTo>
                    <a:pt x="1481799" y="1535529"/>
                  </a:lnTo>
                  <a:lnTo>
                    <a:pt x="1456958" y="1556768"/>
                  </a:lnTo>
                  <a:lnTo>
                    <a:pt x="1367098" y="1504976"/>
                  </a:lnTo>
                  <a:lnTo>
                    <a:pt x="1398031" y="1607150"/>
                  </a:lnTo>
                  <a:lnTo>
                    <a:pt x="1353335" y="1645365"/>
                  </a:lnTo>
                  <a:lnTo>
                    <a:pt x="1325474" y="1662905"/>
                  </a:lnTo>
                  <a:lnTo>
                    <a:pt x="1243980" y="1591100"/>
                  </a:lnTo>
                  <a:lnTo>
                    <a:pt x="1255881" y="1703343"/>
                  </a:lnTo>
                  <a:lnTo>
                    <a:pt x="1205890" y="1728298"/>
                  </a:lnTo>
                  <a:lnTo>
                    <a:pt x="1175497" y="1739825"/>
                  </a:lnTo>
                  <a:lnTo>
                    <a:pt x="1107167" y="1650425"/>
                  </a:lnTo>
                  <a:lnTo>
                    <a:pt x="1097664" y="1766133"/>
                  </a:lnTo>
                  <a:lnTo>
                    <a:pt x="1042954" y="1780710"/>
                  </a:lnTo>
                  <a:lnTo>
                    <a:pt x="1013790" y="1785322"/>
                  </a:lnTo>
                  <a:lnTo>
                    <a:pt x="961939" y="1680664"/>
                  </a:lnTo>
                  <a:lnTo>
                    <a:pt x="930077" y="1795737"/>
                  </a:lnTo>
                  <a:lnTo>
                    <a:pt x="868018" y="1798984"/>
                  </a:lnTo>
                  <a:lnTo>
                    <a:pt x="846302" y="1797848"/>
                  </a:lnTo>
                  <a:lnTo>
                    <a:pt x="813855" y="1680664"/>
                  </a:lnTo>
                  <a:lnTo>
                    <a:pt x="759116" y="1791153"/>
                  </a:lnTo>
                  <a:lnTo>
                    <a:pt x="693082" y="1780710"/>
                  </a:lnTo>
                  <a:lnTo>
                    <a:pt x="679020" y="1776963"/>
                  </a:lnTo>
                  <a:lnTo>
                    <a:pt x="668627" y="1650425"/>
                  </a:lnTo>
                  <a:lnTo>
                    <a:pt x="591362" y="1751516"/>
                  </a:lnTo>
                  <a:lnTo>
                    <a:pt x="530146" y="1728298"/>
                  </a:lnTo>
                  <a:lnTo>
                    <a:pt x="517915" y="1722192"/>
                  </a:lnTo>
                  <a:lnTo>
                    <a:pt x="531814" y="1591100"/>
                  </a:lnTo>
                  <a:lnTo>
                    <a:pt x="433752" y="1677504"/>
                  </a:lnTo>
                  <a:lnTo>
                    <a:pt x="382701" y="1645365"/>
                  </a:lnTo>
                  <a:lnTo>
                    <a:pt x="369588" y="1634154"/>
                  </a:lnTo>
                  <a:lnTo>
                    <a:pt x="408696" y="1504976"/>
                  </a:lnTo>
                  <a:lnTo>
                    <a:pt x="295087" y="1570455"/>
                  </a:lnTo>
                  <a:lnTo>
                    <a:pt x="254237" y="1535529"/>
                  </a:lnTo>
                  <a:lnTo>
                    <a:pt x="239804" y="1517402"/>
                  </a:lnTo>
                  <a:lnTo>
                    <a:pt x="303986" y="1395358"/>
                  </a:lnTo>
                  <a:lnTo>
                    <a:pt x="176350" y="1437707"/>
                  </a:lnTo>
                  <a:lnTo>
                    <a:pt x="148244" y="1402407"/>
                  </a:lnTo>
                  <a:lnTo>
                    <a:pt x="134115" y="1375432"/>
                  </a:lnTo>
                  <a:lnTo>
                    <a:pt x="221718" y="1266468"/>
                  </a:lnTo>
                  <a:lnTo>
                    <a:pt x="85341" y="1282315"/>
                  </a:lnTo>
                  <a:lnTo>
                    <a:pt x="68213" y="1249615"/>
                  </a:lnTo>
                  <a:lnTo>
                    <a:pt x="55878" y="1214691"/>
                  </a:lnTo>
                  <a:lnTo>
                    <a:pt x="165050" y="1123242"/>
                  </a:lnTo>
                  <a:lnTo>
                    <a:pt x="25047" y="1110640"/>
                  </a:lnTo>
                  <a:lnTo>
                    <a:pt x="17635" y="1080771"/>
                  </a:lnTo>
                  <a:lnTo>
                    <a:pt x="11470" y="1038912"/>
                  </a:lnTo>
                  <a:lnTo>
                    <a:pt x="136165" y="971206"/>
                  </a:lnTo>
                  <a:lnTo>
                    <a:pt x="1503" y="930342"/>
                  </a:lnTo>
                  <a:lnTo>
                    <a:pt x="0" y="899492"/>
                  </a:lnTo>
                  <a:lnTo>
                    <a:pt x="2077" y="856871"/>
                  </a:lnTo>
                  <a:lnTo>
                    <a:pt x="136165" y="816181"/>
                  </a:lnTo>
                  <a:lnTo>
                    <a:pt x="13052" y="749334"/>
                  </a:lnTo>
                  <a:lnTo>
                    <a:pt x="17635" y="718213"/>
                  </a:lnTo>
                  <a:lnTo>
                    <a:pt x="27990" y="676482"/>
                  </a:lnTo>
                  <a:lnTo>
                    <a:pt x="165050" y="664145"/>
                  </a:lnTo>
                  <a:lnTo>
                    <a:pt x="59039" y="575344"/>
                  </a:lnTo>
                  <a:lnTo>
                    <a:pt x="68213" y="549369"/>
                  </a:lnTo>
                  <a:lnTo>
                    <a:pt x="91067" y="505737"/>
                  </a:lnTo>
                  <a:lnTo>
                    <a:pt x="221718" y="520919"/>
                  </a:lnTo>
                  <a:lnTo>
                    <a:pt x="137793" y="416530"/>
                  </a:lnTo>
                  <a:lnTo>
                    <a:pt x="148244" y="396577"/>
                  </a:lnTo>
                  <a:lnTo>
                    <a:pt x="183654" y="352104"/>
                  </a:lnTo>
                  <a:lnTo>
                    <a:pt x="303986" y="392029"/>
                  </a:lnTo>
                  <a:lnTo>
                    <a:pt x="243477" y="276969"/>
                  </a:lnTo>
                  <a:lnTo>
                    <a:pt x="254237" y="263455"/>
                  </a:lnTo>
                  <a:lnTo>
                    <a:pt x="303189" y="221601"/>
                  </a:lnTo>
                  <a:lnTo>
                    <a:pt x="408696" y="282411"/>
                  </a:lnTo>
                  <a:lnTo>
                    <a:pt x="372377" y="162446"/>
                  </a:lnTo>
                  <a:lnTo>
                    <a:pt x="382701" y="153619"/>
                  </a:lnTo>
                  <a:lnTo>
                    <a:pt x="441429" y="116648"/>
                  </a:lnTo>
                  <a:lnTo>
                    <a:pt x="531814" y="196287"/>
                  </a:lnTo>
                  <a:lnTo>
                    <a:pt x="519083" y="76210"/>
                  </a:lnTo>
                  <a:lnTo>
                    <a:pt x="530146" y="70687"/>
                  </a:lnTo>
                  <a:lnTo>
                    <a:pt x="598234" y="44862"/>
                  </a:lnTo>
                  <a:lnTo>
                    <a:pt x="668627" y="136962"/>
                  </a:lnTo>
                  <a:lnTo>
                    <a:pt x="678046" y="22280"/>
                  </a:lnTo>
                  <a:lnTo>
                    <a:pt x="693082" y="18274"/>
                  </a:lnTo>
                  <a:lnTo>
                    <a:pt x="764444" y="6989"/>
                  </a:lnTo>
                  <a:lnTo>
                    <a:pt x="813855" y="106723"/>
                  </a:lnTo>
                  <a:lnTo>
                    <a:pt x="843044" y="1307"/>
                  </a:lnTo>
                  <a:lnTo>
                    <a:pt x="868018" y="0"/>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20" name="Freeform: Shape 319">
              <a:extLst>
                <a:ext uri="{FF2B5EF4-FFF2-40B4-BE49-F238E27FC236}">
                  <a16:creationId xmlns:a16="http://schemas.microsoft.com/office/drawing/2014/main" id="{03B75DE6-1DB1-4F41-9834-3A6D4A3086D8}"/>
                </a:ext>
              </a:extLst>
            </p:cNvPr>
            <p:cNvSpPr/>
            <p:nvPr/>
          </p:nvSpPr>
          <p:spPr>
            <a:xfrm>
              <a:off x="4930370" y="927234"/>
              <a:ext cx="926535" cy="1188973"/>
            </a:xfrm>
            <a:custGeom>
              <a:avLst/>
              <a:gdLst>
                <a:gd name="connsiteX0" fmla="*/ 1049345 w 2014328"/>
                <a:gd name="connsiteY0" fmla="*/ 1956420 h 2108753"/>
                <a:gd name="connsiteX1" fmla="*/ 1007165 w 2014328"/>
                <a:gd name="connsiteY1" fmla="*/ 2108753 h 2108753"/>
                <a:gd name="connsiteX2" fmla="*/ 965570 w 2014328"/>
                <a:gd name="connsiteY2" fmla="*/ 1958531 h 2108753"/>
                <a:gd name="connsiteX3" fmla="*/ 987286 w 2014328"/>
                <a:gd name="connsiteY3" fmla="*/ 1959667 h 2108753"/>
                <a:gd name="connsiteX4" fmla="*/ 798287 w 2014328"/>
                <a:gd name="connsiteY4" fmla="*/ 1937646 h 2108753"/>
                <a:gd name="connsiteX5" fmla="*/ 812349 w 2014328"/>
                <a:gd name="connsiteY5" fmla="*/ 1941393 h 2108753"/>
                <a:gd name="connsiteX6" fmla="*/ 878383 w 2014328"/>
                <a:gd name="connsiteY6" fmla="*/ 1951836 h 2108753"/>
                <a:gd name="connsiteX7" fmla="*/ 810676 w 2014328"/>
                <a:gd name="connsiteY7" fmla="*/ 2088498 h 2108753"/>
                <a:gd name="connsiteX8" fmla="*/ 1216931 w 2014328"/>
                <a:gd name="connsiteY8" fmla="*/ 1926816 h 2108753"/>
                <a:gd name="connsiteX9" fmla="*/ 1203652 w 2014328"/>
                <a:gd name="connsiteY9" fmla="*/ 2088498 h 2108753"/>
                <a:gd name="connsiteX10" fmla="*/ 1133057 w 2014328"/>
                <a:gd name="connsiteY10" fmla="*/ 1946005 h 2108753"/>
                <a:gd name="connsiteX11" fmla="*/ 1162221 w 2014328"/>
                <a:gd name="connsiteY11" fmla="*/ 1941393 h 2108753"/>
                <a:gd name="connsiteX12" fmla="*/ 637183 w 2014328"/>
                <a:gd name="connsiteY12" fmla="*/ 1882875 h 2108753"/>
                <a:gd name="connsiteX13" fmla="*/ 649414 w 2014328"/>
                <a:gd name="connsiteY13" fmla="*/ 1888981 h 2108753"/>
                <a:gd name="connsiteX14" fmla="*/ 710630 w 2014328"/>
                <a:gd name="connsiteY14" fmla="*/ 1912199 h 2108753"/>
                <a:gd name="connsiteX15" fmla="*/ 621743 w 2014328"/>
                <a:gd name="connsiteY15" fmla="*/ 2028494 h 2108753"/>
                <a:gd name="connsiteX16" fmla="*/ 1375148 w 2014328"/>
                <a:gd name="connsiteY16" fmla="*/ 1864026 h 2108753"/>
                <a:gd name="connsiteX17" fmla="*/ 1392586 w 2014328"/>
                <a:gd name="connsiteY17" fmla="*/ 2028494 h 2108753"/>
                <a:gd name="connsiteX18" fmla="*/ 1294764 w 2014328"/>
                <a:gd name="connsiteY18" fmla="*/ 1900508 h 2108753"/>
                <a:gd name="connsiteX19" fmla="*/ 1325157 w 2014328"/>
                <a:gd name="connsiteY19" fmla="*/ 1888981 h 2108753"/>
                <a:gd name="connsiteX20" fmla="*/ 488856 w 2014328"/>
                <a:gd name="connsiteY20" fmla="*/ 1794837 h 2108753"/>
                <a:gd name="connsiteX21" fmla="*/ 501969 w 2014328"/>
                <a:gd name="connsiteY21" fmla="*/ 1806048 h 2108753"/>
                <a:gd name="connsiteX22" fmla="*/ 553020 w 2014328"/>
                <a:gd name="connsiteY22" fmla="*/ 1838187 h 2108753"/>
                <a:gd name="connsiteX23" fmla="*/ 447615 w 2014328"/>
                <a:gd name="connsiteY23" fmla="*/ 1931059 h 2108753"/>
                <a:gd name="connsiteX24" fmla="*/ 1517299 w 2014328"/>
                <a:gd name="connsiteY24" fmla="*/ 1767833 h 2108753"/>
                <a:gd name="connsiteX25" fmla="*/ 1566715 w 2014328"/>
                <a:gd name="connsiteY25" fmla="*/ 1931059 h 2108753"/>
                <a:gd name="connsiteX26" fmla="*/ 1444742 w 2014328"/>
                <a:gd name="connsiteY26" fmla="*/ 1823588 h 2108753"/>
                <a:gd name="connsiteX27" fmla="*/ 1472603 w 2014328"/>
                <a:gd name="connsiteY27" fmla="*/ 1806048 h 2108753"/>
                <a:gd name="connsiteX28" fmla="*/ 359071 w 2014328"/>
                <a:gd name="connsiteY28" fmla="*/ 1678085 h 2108753"/>
                <a:gd name="connsiteX29" fmla="*/ 373504 w 2014328"/>
                <a:gd name="connsiteY29" fmla="*/ 1696212 h 2108753"/>
                <a:gd name="connsiteX30" fmla="*/ 414354 w 2014328"/>
                <a:gd name="connsiteY30" fmla="*/ 1731138 h 2108753"/>
                <a:gd name="connsiteX31" fmla="*/ 294992 w 2014328"/>
                <a:gd name="connsiteY31" fmla="*/ 1799933 h 2108753"/>
                <a:gd name="connsiteX32" fmla="*/ 1639443 w 2014328"/>
                <a:gd name="connsiteY32" fmla="*/ 1648013 h 2108753"/>
                <a:gd name="connsiteX33" fmla="*/ 1719337 w 2014328"/>
                <a:gd name="connsiteY33" fmla="*/ 1799933 h 2108753"/>
                <a:gd name="connsiteX34" fmla="*/ 1576226 w 2014328"/>
                <a:gd name="connsiteY34" fmla="*/ 1717451 h 2108753"/>
                <a:gd name="connsiteX35" fmla="*/ 1601067 w 2014328"/>
                <a:gd name="connsiteY35" fmla="*/ 1696212 h 2108753"/>
                <a:gd name="connsiteX36" fmla="*/ 253382 w 2014328"/>
                <a:gd name="connsiteY36" fmla="*/ 1536115 h 2108753"/>
                <a:gd name="connsiteX37" fmla="*/ 267511 w 2014328"/>
                <a:gd name="connsiteY37" fmla="*/ 1563090 h 2108753"/>
                <a:gd name="connsiteX38" fmla="*/ 295617 w 2014328"/>
                <a:gd name="connsiteY38" fmla="*/ 1598390 h 2108753"/>
                <a:gd name="connsiteX39" fmla="*/ 169737 w 2014328"/>
                <a:gd name="connsiteY39" fmla="*/ 1640156 h 2108753"/>
                <a:gd name="connsiteX40" fmla="*/ 1736872 w 2014328"/>
                <a:gd name="connsiteY40" fmla="*/ 1506172 h 2108753"/>
                <a:gd name="connsiteX41" fmla="*/ 1844591 w 2014328"/>
                <a:gd name="connsiteY41" fmla="*/ 1640156 h 2108753"/>
                <a:gd name="connsiteX42" fmla="*/ 1687261 w 2014328"/>
                <a:gd name="connsiteY42" fmla="*/ 1587955 h 2108753"/>
                <a:gd name="connsiteX43" fmla="*/ 1707059 w 2014328"/>
                <a:gd name="connsiteY43" fmla="*/ 1563090 h 2108753"/>
                <a:gd name="connsiteX44" fmla="*/ 175146 w 2014328"/>
                <a:gd name="connsiteY44" fmla="*/ 1375374 h 2108753"/>
                <a:gd name="connsiteX45" fmla="*/ 187481 w 2014328"/>
                <a:gd name="connsiteY45" fmla="*/ 1410298 h 2108753"/>
                <a:gd name="connsiteX46" fmla="*/ 204609 w 2014328"/>
                <a:gd name="connsiteY46" fmla="*/ 1442998 h 2108753"/>
                <a:gd name="connsiteX47" fmla="*/ 76666 w 2014328"/>
                <a:gd name="connsiteY47" fmla="*/ 1457865 h 2108753"/>
                <a:gd name="connsiteX48" fmla="*/ 1808503 w 2014328"/>
                <a:gd name="connsiteY48" fmla="*/ 1349674 h 2108753"/>
                <a:gd name="connsiteX49" fmla="*/ 1937663 w 2014328"/>
                <a:gd name="connsiteY49" fmla="*/ 1457865 h 2108753"/>
                <a:gd name="connsiteX50" fmla="*/ 1772243 w 2014328"/>
                <a:gd name="connsiteY50" fmla="*/ 1438643 h 2108753"/>
                <a:gd name="connsiteX51" fmla="*/ 1787090 w 2014328"/>
                <a:gd name="connsiteY51" fmla="*/ 1410298 h 2108753"/>
                <a:gd name="connsiteX52" fmla="*/ 130737 w 2014328"/>
                <a:gd name="connsiteY52" fmla="*/ 1199595 h 2108753"/>
                <a:gd name="connsiteX53" fmla="*/ 136902 w 2014328"/>
                <a:gd name="connsiteY53" fmla="*/ 1241454 h 2108753"/>
                <a:gd name="connsiteX54" fmla="*/ 144314 w 2014328"/>
                <a:gd name="connsiteY54" fmla="*/ 1271323 h 2108753"/>
                <a:gd name="connsiteX55" fmla="*/ 19348 w 2014328"/>
                <a:gd name="connsiteY55" fmla="*/ 1260075 h 2108753"/>
                <a:gd name="connsiteX56" fmla="*/ 1846778 w 2014328"/>
                <a:gd name="connsiteY56" fmla="*/ 1179606 h 2108753"/>
                <a:gd name="connsiteX57" fmla="*/ 1994981 w 2014328"/>
                <a:gd name="connsiteY57" fmla="*/ 1260075 h 2108753"/>
                <a:gd name="connsiteX58" fmla="*/ 1829350 w 2014328"/>
                <a:gd name="connsiteY58" fmla="*/ 1274984 h 2108753"/>
                <a:gd name="connsiteX59" fmla="*/ 1837669 w 2014328"/>
                <a:gd name="connsiteY59" fmla="*/ 1241454 h 2108753"/>
                <a:gd name="connsiteX60" fmla="*/ 121344 w 2014328"/>
                <a:gd name="connsiteY60" fmla="*/ 1017554 h 2108753"/>
                <a:gd name="connsiteX61" fmla="*/ 119267 w 2014328"/>
                <a:gd name="connsiteY61" fmla="*/ 1060175 h 2108753"/>
                <a:gd name="connsiteX62" fmla="*/ 120770 w 2014328"/>
                <a:gd name="connsiteY62" fmla="*/ 1091025 h 2108753"/>
                <a:gd name="connsiteX63" fmla="*/ 0 w 2014328"/>
                <a:gd name="connsiteY63" fmla="*/ 1054377 h 2108753"/>
                <a:gd name="connsiteX64" fmla="*/ 1852630 w 2014328"/>
                <a:gd name="connsiteY64" fmla="*/ 1005308 h 2108753"/>
                <a:gd name="connsiteX65" fmla="*/ 2014328 w 2014328"/>
                <a:gd name="connsiteY65" fmla="*/ 1054377 h 2108753"/>
                <a:gd name="connsiteX66" fmla="*/ 1853203 w 2014328"/>
                <a:gd name="connsiteY66" fmla="*/ 1103271 h 2108753"/>
                <a:gd name="connsiteX67" fmla="*/ 1855303 w 2014328"/>
                <a:gd name="connsiteY67" fmla="*/ 1060175 h 2108753"/>
                <a:gd name="connsiteX68" fmla="*/ 147258 w 2014328"/>
                <a:gd name="connsiteY68" fmla="*/ 837165 h 2108753"/>
                <a:gd name="connsiteX69" fmla="*/ 136903 w 2014328"/>
                <a:gd name="connsiteY69" fmla="*/ 878896 h 2108753"/>
                <a:gd name="connsiteX70" fmla="*/ 132320 w 2014328"/>
                <a:gd name="connsiteY70" fmla="*/ 910017 h 2108753"/>
                <a:gd name="connsiteX71" fmla="*/ 19349 w 2014328"/>
                <a:gd name="connsiteY71" fmla="*/ 848678 h 2108753"/>
                <a:gd name="connsiteX72" fmla="*/ 1826406 w 2014328"/>
                <a:gd name="connsiteY72" fmla="*/ 833505 h 2108753"/>
                <a:gd name="connsiteX73" fmla="*/ 1994981 w 2014328"/>
                <a:gd name="connsiteY73" fmla="*/ 848678 h 2108753"/>
                <a:gd name="connsiteX74" fmla="*/ 1845197 w 2014328"/>
                <a:gd name="connsiteY74" fmla="*/ 930006 h 2108753"/>
                <a:gd name="connsiteX75" fmla="*/ 1837669 w 2014328"/>
                <a:gd name="connsiteY75" fmla="*/ 878896 h 2108753"/>
                <a:gd name="connsiteX76" fmla="*/ 1937663 w 2014328"/>
                <a:gd name="connsiteY76" fmla="*/ 650888 h 2108753"/>
                <a:gd name="connsiteX77" fmla="*/ 1805342 w 2014328"/>
                <a:gd name="connsiteY77" fmla="*/ 761727 h 2108753"/>
                <a:gd name="connsiteX78" fmla="*/ 1787090 w 2014328"/>
                <a:gd name="connsiteY78" fmla="*/ 710052 h 2108753"/>
                <a:gd name="connsiteX79" fmla="*/ 1766517 w 2014328"/>
                <a:gd name="connsiteY79" fmla="*/ 670775 h 2108753"/>
                <a:gd name="connsiteX80" fmla="*/ 76666 w 2014328"/>
                <a:gd name="connsiteY80" fmla="*/ 650888 h 2108753"/>
                <a:gd name="connsiteX81" fmla="*/ 210335 w 2014328"/>
                <a:gd name="connsiteY81" fmla="*/ 666420 h 2108753"/>
                <a:gd name="connsiteX82" fmla="*/ 187481 w 2014328"/>
                <a:gd name="connsiteY82" fmla="*/ 710052 h 2108753"/>
                <a:gd name="connsiteX83" fmla="*/ 178307 w 2014328"/>
                <a:gd name="connsiteY83" fmla="*/ 736027 h 2108753"/>
                <a:gd name="connsiteX84" fmla="*/ 1844591 w 2014328"/>
                <a:gd name="connsiteY84" fmla="*/ 468597 h 2108753"/>
                <a:gd name="connsiteX85" fmla="*/ 1733194 w 2014328"/>
                <a:gd name="connsiteY85" fmla="*/ 607157 h 2108753"/>
                <a:gd name="connsiteX86" fmla="*/ 1707059 w 2014328"/>
                <a:gd name="connsiteY86" fmla="*/ 557260 h 2108753"/>
                <a:gd name="connsiteX87" fmla="*/ 1679957 w 2014328"/>
                <a:gd name="connsiteY87" fmla="*/ 523222 h 2108753"/>
                <a:gd name="connsiteX88" fmla="*/ 169737 w 2014328"/>
                <a:gd name="connsiteY88" fmla="*/ 468597 h 2108753"/>
                <a:gd name="connsiteX89" fmla="*/ 302921 w 2014328"/>
                <a:gd name="connsiteY89" fmla="*/ 512787 h 2108753"/>
                <a:gd name="connsiteX90" fmla="*/ 267511 w 2014328"/>
                <a:gd name="connsiteY90" fmla="*/ 557260 h 2108753"/>
                <a:gd name="connsiteX91" fmla="*/ 257060 w 2014328"/>
                <a:gd name="connsiteY91" fmla="*/ 577213 h 2108753"/>
                <a:gd name="connsiteX92" fmla="*/ 1719337 w 2014328"/>
                <a:gd name="connsiteY92" fmla="*/ 308820 h 2108753"/>
                <a:gd name="connsiteX93" fmla="*/ 1635771 w 2014328"/>
                <a:gd name="connsiteY93" fmla="*/ 467724 h 2108753"/>
                <a:gd name="connsiteX94" fmla="*/ 1601067 w 2014328"/>
                <a:gd name="connsiteY94" fmla="*/ 424138 h 2108753"/>
                <a:gd name="connsiteX95" fmla="*/ 1568124 w 2014328"/>
                <a:gd name="connsiteY95" fmla="*/ 395972 h 2108753"/>
                <a:gd name="connsiteX96" fmla="*/ 294992 w 2014328"/>
                <a:gd name="connsiteY96" fmla="*/ 308820 h 2108753"/>
                <a:gd name="connsiteX97" fmla="*/ 422456 w 2014328"/>
                <a:gd name="connsiteY97" fmla="*/ 382284 h 2108753"/>
                <a:gd name="connsiteX98" fmla="*/ 373504 w 2014328"/>
                <a:gd name="connsiteY98" fmla="*/ 424138 h 2108753"/>
                <a:gd name="connsiteX99" fmla="*/ 362744 w 2014328"/>
                <a:gd name="connsiteY99" fmla="*/ 437652 h 2108753"/>
                <a:gd name="connsiteX100" fmla="*/ 1566714 w 2014328"/>
                <a:gd name="connsiteY100" fmla="*/ 177694 h 2108753"/>
                <a:gd name="connsiteX101" fmla="*/ 1514509 w 2014328"/>
                <a:gd name="connsiteY101" fmla="*/ 350132 h 2108753"/>
                <a:gd name="connsiteX102" fmla="*/ 1472602 w 2014328"/>
                <a:gd name="connsiteY102" fmla="*/ 314302 h 2108753"/>
                <a:gd name="connsiteX103" fmla="*/ 1437064 w 2014328"/>
                <a:gd name="connsiteY103" fmla="*/ 291929 h 2108753"/>
                <a:gd name="connsiteX104" fmla="*/ 447614 w 2014328"/>
                <a:gd name="connsiteY104" fmla="*/ 177694 h 2108753"/>
                <a:gd name="connsiteX105" fmla="*/ 560696 w 2014328"/>
                <a:gd name="connsiteY105" fmla="*/ 277331 h 2108753"/>
                <a:gd name="connsiteX106" fmla="*/ 501968 w 2014328"/>
                <a:gd name="connsiteY106" fmla="*/ 314302 h 2108753"/>
                <a:gd name="connsiteX107" fmla="*/ 491644 w 2014328"/>
                <a:gd name="connsiteY107" fmla="*/ 323129 h 2108753"/>
                <a:gd name="connsiteX108" fmla="*/ 1392586 w 2014328"/>
                <a:gd name="connsiteY108" fmla="*/ 80259 h 2108753"/>
                <a:gd name="connsiteX109" fmla="*/ 1373980 w 2014328"/>
                <a:gd name="connsiteY109" fmla="*/ 255742 h 2108753"/>
                <a:gd name="connsiteX110" fmla="*/ 1325157 w 2014328"/>
                <a:gd name="connsiteY110" fmla="*/ 231370 h 2108753"/>
                <a:gd name="connsiteX111" fmla="*/ 1287892 w 2014328"/>
                <a:gd name="connsiteY111" fmla="*/ 217236 h 2108753"/>
                <a:gd name="connsiteX112" fmla="*/ 621743 w 2014328"/>
                <a:gd name="connsiteY112" fmla="*/ 80259 h 2108753"/>
                <a:gd name="connsiteX113" fmla="*/ 717502 w 2014328"/>
                <a:gd name="connsiteY113" fmla="*/ 205545 h 2108753"/>
                <a:gd name="connsiteX114" fmla="*/ 649414 w 2014328"/>
                <a:gd name="connsiteY114" fmla="*/ 231370 h 2108753"/>
                <a:gd name="connsiteX115" fmla="*/ 638351 w 2014328"/>
                <a:gd name="connsiteY115" fmla="*/ 236893 h 2108753"/>
                <a:gd name="connsiteX116" fmla="*/ 1203652 w 2014328"/>
                <a:gd name="connsiteY116" fmla="*/ 20255 h 2108753"/>
                <a:gd name="connsiteX117" fmla="*/ 1217905 w 2014328"/>
                <a:gd name="connsiteY117" fmla="*/ 193794 h 2108753"/>
                <a:gd name="connsiteX118" fmla="*/ 1162221 w 2014328"/>
                <a:gd name="connsiteY118" fmla="*/ 178957 h 2108753"/>
                <a:gd name="connsiteX119" fmla="*/ 1127729 w 2014328"/>
                <a:gd name="connsiteY119" fmla="*/ 173502 h 2108753"/>
                <a:gd name="connsiteX120" fmla="*/ 810676 w 2014328"/>
                <a:gd name="connsiteY120" fmla="*/ 20255 h 2108753"/>
                <a:gd name="connsiteX121" fmla="*/ 883711 w 2014328"/>
                <a:gd name="connsiteY121" fmla="*/ 167672 h 2108753"/>
                <a:gd name="connsiteX122" fmla="*/ 812349 w 2014328"/>
                <a:gd name="connsiteY122" fmla="*/ 178957 h 2108753"/>
                <a:gd name="connsiteX123" fmla="*/ 797313 w 2014328"/>
                <a:gd name="connsiteY123" fmla="*/ 182963 h 2108753"/>
                <a:gd name="connsiteX124" fmla="*/ 1007165 w 2014328"/>
                <a:gd name="connsiteY124" fmla="*/ 0 h 2108753"/>
                <a:gd name="connsiteX125" fmla="*/ 1052603 w 2014328"/>
                <a:gd name="connsiteY125" fmla="*/ 164101 h 2108753"/>
                <a:gd name="connsiteX126" fmla="*/ 987286 w 2014328"/>
                <a:gd name="connsiteY126" fmla="*/ 160683 h 2108753"/>
                <a:gd name="connsiteX127" fmla="*/ 962312 w 2014328"/>
                <a:gd name="connsiteY127" fmla="*/ 161990 h 210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014328" h="2108753">
                  <a:moveTo>
                    <a:pt x="1049345" y="1956420"/>
                  </a:moveTo>
                  <a:lnTo>
                    <a:pt x="1007165" y="2108753"/>
                  </a:lnTo>
                  <a:lnTo>
                    <a:pt x="965570" y="1958531"/>
                  </a:lnTo>
                  <a:lnTo>
                    <a:pt x="987286" y="1959667"/>
                  </a:lnTo>
                  <a:close/>
                  <a:moveTo>
                    <a:pt x="798287" y="1937646"/>
                  </a:moveTo>
                  <a:lnTo>
                    <a:pt x="812349" y="1941393"/>
                  </a:lnTo>
                  <a:lnTo>
                    <a:pt x="878383" y="1951836"/>
                  </a:lnTo>
                  <a:lnTo>
                    <a:pt x="810676" y="2088498"/>
                  </a:lnTo>
                  <a:close/>
                  <a:moveTo>
                    <a:pt x="1216931" y="1926816"/>
                  </a:moveTo>
                  <a:lnTo>
                    <a:pt x="1203652" y="2088498"/>
                  </a:lnTo>
                  <a:lnTo>
                    <a:pt x="1133057" y="1946005"/>
                  </a:lnTo>
                  <a:lnTo>
                    <a:pt x="1162221" y="1941393"/>
                  </a:lnTo>
                  <a:close/>
                  <a:moveTo>
                    <a:pt x="637183" y="1882875"/>
                  </a:moveTo>
                  <a:lnTo>
                    <a:pt x="649414" y="1888981"/>
                  </a:lnTo>
                  <a:lnTo>
                    <a:pt x="710630" y="1912199"/>
                  </a:lnTo>
                  <a:lnTo>
                    <a:pt x="621743" y="2028494"/>
                  </a:lnTo>
                  <a:close/>
                  <a:moveTo>
                    <a:pt x="1375148" y="1864026"/>
                  </a:moveTo>
                  <a:lnTo>
                    <a:pt x="1392586" y="2028494"/>
                  </a:lnTo>
                  <a:lnTo>
                    <a:pt x="1294764" y="1900508"/>
                  </a:lnTo>
                  <a:lnTo>
                    <a:pt x="1325157" y="1888981"/>
                  </a:lnTo>
                  <a:close/>
                  <a:moveTo>
                    <a:pt x="488856" y="1794837"/>
                  </a:moveTo>
                  <a:lnTo>
                    <a:pt x="501969" y="1806048"/>
                  </a:lnTo>
                  <a:lnTo>
                    <a:pt x="553020" y="1838187"/>
                  </a:lnTo>
                  <a:lnTo>
                    <a:pt x="447615" y="1931059"/>
                  </a:lnTo>
                  <a:close/>
                  <a:moveTo>
                    <a:pt x="1517299" y="1767833"/>
                  </a:moveTo>
                  <a:lnTo>
                    <a:pt x="1566715" y="1931059"/>
                  </a:lnTo>
                  <a:lnTo>
                    <a:pt x="1444742" y="1823588"/>
                  </a:lnTo>
                  <a:lnTo>
                    <a:pt x="1472603" y="1806048"/>
                  </a:lnTo>
                  <a:close/>
                  <a:moveTo>
                    <a:pt x="359071" y="1678085"/>
                  </a:moveTo>
                  <a:lnTo>
                    <a:pt x="373504" y="1696212"/>
                  </a:lnTo>
                  <a:lnTo>
                    <a:pt x="414354" y="1731138"/>
                  </a:lnTo>
                  <a:lnTo>
                    <a:pt x="294992" y="1799933"/>
                  </a:lnTo>
                  <a:close/>
                  <a:moveTo>
                    <a:pt x="1639443" y="1648013"/>
                  </a:moveTo>
                  <a:lnTo>
                    <a:pt x="1719337" y="1799933"/>
                  </a:lnTo>
                  <a:lnTo>
                    <a:pt x="1576226" y="1717451"/>
                  </a:lnTo>
                  <a:lnTo>
                    <a:pt x="1601067" y="1696212"/>
                  </a:lnTo>
                  <a:close/>
                  <a:moveTo>
                    <a:pt x="253382" y="1536115"/>
                  </a:moveTo>
                  <a:lnTo>
                    <a:pt x="267511" y="1563090"/>
                  </a:lnTo>
                  <a:lnTo>
                    <a:pt x="295617" y="1598390"/>
                  </a:lnTo>
                  <a:lnTo>
                    <a:pt x="169737" y="1640156"/>
                  </a:lnTo>
                  <a:close/>
                  <a:moveTo>
                    <a:pt x="1736872" y="1506172"/>
                  </a:moveTo>
                  <a:lnTo>
                    <a:pt x="1844591" y="1640156"/>
                  </a:lnTo>
                  <a:lnTo>
                    <a:pt x="1687261" y="1587955"/>
                  </a:lnTo>
                  <a:lnTo>
                    <a:pt x="1707059" y="1563090"/>
                  </a:lnTo>
                  <a:close/>
                  <a:moveTo>
                    <a:pt x="175146" y="1375374"/>
                  </a:moveTo>
                  <a:lnTo>
                    <a:pt x="187481" y="1410298"/>
                  </a:lnTo>
                  <a:lnTo>
                    <a:pt x="204609" y="1442998"/>
                  </a:lnTo>
                  <a:lnTo>
                    <a:pt x="76666" y="1457865"/>
                  </a:lnTo>
                  <a:close/>
                  <a:moveTo>
                    <a:pt x="1808503" y="1349674"/>
                  </a:moveTo>
                  <a:lnTo>
                    <a:pt x="1937663" y="1457865"/>
                  </a:lnTo>
                  <a:lnTo>
                    <a:pt x="1772243" y="1438643"/>
                  </a:lnTo>
                  <a:lnTo>
                    <a:pt x="1787090" y="1410298"/>
                  </a:lnTo>
                  <a:close/>
                  <a:moveTo>
                    <a:pt x="130737" y="1199595"/>
                  </a:moveTo>
                  <a:lnTo>
                    <a:pt x="136902" y="1241454"/>
                  </a:lnTo>
                  <a:lnTo>
                    <a:pt x="144314" y="1271323"/>
                  </a:lnTo>
                  <a:lnTo>
                    <a:pt x="19348" y="1260075"/>
                  </a:lnTo>
                  <a:close/>
                  <a:moveTo>
                    <a:pt x="1846778" y="1179606"/>
                  </a:moveTo>
                  <a:lnTo>
                    <a:pt x="1994981" y="1260075"/>
                  </a:lnTo>
                  <a:lnTo>
                    <a:pt x="1829350" y="1274984"/>
                  </a:lnTo>
                  <a:lnTo>
                    <a:pt x="1837669" y="1241454"/>
                  </a:lnTo>
                  <a:close/>
                  <a:moveTo>
                    <a:pt x="121344" y="1017554"/>
                  </a:moveTo>
                  <a:lnTo>
                    <a:pt x="119267" y="1060175"/>
                  </a:lnTo>
                  <a:lnTo>
                    <a:pt x="120770" y="1091025"/>
                  </a:lnTo>
                  <a:lnTo>
                    <a:pt x="0" y="1054377"/>
                  </a:lnTo>
                  <a:close/>
                  <a:moveTo>
                    <a:pt x="1852630" y="1005308"/>
                  </a:moveTo>
                  <a:lnTo>
                    <a:pt x="2014328" y="1054377"/>
                  </a:lnTo>
                  <a:lnTo>
                    <a:pt x="1853203" y="1103271"/>
                  </a:lnTo>
                  <a:lnTo>
                    <a:pt x="1855303" y="1060175"/>
                  </a:lnTo>
                  <a:close/>
                  <a:moveTo>
                    <a:pt x="147258" y="837165"/>
                  </a:moveTo>
                  <a:lnTo>
                    <a:pt x="136903" y="878896"/>
                  </a:lnTo>
                  <a:lnTo>
                    <a:pt x="132320" y="910017"/>
                  </a:lnTo>
                  <a:lnTo>
                    <a:pt x="19349" y="848678"/>
                  </a:lnTo>
                  <a:close/>
                  <a:moveTo>
                    <a:pt x="1826406" y="833505"/>
                  </a:moveTo>
                  <a:lnTo>
                    <a:pt x="1994981" y="848678"/>
                  </a:lnTo>
                  <a:lnTo>
                    <a:pt x="1845197" y="930006"/>
                  </a:lnTo>
                  <a:lnTo>
                    <a:pt x="1837669" y="878896"/>
                  </a:lnTo>
                  <a:close/>
                  <a:moveTo>
                    <a:pt x="1937663" y="650888"/>
                  </a:moveTo>
                  <a:lnTo>
                    <a:pt x="1805342" y="761727"/>
                  </a:lnTo>
                  <a:lnTo>
                    <a:pt x="1787090" y="710052"/>
                  </a:lnTo>
                  <a:lnTo>
                    <a:pt x="1766517" y="670775"/>
                  </a:lnTo>
                  <a:close/>
                  <a:moveTo>
                    <a:pt x="76666" y="650888"/>
                  </a:moveTo>
                  <a:lnTo>
                    <a:pt x="210335" y="666420"/>
                  </a:lnTo>
                  <a:lnTo>
                    <a:pt x="187481" y="710052"/>
                  </a:lnTo>
                  <a:lnTo>
                    <a:pt x="178307" y="736027"/>
                  </a:lnTo>
                  <a:close/>
                  <a:moveTo>
                    <a:pt x="1844591" y="468597"/>
                  </a:moveTo>
                  <a:lnTo>
                    <a:pt x="1733194" y="607157"/>
                  </a:lnTo>
                  <a:lnTo>
                    <a:pt x="1707059" y="557260"/>
                  </a:lnTo>
                  <a:lnTo>
                    <a:pt x="1679957" y="523222"/>
                  </a:lnTo>
                  <a:close/>
                  <a:moveTo>
                    <a:pt x="169737" y="468597"/>
                  </a:moveTo>
                  <a:lnTo>
                    <a:pt x="302921" y="512787"/>
                  </a:lnTo>
                  <a:lnTo>
                    <a:pt x="267511" y="557260"/>
                  </a:lnTo>
                  <a:lnTo>
                    <a:pt x="257060" y="577213"/>
                  </a:lnTo>
                  <a:close/>
                  <a:moveTo>
                    <a:pt x="1719337" y="308820"/>
                  </a:moveTo>
                  <a:lnTo>
                    <a:pt x="1635771" y="467724"/>
                  </a:lnTo>
                  <a:lnTo>
                    <a:pt x="1601067" y="424138"/>
                  </a:lnTo>
                  <a:lnTo>
                    <a:pt x="1568124" y="395972"/>
                  </a:lnTo>
                  <a:close/>
                  <a:moveTo>
                    <a:pt x="294992" y="308820"/>
                  </a:moveTo>
                  <a:lnTo>
                    <a:pt x="422456" y="382284"/>
                  </a:lnTo>
                  <a:lnTo>
                    <a:pt x="373504" y="424138"/>
                  </a:lnTo>
                  <a:lnTo>
                    <a:pt x="362744" y="437652"/>
                  </a:lnTo>
                  <a:close/>
                  <a:moveTo>
                    <a:pt x="1566714" y="177694"/>
                  </a:moveTo>
                  <a:lnTo>
                    <a:pt x="1514509" y="350132"/>
                  </a:lnTo>
                  <a:lnTo>
                    <a:pt x="1472602" y="314302"/>
                  </a:lnTo>
                  <a:lnTo>
                    <a:pt x="1437064" y="291929"/>
                  </a:lnTo>
                  <a:close/>
                  <a:moveTo>
                    <a:pt x="447614" y="177694"/>
                  </a:moveTo>
                  <a:lnTo>
                    <a:pt x="560696" y="277331"/>
                  </a:lnTo>
                  <a:lnTo>
                    <a:pt x="501968" y="314302"/>
                  </a:lnTo>
                  <a:lnTo>
                    <a:pt x="491644" y="323129"/>
                  </a:lnTo>
                  <a:close/>
                  <a:moveTo>
                    <a:pt x="1392586" y="80259"/>
                  </a:moveTo>
                  <a:lnTo>
                    <a:pt x="1373980" y="255742"/>
                  </a:lnTo>
                  <a:lnTo>
                    <a:pt x="1325157" y="231370"/>
                  </a:lnTo>
                  <a:lnTo>
                    <a:pt x="1287892" y="217236"/>
                  </a:lnTo>
                  <a:close/>
                  <a:moveTo>
                    <a:pt x="621743" y="80259"/>
                  </a:moveTo>
                  <a:lnTo>
                    <a:pt x="717502" y="205545"/>
                  </a:lnTo>
                  <a:lnTo>
                    <a:pt x="649414" y="231370"/>
                  </a:lnTo>
                  <a:lnTo>
                    <a:pt x="638351" y="236893"/>
                  </a:lnTo>
                  <a:close/>
                  <a:moveTo>
                    <a:pt x="1203652" y="20255"/>
                  </a:moveTo>
                  <a:lnTo>
                    <a:pt x="1217905" y="193794"/>
                  </a:lnTo>
                  <a:lnTo>
                    <a:pt x="1162221" y="178957"/>
                  </a:lnTo>
                  <a:lnTo>
                    <a:pt x="1127729" y="173502"/>
                  </a:lnTo>
                  <a:close/>
                  <a:moveTo>
                    <a:pt x="810676" y="20255"/>
                  </a:moveTo>
                  <a:lnTo>
                    <a:pt x="883711" y="167672"/>
                  </a:lnTo>
                  <a:lnTo>
                    <a:pt x="812349" y="178957"/>
                  </a:lnTo>
                  <a:lnTo>
                    <a:pt x="797313" y="182963"/>
                  </a:lnTo>
                  <a:close/>
                  <a:moveTo>
                    <a:pt x="1007165" y="0"/>
                  </a:moveTo>
                  <a:lnTo>
                    <a:pt x="1052603" y="164101"/>
                  </a:lnTo>
                  <a:lnTo>
                    <a:pt x="987286" y="160683"/>
                  </a:lnTo>
                  <a:lnTo>
                    <a:pt x="962312" y="161990"/>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21" name="Freeform: Shape 320">
              <a:extLst>
                <a:ext uri="{FF2B5EF4-FFF2-40B4-BE49-F238E27FC236}">
                  <a16:creationId xmlns:a16="http://schemas.microsoft.com/office/drawing/2014/main" id="{BD998AF2-EF62-4318-AEF4-6EF4FE41B534}"/>
                </a:ext>
              </a:extLst>
            </p:cNvPr>
            <p:cNvSpPr/>
            <p:nvPr/>
          </p:nvSpPr>
          <p:spPr>
            <a:xfrm>
              <a:off x="5174459" y="1272859"/>
              <a:ext cx="441618" cy="542033"/>
            </a:xfrm>
            <a:custGeom>
              <a:avLst/>
              <a:gdLst>
                <a:gd name="connsiteX0" fmla="*/ 960437 w 1732434"/>
                <a:gd name="connsiteY0" fmla="*/ 1679357 h 1796541"/>
                <a:gd name="connsiteX1" fmla="*/ 1012288 w 1732434"/>
                <a:gd name="connsiteY1" fmla="*/ 1784015 h 1796541"/>
                <a:gd name="connsiteX2" fmla="*/ 955266 w 1732434"/>
                <a:gd name="connsiteY2" fmla="*/ 1793033 h 1796541"/>
                <a:gd name="connsiteX3" fmla="*/ 928575 w 1732434"/>
                <a:gd name="connsiteY3" fmla="*/ 1794430 h 1796541"/>
                <a:gd name="connsiteX4" fmla="*/ 812352 w 1732434"/>
                <a:gd name="connsiteY4" fmla="*/ 1679357 h 1796541"/>
                <a:gd name="connsiteX5" fmla="*/ 844799 w 1732434"/>
                <a:gd name="connsiteY5" fmla="*/ 1796541 h 1796541"/>
                <a:gd name="connsiteX6" fmla="*/ 777765 w 1732434"/>
                <a:gd name="connsiteY6" fmla="*/ 1793033 h 1796541"/>
                <a:gd name="connsiteX7" fmla="*/ 757613 w 1732434"/>
                <a:gd name="connsiteY7" fmla="*/ 1789846 h 1796541"/>
                <a:gd name="connsiteX8" fmla="*/ 1105665 w 1732434"/>
                <a:gd name="connsiteY8" fmla="*/ 1649118 h 1796541"/>
                <a:gd name="connsiteX9" fmla="*/ 1173995 w 1732434"/>
                <a:gd name="connsiteY9" fmla="*/ 1738518 h 1796541"/>
                <a:gd name="connsiteX10" fmla="*/ 1124638 w 1732434"/>
                <a:gd name="connsiteY10" fmla="*/ 1757238 h 1796541"/>
                <a:gd name="connsiteX11" fmla="*/ 1096162 w 1732434"/>
                <a:gd name="connsiteY11" fmla="*/ 1764826 h 1796541"/>
                <a:gd name="connsiteX12" fmla="*/ 667124 w 1732434"/>
                <a:gd name="connsiteY12" fmla="*/ 1649118 h 1796541"/>
                <a:gd name="connsiteX13" fmla="*/ 677517 w 1732434"/>
                <a:gd name="connsiteY13" fmla="*/ 1775656 h 1796541"/>
                <a:gd name="connsiteX14" fmla="*/ 608393 w 1732434"/>
                <a:gd name="connsiteY14" fmla="*/ 1757238 h 1796541"/>
                <a:gd name="connsiteX15" fmla="*/ 589859 w 1732434"/>
                <a:gd name="connsiteY15" fmla="*/ 1750209 h 1796541"/>
                <a:gd name="connsiteX16" fmla="*/ 1242477 w 1732434"/>
                <a:gd name="connsiteY16" fmla="*/ 1589793 h 1796541"/>
                <a:gd name="connsiteX17" fmla="*/ 1323971 w 1732434"/>
                <a:gd name="connsiteY17" fmla="*/ 1661598 h 1796541"/>
                <a:gd name="connsiteX18" fmla="*/ 1280264 w 1732434"/>
                <a:gd name="connsiteY18" fmla="*/ 1689113 h 1796541"/>
                <a:gd name="connsiteX19" fmla="*/ 1254378 w 1732434"/>
                <a:gd name="connsiteY19" fmla="*/ 1702036 h 1796541"/>
                <a:gd name="connsiteX20" fmla="*/ 530311 w 1732434"/>
                <a:gd name="connsiteY20" fmla="*/ 1589793 h 1796541"/>
                <a:gd name="connsiteX21" fmla="*/ 516412 w 1732434"/>
                <a:gd name="connsiteY21" fmla="*/ 1720885 h 1796541"/>
                <a:gd name="connsiteX22" fmla="*/ 452766 w 1732434"/>
                <a:gd name="connsiteY22" fmla="*/ 1689113 h 1796541"/>
                <a:gd name="connsiteX23" fmla="*/ 432249 w 1732434"/>
                <a:gd name="connsiteY23" fmla="*/ 1676197 h 1796541"/>
                <a:gd name="connsiteX24" fmla="*/ 1365595 w 1732434"/>
                <a:gd name="connsiteY24" fmla="*/ 1503669 h 1796541"/>
                <a:gd name="connsiteX25" fmla="*/ 1455455 w 1732434"/>
                <a:gd name="connsiteY25" fmla="*/ 1555461 h 1796541"/>
                <a:gd name="connsiteX26" fmla="*/ 1396528 w 1732434"/>
                <a:gd name="connsiteY26" fmla="*/ 1605843 h 1796541"/>
                <a:gd name="connsiteX27" fmla="*/ 407194 w 1732434"/>
                <a:gd name="connsiteY27" fmla="*/ 1503669 h 1796541"/>
                <a:gd name="connsiteX28" fmla="*/ 368086 w 1732434"/>
                <a:gd name="connsiteY28" fmla="*/ 1632847 h 1796541"/>
                <a:gd name="connsiteX29" fmla="*/ 293585 w 1732434"/>
                <a:gd name="connsiteY29" fmla="*/ 1569148 h 1796541"/>
                <a:gd name="connsiteX30" fmla="*/ 1470305 w 1732434"/>
                <a:gd name="connsiteY30" fmla="*/ 1394051 h 1796541"/>
                <a:gd name="connsiteX31" fmla="*/ 1566491 w 1732434"/>
                <a:gd name="connsiteY31" fmla="*/ 1425965 h 1796541"/>
                <a:gd name="connsiteX32" fmla="*/ 1518672 w 1732434"/>
                <a:gd name="connsiteY32" fmla="*/ 1486023 h 1796541"/>
                <a:gd name="connsiteX33" fmla="*/ 302483 w 1732434"/>
                <a:gd name="connsiteY33" fmla="*/ 1394051 h 1796541"/>
                <a:gd name="connsiteX34" fmla="*/ 238301 w 1732434"/>
                <a:gd name="connsiteY34" fmla="*/ 1516095 h 1796541"/>
                <a:gd name="connsiteX35" fmla="*/ 174847 w 1732434"/>
                <a:gd name="connsiteY35" fmla="*/ 1436400 h 1796541"/>
                <a:gd name="connsiteX36" fmla="*/ 1552573 w 1732434"/>
                <a:gd name="connsiteY36" fmla="*/ 1265161 h 1796541"/>
                <a:gd name="connsiteX37" fmla="*/ 1651473 w 1732434"/>
                <a:gd name="connsiteY37" fmla="*/ 1276653 h 1796541"/>
                <a:gd name="connsiteX38" fmla="*/ 1616102 w 1732434"/>
                <a:gd name="connsiteY38" fmla="*/ 1344182 h 1796541"/>
                <a:gd name="connsiteX39" fmla="*/ 220216 w 1732434"/>
                <a:gd name="connsiteY39" fmla="*/ 1265161 h 1796541"/>
                <a:gd name="connsiteX40" fmla="*/ 132613 w 1732434"/>
                <a:gd name="connsiteY40" fmla="*/ 1374125 h 1796541"/>
                <a:gd name="connsiteX41" fmla="*/ 83839 w 1732434"/>
                <a:gd name="connsiteY41" fmla="*/ 1281008 h 1796541"/>
                <a:gd name="connsiteX42" fmla="*/ 1708579 w 1732434"/>
                <a:gd name="connsiteY42" fmla="*/ 1112994 h 1796541"/>
                <a:gd name="connsiteX43" fmla="*/ 1695509 w 1732434"/>
                <a:gd name="connsiteY43" fmla="*/ 1165667 h 1796541"/>
                <a:gd name="connsiteX44" fmla="*/ 1687733 w 1732434"/>
                <a:gd name="connsiteY44" fmla="*/ 1187684 h 1796541"/>
                <a:gd name="connsiteX45" fmla="*/ 1609241 w 1732434"/>
                <a:gd name="connsiteY45" fmla="*/ 1121935 h 1796541"/>
                <a:gd name="connsiteX46" fmla="*/ 23545 w 1732434"/>
                <a:gd name="connsiteY46" fmla="*/ 1109333 h 1796541"/>
                <a:gd name="connsiteX47" fmla="*/ 163548 w 1732434"/>
                <a:gd name="connsiteY47" fmla="*/ 1121935 h 1796541"/>
                <a:gd name="connsiteX48" fmla="*/ 54376 w 1732434"/>
                <a:gd name="connsiteY48" fmla="*/ 1213384 h 1796541"/>
                <a:gd name="connsiteX49" fmla="*/ 37522 w 1732434"/>
                <a:gd name="connsiteY49" fmla="*/ 1165667 h 1796541"/>
                <a:gd name="connsiteX50" fmla="*/ 1732434 w 1732434"/>
                <a:gd name="connsiteY50" fmla="*/ 941281 h 1796541"/>
                <a:gd name="connsiteX51" fmla="*/ 1730053 w 1732434"/>
                <a:gd name="connsiteY51" fmla="*/ 990153 h 1796541"/>
                <a:gd name="connsiteX52" fmla="*/ 1726008 w 1732434"/>
                <a:gd name="connsiteY52" fmla="*/ 1017616 h 1796541"/>
                <a:gd name="connsiteX53" fmla="*/ 1638127 w 1732434"/>
                <a:gd name="connsiteY53" fmla="*/ 969899 h 1796541"/>
                <a:gd name="connsiteX54" fmla="*/ 0 w 1732434"/>
                <a:gd name="connsiteY54" fmla="*/ 929035 h 1796541"/>
                <a:gd name="connsiteX55" fmla="*/ 134662 w 1732434"/>
                <a:gd name="connsiteY55" fmla="*/ 969899 h 1796541"/>
                <a:gd name="connsiteX56" fmla="*/ 9967 w 1732434"/>
                <a:gd name="connsiteY56" fmla="*/ 1037605 h 1796541"/>
                <a:gd name="connsiteX57" fmla="*/ 2978 w 1732434"/>
                <a:gd name="connsiteY57" fmla="*/ 990153 h 1796541"/>
                <a:gd name="connsiteX58" fmla="*/ 1724426 w 1732434"/>
                <a:gd name="connsiteY58" fmla="*/ 768016 h 1796541"/>
                <a:gd name="connsiteX59" fmla="*/ 1730052 w 1732434"/>
                <a:gd name="connsiteY59" fmla="*/ 806217 h 1796541"/>
                <a:gd name="connsiteX60" fmla="*/ 1731860 w 1732434"/>
                <a:gd name="connsiteY60" fmla="*/ 843318 h 1796541"/>
                <a:gd name="connsiteX61" fmla="*/ 1638126 w 1732434"/>
                <a:gd name="connsiteY61" fmla="*/ 814874 h 1796541"/>
                <a:gd name="connsiteX62" fmla="*/ 11549 w 1732434"/>
                <a:gd name="connsiteY62" fmla="*/ 748027 h 1796541"/>
                <a:gd name="connsiteX63" fmla="*/ 134662 w 1732434"/>
                <a:gd name="connsiteY63" fmla="*/ 814874 h 1796541"/>
                <a:gd name="connsiteX64" fmla="*/ 574 w 1732434"/>
                <a:gd name="connsiteY64" fmla="*/ 855564 h 1796541"/>
                <a:gd name="connsiteX65" fmla="*/ 2978 w 1732434"/>
                <a:gd name="connsiteY65" fmla="*/ 806217 h 1796541"/>
                <a:gd name="connsiteX66" fmla="*/ 1684572 w 1732434"/>
                <a:gd name="connsiteY66" fmla="*/ 599737 h 1796541"/>
                <a:gd name="connsiteX67" fmla="*/ 1695509 w 1732434"/>
                <a:gd name="connsiteY67" fmla="*/ 630703 h 1796541"/>
                <a:gd name="connsiteX68" fmla="*/ 1705635 w 1732434"/>
                <a:gd name="connsiteY68" fmla="*/ 671515 h 1796541"/>
                <a:gd name="connsiteX69" fmla="*/ 1609241 w 1732434"/>
                <a:gd name="connsiteY69" fmla="*/ 662838 h 1796541"/>
                <a:gd name="connsiteX70" fmla="*/ 57536 w 1732434"/>
                <a:gd name="connsiteY70" fmla="*/ 574037 h 1796541"/>
                <a:gd name="connsiteX71" fmla="*/ 163547 w 1732434"/>
                <a:gd name="connsiteY71" fmla="*/ 662838 h 1796541"/>
                <a:gd name="connsiteX72" fmla="*/ 26487 w 1732434"/>
                <a:gd name="connsiteY72" fmla="*/ 675175 h 1796541"/>
                <a:gd name="connsiteX73" fmla="*/ 37521 w 1732434"/>
                <a:gd name="connsiteY73" fmla="*/ 630703 h 1796541"/>
                <a:gd name="connsiteX74" fmla="*/ 1612424 w 1732434"/>
                <a:gd name="connsiteY74" fmla="*/ 445167 h 1796541"/>
                <a:gd name="connsiteX75" fmla="*/ 1645747 w 1732434"/>
                <a:gd name="connsiteY75" fmla="*/ 508785 h 1796541"/>
                <a:gd name="connsiteX76" fmla="*/ 1552573 w 1732434"/>
                <a:gd name="connsiteY76" fmla="*/ 519612 h 1796541"/>
                <a:gd name="connsiteX77" fmla="*/ 136291 w 1732434"/>
                <a:gd name="connsiteY77" fmla="*/ 415223 h 1796541"/>
                <a:gd name="connsiteX78" fmla="*/ 220216 w 1732434"/>
                <a:gd name="connsiteY78" fmla="*/ 519612 h 1796541"/>
                <a:gd name="connsiteX79" fmla="*/ 89565 w 1732434"/>
                <a:gd name="connsiteY79" fmla="*/ 504430 h 1796541"/>
                <a:gd name="connsiteX80" fmla="*/ 1515000 w 1732434"/>
                <a:gd name="connsiteY80" fmla="*/ 305734 h 1796541"/>
                <a:gd name="connsiteX81" fmla="*/ 1559187 w 1732434"/>
                <a:gd name="connsiteY81" fmla="*/ 361232 h 1796541"/>
                <a:gd name="connsiteX82" fmla="*/ 1470305 w 1732434"/>
                <a:gd name="connsiteY82" fmla="*/ 390722 h 1796541"/>
                <a:gd name="connsiteX83" fmla="*/ 241974 w 1732434"/>
                <a:gd name="connsiteY83" fmla="*/ 275662 h 1796541"/>
                <a:gd name="connsiteX84" fmla="*/ 302483 w 1732434"/>
                <a:gd name="connsiteY84" fmla="*/ 390722 h 1796541"/>
                <a:gd name="connsiteX85" fmla="*/ 182151 w 1732434"/>
                <a:gd name="connsiteY85" fmla="*/ 350797 h 1796541"/>
                <a:gd name="connsiteX86" fmla="*/ 1393739 w 1732434"/>
                <a:gd name="connsiteY86" fmla="*/ 188142 h 1796541"/>
                <a:gd name="connsiteX87" fmla="*/ 1447353 w 1732434"/>
                <a:gd name="connsiteY87" fmla="*/ 233982 h 1796541"/>
                <a:gd name="connsiteX88" fmla="*/ 1365595 w 1732434"/>
                <a:gd name="connsiteY88" fmla="*/ 281104 h 1796541"/>
                <a:gd name="connsiteX89" fmla="*/ 370875 w 1732434"/>
                <a:gd name="connsiteY89" fmla="*/ 161139 h 1796541"/>
                <a:gd name="connsiteX90" fmla="*/ 407194 w 1732434"/>
                <a:gd name="connsiteY90" fmla="*/ 281104 h 1796541"/>
                <a:gd name="connsiteX91" fmla="*/ 301687 w 1732434"/>
                <a:gd name="connsiteY91" fmla="*/ 220294 h 1796541"/>
                <a:gd name="connsiteX92" fmla="*/ 1253211 w 1732434"/>
                <a:gd name="connsiteY92" fmla="*/ 93752 h 1796541"/>
                <a:gd name="connsiteX93" fmla="*/ 1280265 w 1732434"/>
                <a:gd name="connsiteY93" fmla="*/ 107257 h 1796541"/>
                <a:gd name="connsiteX94" fmla="*/ 1316295 w 1732434"/>
                <a:gd name="connsiteY94" fmla="*/ 129939 h 1796541"/>
                <a:gd name="connsiteX95" fmla="*/ 1242478 w 1732434"/>
                <a:gd name="connsiteY95" fmla="*/ 194980 h 1796541"/>
                <a:gd name="connsiteX96" fmla="*/ 517581 w 1732434"/>
                <a:gd name="connsiteY96" fmla="*/ 74903 h 1796541"/>
                <a:gd name="connsiteX97" fmla="*/ 530312 w 1732434"/>
                <a:gd name="connsiteY97" fmla="*/ 194980 h 1796541"/>
                <a:gd name="connsiteX98" fmla="*/ 439927 w 1732434"/>
                <a:gd name="connsiteY98" fmla="*/ 115341 h 1796541"/>
                <a:gd name="connsiteX99" fmla="*/ 452767 w 1732434"/>
                <a:gd name="connsiteY99" fmla="*/ 107257 h 1796541"/>
                <a:gd name="connsiteX100" fmla="*/ 1097136 w 1732434"/>
                <a:gd name="connsiteY100" fmla="*/ 31804 h 1796541"/>
                <a:gd name="connsiteX101" fmla="*/ 1124638 w 1732434"/>
                <a:gd name="connsiteY101" fmla="*/ 39132 h 1796541"/>
                <a:gd name="connsiteX102" fmla="*/ 1167123 w 1732434"/>
                <a:gd name="connsiteY102" fmla="*/ 55246 h 1796541"/>
                <a:gd name="connsiteX103" fmla="*/ 1105665 w 1732434"/>
                <a:gd name="connsiteY103" fmla="*/ 135655 h 1796541"/>
                <a:gd name="connsiteX104" fmla="*/ 676543 w 1732434"/>
                <a:gd name="connsiteY104" fmla="*/ 20973 h 1796541"/>
                <a:gd name="connsiteX105" fmla="*/ 667124 w 1732434"/>
                <a:gd name="connsiteY105" fmla="*/ 135655 h 1796541"/>
                <a:gd name="connsiteX106" fmla="*/ 596731 w 1732434"/>
                <a:gd name="connsiteY106" fmla="*/ 43555 h 1796541"/>
                <a:gd name="connsiteX107" fmla="*/ 608393 w 1732434"/>
                <a:gd name="connsiteY107" fmla="*/ 39132 h 1796541"/>
                <a:gd name="connsiteX108" fmla="*/ 931833 w 1732434"/>
                <a:gd name="connsiteY108" fmla="*/ 2111 h 1796541"/>
                <a:gd name="connsiteX109" fmla="*/ 955266 w 1732434"/>
                <a:gd name="connsiteY109" fmla="*/ 3337 h 1796541"/>
                <a:gd name="connsiteX110" fmla="*/ 1006960 w 1732434"/>
                <a:gd name="connsiteY110" fmla="*/ 11512 h 1796541"/>
                <a:gd name="connsiteX111" fmla="*/ 960437 w 1732434"/>
                <a:gd name="connsiteY111" fmla="*/ 105416 h 1796541"/>
                <a:gd name="connsiteX112" fmla="*/ 841541 w 1732434"/>
                <a:gd name="connsiteY112" fmla="*/ 0 h 1796541"/>
                <a:gd name="connsiteX113" fmla="*/ 812352 w 1732434"/>
                <a:gd name="connsiteY113" fmla="*/ 105416 h 1796541"/>
                <a:gd name="connsiteX114" fmla="*/ 762941 w 1732434"/>
                <a:gd name="connsiteY114" fmla="*/ 5682 h 1796541"/>
                <a:gd name="connsiteX115" fmla="*/ 777765 w 1732434"/>
                <a:gd name="connsiteY115" fmla="*/ 3337 h 179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732434" h="1796541">
                  <a:moveTo>
                    <a:pt x="960437" y="1679357"/>
                  </a:moveTo>
                  <a:lnTo>
                    <a:pt x="1012288" y="1784015"/>
                  </a:lnTo>
                  <a:lnTo>
                    <a:pt x="955266" y="1793033"/>
                  </a:lnTo>
                  <a:lnTo>
                    <a:pt x="928575" y="1794430"/>
                  </a:lnTo>
                  <a:close/>
                  <a:moveTo>
                    <a:pt x="812352" y="1679357"/>
                  </a:moveTo>
                  <a:lnTo>
                    <a:pt x="844799" y="1796541"/>
                  </a:lnTo>
                  <a:lnTo>
                    <a:pt x="777765" y="1793033"/>
                  </a:lnTo>
                  <a:lnTo>
                    <a:pt x="757613" y="1789846"/>
                  </a:lnTo>
                  <a:close/>
                  <a:moveTo>
                    <a:pt x="1105665" y="1649118"/>
                  </a:moveTo>
                  <a:lnTo>
                    <a:pt x="1173995" y="1738518"/>
                  </a:lnTo>
                  <a:lnTo>
                    <a:pt x="1124638" y="1757238"/>
                  </a:lnTo>
                  <a:lnTo>
                    <a:pt x="1096162" y="1764826"/>
                  </a:lnTo>
                  <a:close/>
                  <a:moveTo>
                    <a:pt x="667124" y="1649118"/>
                  </a:moveTo>
                  <a:lnTo>
                    <a:pt x="677517" y="1775656"/>
                  </a:lnTo>
                  <a:lnTo>
                    <a:pt x="608393" y="1757238"/>
                  </a:lnTo>
                  <a:lnTo>
                    <a:pt x="589859" y="1750209"/>
                  </a:lnTo>
                  <a:close/>
                  <a:moveTo>
                    <a:pt x="1242477" y="1589793"/>
                  </a:moveTo>
                  <a:lnTo>
                    <a:pt x="1323971" y="1661598"/>
                  </a:lnTo>
                  <a:lnTo>
                    <a:pt x="1280264" y="1689113"/>
                  </a:lnTo>
                  <a:lnTo>
                    <a:pt x="1254378" y="1702036"/>
                  </a:lnTo>
                  <a:close/>
                  <a:moveTo>
                    <a:pt x="530311" y="1589793"/>
                  </a:moveTo>
                  <a:lnTo>
                    <a:pt x="516412" y="1720885"/>
                  </a:lnTo>
                  <a:lnTo>
                    <a:pt x="452766" y="1689113"/>
                  </a:lnTo>
                  <a:lnTo>
                    <a:pt x="432249" y="1676197"/>
                  </a:lnTo>
                  <a:close/>
                  <a:moveTo>
                    <a:pt x="1365595" y="1503669"/>
                  </a:moveTo>
                  <a:lnTo>
                    <a:pt x="1455455" y="1555461"/>
                  </a:lnTo>
                  <a:lnTo>
                    <a:pt x="1396528" y="1605843"/>
                  </a:lnTo>
                  <a:close/>
                  <a:moveTo>
                    <a:pt x="407194" y="1503669"/>
                  </a:moveTo>
                  <a:lnTo>
                    <a:pt x="368086" y="1632847"/>
                  </a:lnTo>
                  <a:lnTo>
                    <a:pt x="293585" y="1569148"/>
                  </a:lnTo>
                  <a:close/>
                  <a:moveTo>
                    <a:pt x="1470305" y="1394051"/>
                  </a:moveTo>
                  <a:lnTo>
                    <a:pt x="1566491" y="1425965"/>
                  </a:lnTo>
                  <a:lnTo>
                    <a:pt x="1518672" y="1486023"/>
                  </a:lnTo>
                  <a:close/>
                  <a:moveTo>
                    <a:pt x="302483" y="1394051"/>
                  </a:moveTo>
                  <a:lnTo>
                    <a:pt x="238301" y="1516095"/>
                  </a:lnTo>
                  <a:lnTo>
                    <a:pt x="174847" y="1436400"/>
                  </a:lnTo>
                  <a:close/>
                  <a:moveTo>
                    <a:pt x="1552573" y="1265161"/>
                  </a:moveTo>
                  <a:lnTo>
                    <a:pt x="1651473" y="1276653"/>
                  </a:lnTo>
                  <a:lnTo>
                    <a:pt x="1616102" y="1344182"/>
                  </a:lnTo>
                  <a:close/>
                  <a:moveTo>
                    <a:pt x="220216" y="1265161"/>
                  </a:moveTo>
                  <a:lnTo>
                    <a:pt x="132613" y="1374125"/>
                  </a:lnTo>
                  <a:lnTo>
                    <a:pt x="83839" y="1281008"/>
                  </a:lnTo>
                  <a:close/>
                  <a:moveTo>
                    <a:pt x="1708579" y="1112994"/>
                  </a:moveTo>
                  <a:lnTo>
                    <a:pt x="1695509" y="1165667"/>
                  </a:lnTo>
                  <a:lnTo>
                    <a:pt x="1687733" y="1187684"/>
                  </a:lnTo>
                  <a:lnTo>
                    <a:pt x="1609241" y="1121935"/>
                  </a:lnTo>
                  <a:close/>
                  <a:moveTo>
                    <a:pt x="23545" y="1109333"/>
                  </a:moveTo>
                  <a:lnTo>
                    <a:pt x="163548" y="1121935"/>
                  </a:lnTo>
                  <a:lnTo>
                    <a:pt x="54376" y="1213384"/>
                  </a:lnTo>
                  <a:lnTo>
                    <a:pt x="37522" y="1165667"/>
                  </a:lnTo>
                  <a:close/>
                  <a:moveTo>
                    <a:pt x="1732434" y="941281"/>
                  </a:moveTo>
                  <a:lnTo>
                    <a:pt x="1730053" y="990153"/>
                  </a:lnTo>
                  <a:lnTo>
                    <a:pt x="1726008" y="1017616"/>
                  </a:lnTo>
                  <a:lnTo>
                    <a:pt x="1638127" y="969899"/>
                  </a:lnTo>
                  <a:close/>
                  <a:moveTo>
                    <a:pt x="0" y="929035"/>
                  </a:moveTo>
                  <a:lnTo>
                    <a:pt x="134662" y="969899"/>
                  </a:lnTo>
                  <a:lnTo>
                    <a:pt x="9967" y="1037605"/>
                  </a:lnTo>
                  <a:lnTo>
                    <a:pt x="2978" y="990153"/>
                  </a:lnTo>
                  <a:close/>
                  <a:moveTo>
                    <a:pt x="1724426" y="768016"/>
                  </a:moveTo>
                  <a:lnTo>
                    <a:pt x="1730052" y="806217"/>
                  </a:lnTo>
                  <a:lnTo>
                    <a:pt x="1731860" y="843318"/>
                  </a:lnTo>
                  <a:lnTo>
                    <a:pt x="1638126" y="814874"/>
                  </a:lnTo>
                  <a:close/>
                  <a:moveTo>
                    <a:pt x="11549" y="748027"/>
                  </a:moveTo>
                  <a:lnTo>
                    <a:pt x="134662" y="814874"/>
                  </a:lnTo>
                  <a:lnTo>
                    <a:pt x="574" y="855564"/>
                  </a:lnTo>
                  <a:lnTo>
                    <a:pt x="2978" y="806217"/>
                  </a:lnTo>
                  <a:close/>
                  <a:moveTo>
                    <a:pt x="1684572" y="599737"/>
                  </a:moveTo>
                  <a:lnTo>
                    <a:pt x="1695509" y="630703"/>
                  </a:lnTo>
                  <a:lnTo>
                    <a:pt x="1705635" y="671515"/>
                  </a:lnTo>
                  <a:lnTo>
                    <a:pt x="1609241" y="662838"/>
                  </a:lnTo>
                  <a:close/>
                  <a:moveTo>
                    <a:pt x="57536" y="574037"/>
                  </a:moveTo>
                  <a:lnTo>
                    <a:pt x="163547" y="662838"/>
                  </a:lnTo>
                  <a:lnTo>
                    <a:pt x="26487" y="675175"/>
                  </a:lnTo>
                  <a:lnTo>
                    <a:pt x="37521" y="630703"/>
                  </a:lnTo>
                  <a:close/>
                  <a:moveTo>
                    <a:pt x="1612424" y="445167"/>
                  </a:moveTo>
                  <a:lnTo>
                    <a:pt x="1645747" y="508785"/>
                  </a:lnTo>
                  <a:lnTo>
                    <a:pt x="1552573" y="519612"/>
                  </a:lnTo>
                  <a:close/>
                  <a:moveTo>
                    <a:pt x="136291" y="415223"/>
                  </a:moveTo>
                  <a:lnTo>
                    <a:pt x="220216" y="519612"/>
                  </a:lnTo>
                  <a:lnTo>
                    <a:pt x="89565" y="504430"/>
                  </a:lnTo>
                  <a:close/>
                  <a:moveTo>
                    <a:pt x="1515000" y="305734"/>
                  </a:moveTo>
                  <a:lnTo>
                    <a:pt x="1559187" y="361232"/>
                  </a:lnTo>
                  <a:lnTo>
                    <a:pt x="1470305" y="390722"/>
                  </a:lnTo>
                  <a:close/>
                  <a:moveTo>
                    <a:pt x="241974" y="275662"/>
                  </a:moveTo>
                  <a:lnTo>
                    <a:pt x="302483" y="390722"/>
                  </a:lnTo>
                  <a:lnTo>
                    <a:pt x="182151" y="350797"/>
                  </a:lnTo>
                  <a:close/>
                  <a:moveTo>
                    <a:pt x="1393739" y="188142"/>
                  </a:moveTo>
                  <a:lnTo>
                    <a:pt x="1447353" y="233982"/>
                  </a:lnTo>
                  <a:lnTo>
                    <a:pt x="1365595" y="281104"/>
                  </a:lnTo>
                  <a:close/>
                  <a:moveTo>
                    <a:pt x="370875" y="161139"/>
                  </a:moveTo>
                  <a:lnTo>
                    <a:pt x="407194" y="281104"/>
                  </a:lnTo>
                  <a:lnTo>
                    <a:pt x="301687" y="220294"/>
                  </a:lnTo>
                  <a:close/>
                  <a:moveTo>
                    <a:pt x="1253211" y="93752"/>
                  </a:moveTo>
                  <a:lnTo>
                    <a:pt x="1280265" y="107257"/>
                  </a:lnTo>
                  <a:lnTo>
                    <a:pt x="1316295" y="129939"/>
                  </a:lnTo>
                  <a:lnTo>
                    <a:pt x="1242478" y="194980"/>
                  </a:lnTo>
                  <a:close/>
                  <a:moveTo>
                    <a:pt x="517581" y="74903"/>
                  </a:moveTo>
                  <a:lnTo>
                    <a:pt x="530312" y="194980"/>
                  </a:lnTo>
                  <a:lnTo>
                    <a:pt x="439927" y="115341"/>
                  </a:lnTo>
                  <a:lnTo>
                    <a:pt x="452767" y="107257"/>
                  </a:lnTo>
                  <a:close/>
                  <a:moveTo>
                    <a:pt x="1097136" y="31804"/>
                  </a:moveTo>
                  <a:lnTo>
                    <a:pt x="1124638" y="39132"/>
                  </a:lnTo>
                  <a:lnTo>
                    <a:pt x="1167123" y="55246"/>
                  </a:lnTo>
                  <a:lnTo>
                    <a:pt x="1105665" y="135655"/>
                  </a:lnTo>
                  <a:close/>
                  <a:moveTo>
                    <a:pt x="676543" y="20973"/>
                  </a:moveTo>
                  <a:lnTo>
                    <a:pt x="667124" y="135655"/>
                  </a:lnTo>
                  <a:lnTo>
                    <a:pt x="596731" y="43555"/>
                  </a:lnTo>
                  <a:lnTo>
                    <a:pt x="608393" y="39132"/>
                  </a:lnTo>
                  <a:close/>
                  <a:moveTo>
                    <a:pt x="931833" y="2111"/>
                  </a:moveTo>
                  <a:lnTo>
                    <a:pt x="955266" y="3337"/>
                  </a:lnTo>
                  <a:lnTo>
                    <a:pt x="1006960" y="11512"/>
                  </a:lnTo>
                  <a:lnTo>
                    <a:pt x="960437" y="105416"/>
                  </a:lnTo>
                  <a:close/>
                  <a:moveTo>
                    <a:pt x="841541" y="0"/>
                  </a:moveTo>
                  <a:lnTo>
                    <a:pt x="812352" y="105416"/>
                  </a:lnTo>
                  <a:lnTo>
                    <a:pt x="762941" y="5682"/>
                  </a:lnTo>
                  <a:lnTo>
                    <a:pt x="777765" y="3337"/>
                  </a:lnTo>
                  <a:close/>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22" name="Oval 321">
              <a:extLst>
                <a:ext uri="{FF2B5EF4-FFF2-40B4-BE49-F238E27FC236}">
                  <a16:creationId xmlns:a16="http://schemas.microsoft.com/office/drawing/2014/main" id="{B2D65738-1441-4D41-9B63-33A826121191}"/>
                </a:ext>
              </a:extLst>
            </p:cNvPr>
            <p:cNvSpPr/>
            <p:nvPr/>
          </p:nvSpPr>
          <p:spPr>
            <a:xfrm>
              <a:off x="4854170" y="886734"/>
              <a:ext cx="1051330" cy="12866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pSp>
      <p:sp>
        <p:nvSpPr>
          <p:cNvPr id="323" name="Oval 322">
            <a:extLst>
              <a:ext uri="{FF2B5EF4-FFF2-40B4-BE49-F238E27FC236}">
                <a16:creationId xmlns:a16="http://schemas.microsoft.com/office/drawing/2014/main" id="{C36194D5-A641-4718-8619-5309EBB0DA65}"/>
              </a:ext>
            </a:extLst>
          </p:cNvPr>
          <p:cNvSpPr/>
          <p:nvPr/>
        </p:nvSpPr>
        <p:spPr>
          <a:xfrm>
            <a:off x="3508660" y="3463064"/>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4" name="Oval 323">
            <a:extLst>
              <a:ext uri="{FF2B5EF4-FFF2-40B4-BE49-F238E27FC236}">
                <a16:creationId xmlns:a16="http://schemas.microsoft.com/office/drawing/2014/main" id="{AF64ED23-58AF-407F-BF30-6C968D2C76E4}"/>
              </a:ext>
            </a:extLst>
          </p:cNvPr>
          <p:cNvSpPr/>
          <p:nvPr/>
        </p:nvSpPr>
        <p:spPr>
          <a:xfrm>
            <a:off x="3558037" y="36595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5" name="Oval 324">
            <a:extLst>
              <a:ext uri="{FF2B5EF4-FFF2-40B4-BE49-F238E27FC236}">
                <a16:creationId xmlns:a16="http://schemas.microsoft.com/office/drawing/2014/main" id="{318D8AC5-6DA6-409E-93E1-D42D64D9590A}"/>
              </a:ext>
            </a:extLst>
          </p:cNvPr>
          <p:cNvSpPr/>
          <p:nvPr/>
        </p:nvSpPr>
        <p:spPr>
          <a:xfrm>
            <a:off x="3608598" y="386239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6" name="Oval 325">
            <a:extLst>
              <a:ext uri="{FF2B5EF4-FFF2-40B4-BE49-F238E27FC236}">
                <a16:creationId xmlns:a16="http://schemas.microsoft.com/office/drawing/2014/main" id="{B1B23F5E-D546-4FBF-9CE8-3F3E67BEC359}"/>
              </a:ext>
            </a:extLst>
          </p:cNvPr>
          <p:cNvSpPr/>
          <p:nvPr/>
        </p:nvSpPr>
        <p:spPr>
          <a:xfrm>
            <a:off x="3653460" y="4058832"/>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7" name="Rectangle: Rounded Corners 326">
            <a:extLst>
              <a:ext uri="{FF2B5EF4-FFF2-40B4-BE49-F238E27FC236}">
                <a16:creationId xmlns:a16="http://schemas.microsoft.com/office/drawing/2014/main" id="{2CC773E8-C87E-4836-918F-2F1115F666BD}"/>
              </a:ext>
            </a:extLst>
          </p:cNvPr>
          <p:cNvSpPr/>
          <p:nvPr/>
        </p:nvSpPr>
        <p:spPr>
          <a:xfrm rot="21153648">
            <a:off x="2399955" y="3834697"/>
            <a:ext cx="910277" cy="294728"/>
          </a:xfrm>
          <a:prstGeom prst="roundRect">
            <a:avLst>
              <a:gd name="adj" fmla="val 7317"/>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28" name="Rectangle: Rounded Corners 327">
            <a:extLst>
              <a:ext uri="{FF2B5EF4-FFF2-40B4-BE49-F238E27FC236}">
                <a16:creationId xmlns:a16="http://schemas.microsoft.com/office/drawing/2014/main" id="{B4A1BB23-E772-4783-9EA8-9EFC82C05178}"/>
              </a:ext>
            </a:extLst>
          </p:cNvPr>
          <p:cNvSpPr/>
          <p:nvPr/>
        </p:nvSpPr>
        <p:spPr>
          <a:xfrm rot="10800000" flipV="1">
            <a:off x="2438449" y="5707700"/>
            <a:ext cx="1255265" cy="95859"/>
          </a:xfrm>
          <a:prstGeom prst="roundRect">
            <a:avLst>
              <a:gd name="adj" fmla="val 731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30" name="Trapezoid 329">
            <a:extLst>
              <a:ext uri="{FF2B5EF4-FFF2-40B4-BE49-F238E27FC236}">
                <a16:creationId xmlns:a16="http://schemas.microsoft.com/office/drawing/2014/main" id="{AAD9DCFD-D041-44C8-909B-6F96F3B99B6D}"/>
              </a:ext>
            </a:extLst>
          </p:cNvPr>
          <p:cNvSpPr/>
          <p:nvPr/>
        </p:nvSpPr>
        <p:spPr>
          <a:xfrm rot="15721175">
            <a:off x="5660155" y="-391061"/>
            <a:ext cx="4844849" cy="7254939"/>
          </a:xfrm>
          <a:prstGeom prst="trapezoid">
            <a:avLst>
              <a:gd name="adj" fmla="val 41307"/>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1" name="TextBox 330">
            <a:extLst>
              <a:ext uri="{FF2B5EF4-FFF2-40B4-BE49-F238E27FC236}">
                <a16:creationId xmlns:a16="http://schemas.microsoft.com/office/drawing/2014/main" id="{32870BD9-FE1E-42EF-B3BB-65173C0DF15D}"/>
              </a:ext>
            </a:extLst>
          </p:cNvPr>
          <p:cNvSpPr txBox="1"/>
          <p:nvPr/>
        </p:nvSpPr>
        <p:spPr>
          <a:xfrm rot="20826780">
            <a:off x="6202886" y="2454252"/>
            <a:ext cx="4594079" cy="1477328"/>
          </a:xfrm>
          <a:prstGeom prst="rect">
            <a:avLst/>
          </a:prstGeom>
          <a:noFill/>
        </p:spPr>
        <p:txBody>
          <a:bodyPr wrap="square" rtlCol="0">
            <a:spAutoFit/>
          </a:bodyPr>
          <a:lstStyle/>
          <a:p>
            <a:r>
              <a:rPr lang="en-CA" sz="3200" dirty="0">
                <a:solidFill>
                  <a:schemeClr val="accent2">
                    <a:lumMod val="40000"/>
                    <a:lumOff val="60000"/>
                  </a:schemeClr>
                </a:solidFill>
              </a:rPr>
              <a:t>presented to:</a:t>
            </a:r>
          </a:p>
          <a:p>
            <a:r>
              <a:rPr lang="en-CA" b="1" cap="all" dirty="0">
                <a:solidFill>
                  <a:schemeClr val="accent2">
                    <a:lumMod val="40000"/>
                    <a:lumOff val="60000"/>
                  </a:schemeClr>
                </a:solidFill>
              </a:rPr>
              <a:t>ASHADUZZAMAN</a:t>
            </a:r>
          </a:p>
          <a:p>
            <a:r>
              <a:rPr lang="en-CA" sz="2000" dirty="0">
                <a:solidFill>
                  <a:schemeClr val="accent2">
                    <a:lumMod val="40000"/>
                    <a:lumOff val="60000"/>
                  </a:schemeClr>
                </a:solidFill>
              </a:rPr>
              <a:t>Lecturer</a:t>
            </a:r>
          </a:p>
          <a:p>
            <a:r>
              <a:rPr lang="en-CA" sz="2000" dirty="0">
                <a:solidFill>
                  <a:schemeClr val="accent2">
                    <a:lumMod val="40000"/>
                    <a:lumOff val="60000"/>
                  </a:schemeClr>
                </a:solidFill>
              </a:rPr>
              <a:t>department of CSE</a:t>
            </a:r>
          </a:p>
        </p:txBody>
      </p:sp>
      <p:sp>
        <p:nvSpPr>
          <p:cNvPr id="2" name="TextBox 1">
            <a:extLst>
              <a:ext uri="{FF2B5EF4-FFF2-40B4-BE49-F238E27FC236}">
                <a16:creationId xmlns:a16="http://schemas.microsoft.com/office/drawing/2014/main" id="{82706A87-08CB-43CA-AA36-D658902A3C80}"/>
              </a:ext>
            </a:extLst>
          </p:cNvPr>
          <p:cNvSpPr txBox="1"/>
          <p:nvPr/>
        </p:nvSpPr>
        <p:spPr>
          <a:xfrm rot="20717842">
            <a:off x="6304315" y="4549764"/>
            <a:ext cx="4306957" cy="707886"/>
          </a:xfrm>
          <a:prstGeom prst="rect">
            <a:avLst/>
          </a:prstGeom>
          <a:noFill/>
        </p:spPr>
        <p:txBody>
          <a:bodyPr wrap="square" rtlCol="0">
            <a:spAutoFit/>
          </a:bodyPr>
          <a:lstStyle/>
          <a:p>
            <a:r>
              <a:rPr lang="en-CA" sz="2000" dirty="0">
                <a:solidFill>
                  <a:schemeClr val="accent2">
                    <a:lumMod val="40000"/>
                    <a:lumOff val="60000"/>
                  </a:schemeClr>
                </a:solidFill>
              </a:rPr>
              <a:t>AFSANA KABIR</a:t>
            </a:r>
          </a:p>
          <a:p>
            <a:r>
              <a:rPr lang="en-CA" sz="2000" dirty="0">
                <a:solidFill>
                  <a:schemeClr val="accent2">
                    <a:lumMod val="40000"/>
                    <a:lumOff val="60000"/>
                  </a:schemeClr>
                </a:solidFill>
              </a:rPr>
              <a:t>182002068</a:t>
            </a:r>
          </a:p>
        </p:txBody>
      </p:sp>
      <p:sp>
        <p:nvSpPr>
          <p:cNvPr id="34" name="TextBox 33">
            <a:extLst>
              <a:ext uri="{FF2B5EF4-FFF2-40B4-BE49-F238E27FC236}">
                <a16:creationId xmlns:a16="http://schemas.microsoft.com/office/drawing/2014/main" id="{4B653134-4C9A-486B-B3D8-A69FBF35B02D}"/>
              </a:ext>
            </a:extLst>
          </p:cNvPr>
          <p:cNvSpPr txBox="1"/>
          <p:nvPr/>
        </p:nvSpPr>
        <p:spPr>
          <a:xfrm rot="20717842">
            <a:off x="6886580" y="5665746"/>
            <a:ext cx="4306957" cy="707886"/>
          </a:xfrm>
          <a:prstGeom prst="rect">
            <a:avLst/>
          </a:prstGeom>
          <a:noFill/>
        </p:spPr>
        <p:txBody>
          <a:bodyPr wrap="square" rtlCol="0">
            <a:spAutoFit/>
          </a:bodyPr>
          <a:lstStyle/>
          <a:p>
            <a:r>
              <a:rPr lang="en-CA" sz="2000" dirty="0">
                <a:solidFill>
                  <a:schemeClr val="accent2">
                    <a:lumMod val="40000"/>
                    <a:lumOff val="60000"/>
                  </a:schemeClr>
                </a:solidFill>
              </a:rPr>
              <a:t>RAZIA SULTANA </a:t>
            </a:r>
          </a:p>
          <a:p>
            <a:r>
              <a:rPr lang="en-CA" sz="2000" dirty="0">
                <a:solidFill>
                  <a:schemeClr val="accent2">
                    <a:lumMod val="40000"/>
                    <a:lumOff val="60000"/>
                  </a:schemeClr>
                </a:solidFill>
              </a:rPr>
              <a:t>182002079</a:t>
            </a:r>
          </a:p>
        </p:txBody>
      </p:sp>
    </p:spTree>
    <p:extLst>
      <p:ext uri="{BB962C8B-B14F-4D97-AF65-F5344CB8AC3E}">
        <p14:creationId xmlns:p14="http://schemas.microsoft.com/office/powerpoint/2010/main" val="376146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31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300"/>
                                        </p:tgtEl>
                                        <p:attrNameLst>
                                          <p:attrName>r</p:attrName>
                                        </p:attrNameLst>
                                      </p:cBhvr>
                                    </p:animRot>
                                  </p:childTnLst>
                                </p:cTn>
                              </p:par>
                              <p:par>
                                <p:cTn id="9" presetID="10" presetClass="entr" presetSubtype="0" repeatCount="indefinite" fill="hold" grpId="0" nodeType="withEffect">
                                  <p:stCondLst>
                                    <p:cond delay="0"/>
                                  </p:stCondLst>
                                  <p:childTnLst>
                                    <p:set>
                                      <p:cBhvr>
                                        <p:cTn id="10" dur="1" fill="hold">
                                          <p:stCondLst>
                                            <p:cond delay="0"/>
                                          </p:stCondLst>
                                        </p:cTn>
                                        <p:tgtEl>
                                          <p:spTgt spid="330"/>
                                        </p:tgtEl>
                                        <p:attrNameLst>
                                          <p:attrName>style.visibility</p:attrName>
                                        </p:attrNameLst>
                                      </p:cBhvr>
                                      <p:to>
                                        <p:strVal val="visible"/>
                                      </p:to>
                                    </p:set>
                                    <p:animEffect transition="in" filter="fade">
                                      <p:cBhvr>
                                        <p:cTn id="11" dur="2250"/>
                                        <p:tgtEl>
                                          <p:spTgt spid="330"/>
                                        </p:tgtEl>
                                      </p:cBhvr>
                                    </p:animEffect>
                                  </p:childTnLst>
                                </p:cTn>
                              </p:par>
                            </p:childTnLst>
                          </p:cTn>
                        </p:par>
                        <p:par>
                          <p:cTn id="12" fill="hold">
                            <p:stCondLst>
                              <p:cond delay="2250"/>
                            </p:stCondLst>
                            <p:childTnLst>
                              <p:par>
                                <p:cTn id="13" presetID="64" presetClass="path" presetSubtype="0" accel="22000" decel="52000" fill="hold" grpId="0" nodeType="afterEffect">
                                  <p:stCondLst>
                                    <p:cond delay="0"/>
                                  </p:stCondLst>
                                  <p:childTnLst>
                                    <p:animMotion origin="layout" path="M -0.02969 -0.06435 L -0.02969 -0.31435 " pathEditMode="relative" rAng="0" ptsTypes="AA">
                                      <p:cBhvr>
                                        <p:cTn id="14" dur="4000" fill="hold"/>
                                        <p:tgtEl>
                                          <p:spTgt spid="331"/>
                                        </p:tgtEl>
                                        <p:attrNameLst>
                                          <p:attrName>ppt_x</p:attrName>
                                          <p:attrName>ppt_y</p:attrName>
                                        </p:attrNameLst>
                                      </p:cBhvr>
                                      <p:rCtr x="0" y="-12500"/>
                                    </p:animMotion>
                                  </p:childTnLst>
                                </p:cTn>
                              </p:par>
                            </p:childTnLst>
                          </p:cTn>
                        </p:par>
                        <p:par>
                          <p:cTn id="15" fill="hold">
                            <p:stCondLst>
                              <p:cond delay="6250"/>
                            </p:stCondLst>
                            <p:childTnLst>
                              <p:par>
                                <p:cTn id="16" presetID="64" presetClass="path" presetSubtype="0" accel="33000" decel="62000" fill="hold" grpId="0" nodeType="afterEffect">
                                  <p:stCondLst>
                                    <p:cond delay="0"/>
                                  </p:stCondLst>
                                  <p:childTnLst>
                                    <p:animMotion origin="layout" path="M -0.00756 -0.07778 L -0.1211 -0.58912 " pathEditMode="relative" rAng="0" ptsTypes="AA">
                                      <p:cBhvr>
                                        <p:cTn id="17" dur="4000" fill="hold"/>
                                        <p:tgtEl>
                                          <p:spTgt spid="2"/>
                                        </p:tgtEl>
                                        <p:attrNameLst>
                                          <p:attrName>ppt_x</p:attrName>
                                          <p:attrName>ppt_y</p:attrName>
                                        </p:attrNameLst>
                                      </p:cBhvr>
                                      <p:rCtr x="-5677" y="-25579"/>
                                    </p:animMotion>
                                  </p:childTnLst>
                                </p:cTn>
                              </p:par>
                            </p:childTnLst>
                          </p:cTn>
                        </p:par>
                        <p:par>
                          <p:cTn id="18" fill="hold">
                            <p:stCondLst>
                              <p:cond delay="10250"/>
                            </p:stCondLst>
                            <p:childTnLst>
                              <p:par>
                                <p:cTn id="19" presetID="64" presetClass="path" presetSubtype="0" accel="29000" decel="66000" fill="hold" grpId="0" nodeType="afterEffect">
                                  <p:stCondLst>
                                    <p:cond delay="0"/>
                                  </p:stCondLst>
                                  <p:childTnLst>
                                    <p:animMotion origin="layout" path="M -0.01718 -0.13518 L -0.09518 -0.67523 " pathEditMode="relative" rAng="0" ptsTypes="AA">
                                      <p:cBhvr>
                                        <p:cTn id="20" dur="4000" fill="hold"/>
                                        <p:tgtEl>
                                          <p:spTgt spid="34"/>
                                        </p:tgtEl>
                                        <p:attrNameLst>
                                          <p:attrName>ppt_x</p:attrName>
                                          <p:attrName>ppt_y</p:attrName>
                                        </p:attrNameLst>
                                      </p:cBhvr>
                                      <p:rCtr x="-3906" y="-2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1" grpId="0"/>
      <p:bldP spid="2"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F7A2D5-3C4E-494B-8095-73AAEA5E1FAD}"/>
              </a:ext>
            </a:extLst>
          </p:cNvPr>
          <p:cNvSpPr txBox="1"/>
          <p:nvPr/>
        </p:nvSpPr>
        <p:spPr>
          <a:xfrm>
            <a:off x="3235570" y="16486"/>
            <a:ext cx="4781382" cy="830997"/>
          </a:xfrm>
          <a:prstGeom prst="rect">
            <a:avLst/>
          </a:prstGeom>
          <a:noFill/>
        </p:spPr>
        <p:txBody>
          <a:bodyPr wrap="square" rtlCol="0">
            <a:spAutoFit/>
          </a:bodyPr>
          <a:lstStyle/>
          <a:p>
            <a:pPr algn="ctr"/>
            <a:r>
              <a:rPr lang="en-US" sz="4800" b="1" dirty="0">
                <a:solidFill>
                  <a:schemeClr val="accent1">
                    <a:lumMod val="50000"/>
                  </a:schemeClr>
                </a:solidFill>
                <a:latin typeface="Montserrat ExtraBold" panose="00000900000000000000" pitchFamily="50" charset="0"/>
              </a:rPr>
              <a:t>PROJECT VIEW</a:t>
            </a:r>
            <a:endParaRPr lang="en-CA" dirty="0"/>
          </a:p>
        </p:txBody>
      </p:sp>
      <p:sp>
        <p:nvSpPr>
          <p:cNvPr id="4" name="AutoShape 3" descr="f(x)=ax^{2}+bx+c,\quad a\neq 0">
            <a:extLst>
              <a:ext uri="{FF2B5EF4-FFF2-40B4-BE49-F238E27FC236}">
                <a16:creationId xmlns:a16="http://schemas.microsoft.com/office/drawing/2014/main" id="{E4DD143D-13F9-4582-8B97-941771076B2F}"/>
              </a:ext>
            </a:extLst>
          </p:cNvPr>
          <p:cNvSpPr>
            <a:spLocks noChangeAspect="1" noChangeArrowheads="1"/>
          </p:cNvSpPr>
          <p:nvPr/>
        </p:nvSpPr>
        <p:spPr bwMode="auto">
          <a:xfrm>
            <a:off x="369128"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 name="Content Placeholder 9">
            <a:extLst>
              <a:ext uri="{FF2B5EF4-FFF2-40B4-BE49-F238E27FC236}">
                <a16:creationId xmlns:a16="http://schemas.microsoft.com/office/drawing/2014/main" id="{75B10A7B-03DA-4C55-877A-504355EE7D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3962461" y="1350524"/>
            <a:ext cx="3327598" cy="4556125"/>
          </a:xfrm>
        </p:spPr>
      </p:pic>
    </p:spTree>
    <p:extLst>
      <p:ext uri="{BB962C8B-B14F-4D97-AF65-F5344CB8AC3E}">
        <p14:creationId xmlns:p14="http://schemas.microsoft.com/office/powerpoint/2010/main" val="40593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F7A2D5-3C4E-494B-8095-73AAEA5E1FAD}"/>
              </a:ext>
            </a:extLst>
          </p:cNvPr>
          <p:cNvSpPr txBox="1"/>
          <p:nvPr/>
        </p:nvSpPr>
        <p:spPr>
          <a:xfrm>
            <a:off x="3235570" y="16486"/>
            <a:ext cx="4781382" cy="830997"/>
          </a:xfrm>
          <a:prstGeom prst="rect">
            <a:avLst/>
          </a:prstGeom>
          <a:noFill/>
        </p:spPr>
        <p:txBody>
          <a:bodyPr wrap="square" rtlCol="0">
            <a:spAutoFit/>
          </a:bodyPr>
          <a:lstStyle/>
          <a:p>
            <a:pPr algn="ctr"/>
            <a:r>
              <a:rPr lang="en-US" sz="4800" b="1" dirty="0">
                <a:solidFill>
                  <a:schemeClr val="accent1">
                    <a:lumMod val="50000"/>
                  </a:schemeClr>
                </a:solidFill>
                <a:latin typeface="Montserrat ExtraBold" panose="00000900000000000000" pitchFamily="50" charset="0"/>
              </a:rPr>
              <a:t>PROJECT VIEW</a:t>
            </a:r>
            <a:endParaRPr lang="en-CA" dirty="0"/>
          </a:p>
        </p:txBody>
      </p:sp>
      <p:sp>
        <p:nvSpPr>
          <p:cNvPr id="4" name="AutoShape 3" descr="f(x)=ax^{2}+bx+c,\quad a\neq 0">
            <a:extLst>
              <a:ext uri="{FF2B5EF4-FFF2-40B4-BE49-F238E27FC236}">
                <a16:creationId xmlns:a16="http://schemas.microsoft.com/office/drawing/2014/main" id="{E4DD143D-13F9-4582-8B97-941771076B2F}"/>
              </a:ext>
            </a:extLst>
          </p:cNvPr>
          <p:cNvSpPr>
            <a:spLocks noChangeAspect="1" noChangeArrowheads="1"/>
          </p:cNvSpPr>
          <p:nvPr/>
        </p:nvSpPr>
        <p:spPr bwMode="auto">
          <a:xfrm>
            <a:off x="369128"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 name="Content Placeholder 9">
            <a:extLst>
              <a:ext uri="{FF2B5EF4-FFF2-40B4-BE49-F238E27FC236}">
                <a16:creationId xmlns:a16="http://schemas.microsoft.com/office/drawing/2014/main" id="{75B10A7B-03DA-4C55-877A-504355EE7D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239151" y="1758461"/>
            <a:ext cx="4603130" cy="3818085"/>
          </a:xfrm>
        </p:spPr>
      </p:pic>
      <p:grpSp>
        <p:nvGrpSpPr>
          <p:cNvPr id="5" name="Group 4">
            <a:extLst>
              <a:ext uri="{FF2B5EF4-FFF2-40B4-BE49-F238E27FC236}">
                <a16:creationId xmlns:a16="http://schemas.microsoft.com/office/drawing/2014/main" id="{1642F121-8554-4943-974E-3C11167846DC}"/>
              </a:ext>
            </a:extLst>
          </p:cNvPr>
          <p:cNvGrpSpPr/>
          <p:nvPr/>
        </p:nvGrpSpPr>
        <p:grpSpPr>
          <a:xfrm>
            <a:off x="5472332" y="1642830"/>
            <a:ext cx="5114005" cy="4406278"/>
            <a:chOff x="5983457" y="1642830"/>
            <a:chExt cx="4602880" cy="3768055"/>
          </a:xfrm>
        </p:grpSpPr>
        <p:pic>
          <p:nvPicPr>
            <p:cNvPr id="2" name="Picture 1">
              <a:extLst>
                <a:ext uri="{FF2B5EF4-FFF2-40B4-BE49-F238E27FC236}">
                  <a16:creationId xmlns:a16="http://schemas.microsoft.com/office/drawing/2014/main" id="{345D88A4-293E-4BDE-9D90-CEB6D479D0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83458" y="1642830"/>
              <a:ext cx="4602879" cy="3572339"/>
            </a:xfrm>
            <a:prstGeom prst="rect">
              <a:avLst/>
            </a:prstGeom>
          </p:spPr>
        </p:pic>
        <p:pic>
          <p:nvPicPr>
            <p:cNvPr id="3" name="Picture 2">
              <a:extLst>
                <a:ext uri="{FF2B5EF4-FFF2-40B4-BE49-F238E27FC236}">
                  <a16:creationId xmlns:a16="http://schemas.microsoft.com/office/drawing/2014/main" id="{38B00562-461E-49DA-8F44-B14BAEB8323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3457" y="4484097"/>
              <a:ext cx="4602879" cy="926788"/>
            </a:xfrm>
            <a:prstGeom prst="rect">
              <a:avLst/>
            </a:prstGeom>
          </p:spPr>
        </p:pic>
      </p:grpSp>
    </p:spTree>
    <p:extLst>
      <p:ext uri="{BB962C8B-B14F-4D97-AF65-F5344CB8AC3E}">
        <p14:creationId xmlns:p14="http://schemas.microsoft.com/office/powerpoint/2010/main" val="194628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F7A2D5-3C4E-494B-8095-73AAEA5E1FAD}"/>
              </a:ext>
            </a:extLst>
          </p:cNvPr>
          <p:cNvSpPr txBox="1"/>
          <p:nvPr/>
        </p:nvSpPr>
        <p:spPr>
          <a:xfrm>
            <a:off x="3235570" y="16486"/>
            <a:ext cx="4781382" cy="830997"/>
          </a:xfrm>
          <a:prstGeom prst="rect">
            <a:avLst/>
          </a:prstGeom>
          <a:noFill/>
        </p:spPr>
        <p:txBody>
          <a:bodyPr wrap="square" rtlCol="0">
            <a:spAutoFit/>
          </a:bodyPr>
          <a:lstStyle/>
          <a:p>
            <a:pPr algn="ctr"/>
            <a:r>
              <a:rPr lang="en-US" sz="4800" b="1" dirty="0">
                <a:solidFill>
                  <a:schemeClr val="accent1">
                    <a:lumMod val="50000"/>
                  </a:schemeClr>
                </a:solidFill>
                <a:latin typeface="Montserrat ExtraBold" panose="00000900000000000000" pitchFamily="50" charset="0"/>
              </a:rPr>
              <a:t>PROJECT VIEW</a:t>
            </a:r>
            <a:endParaRPr lang="en-CA" dirty="0"/>
          </a:p>
        </p:txBody>
      </p:sp>
      <p:sp>
        <p:nvSpPr>
          <p:cNvPr id="4" name="AutoShape 3" descr="f(x)=ax^{2}+bx+c,\quad a\neq 0">
            <a:extLst>
              <a:ext uri="{FF2B5EF4-FFF2-40B4-BE49-F238E27FC236}">
                <a16:creationId xmlns:a16="http://schemas.microsoft.com/office/drawing/2014/main" id="{E4DD143D-13F9-4582-8B97-941771076B2F}"/>
              </a:ext>
            </a:extLst>
          </p:cNvPr>
          <p:cNvSpPr>
            <a:spLocks noChangeAspect="1" noChangeArrowheads="1"/>
          </p:cNvSpPr>
          <p:nvPr/>
        </p:nvSpPr>
        <p:spPr bwMode="auto">
          <a:xfrm>
            <a:off x="369128"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 name="Content Placeholder 9">
            <a:extLst>
              <a:ext uri="{FF2B5EF4-FFF2-40B4-BE49-F238E27FC236}">
                <a16:creationId xmlns:a16="http://schemas.microsoft.com/office/drawing/2014/main" id="{75B10A7B-03DA-4C55-877A-504355EE7D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2110153" y="1069145"/>
            <a:ext cx="6893169" cy="4346917"/>
          </a:xfrm>
        </p:spPr>
      </p:pic>
    </p:spTree>
    <p:extLst>
      <p:ext uri="{BB962C8B-B14F-4D97-AF65-F5344CB8AC3E}">
        <p14:creationId xmlns:p14="http://schemas.microsoft.com/office/powerpoint/2010/main" val="3792098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EB1140-8590-488F-A4BE-63AB2E01326E}"/>
              </a:ext>
            </a:extLst>
          </p:cNvPr>
          <p:cNvSpPr txBox="1"/>
          <p:nvPr/>
        </p:nvSpPr>
        <p:spPr>
          <a:xfrm>
            <a:off x="2152357" y="2922563"/>
            <a:ext cx="7188591" cy="1237957"/>
          </a:xfrm>
          <a:prstGeom prst="rect">
            <a:avLst/>
          </a:prstGeom>
          <a:noFill/>
        </p:spPr>
        <p:txBody>
          <a:bodyPr wrap="square" rtlCol="0">
            <a:spAutoFit/>
          </a:bodyPr>
          <a:lstStyle/>
          <a:p>
            <a:endParaRPr lang="en-CA" dirty="0"/>
          </a:p>
        </p:txBody>
      </p:sp>
      <p:sp>
        <p:nvSpPr>
          <p:cNvPr id="3" name="Rectangle 1">
            <a:extLst>
              <a:ext uri="{FF2B5EF4-FFF2-40B4-BE49-F238E27FC236}">
                <a16:creationId xmlns:a16="http://schemas.microsoft.com/office/drawing/2014/main" id="{1084924B-1371-4CC2-95A5-D06F043D5BE9}"/>
              </a:ext>
            </a:extLst>
          </p:cNvPr>
          <p:cNvSpPr>
            <a:spLocks noChangeArrowheads="1"/>
          </p:cNvSpPr>
          <p:nvPr/>
        </p:nvSpPr>
        <p:spPr bwMode="auto">
          <a:xfrm>
            <a:off x="407964" y="1708664"/>
            <a:ext cx="1164804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3200" dirty="0"/>
              <a:t>1.The projects clearly depicts that the Student Result System is very efficient.</a:t>
            </a:r>
          </a:p>
          <a:p>
            <a:pPr lvl="0"/>
            <a:r>
              <a:rPr lang="en-US" sz="3200" dirty="0"/>
              <a:t>2. It shows how the concept of File Handing can be used in database management system in absence of databases like Oracle, </a:t>
            </a:r>
            <a:r>
              <a:rPr lang="en-US" sz="3200" dirty="0" err="1"/>
              <a:t>MySql</a:t>
            </a:r>
            <a:r>
              <a:rPr lang="en-US" sz="3200" dirty="0"/>
              <a:t> etc. </a:t>
            </a:r>
          </a:p>
          <a:p>
            <a:pPr lvl="0"/>
            <a:r>
              <a:rPr lang="en-US" sz="3200" dirty="0"/>
              <a:t>3.Although, this software can be further modified to be used as multitasking and bigger software, but it effectively works under the condition of limited resources and 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F375E7-86F3-49CF-A00A-AC5B9F7EDC4D}"/>
              </a:ext>
            </a:extLst>
          </p:cNvPr>
          <p:cNvSpPr txBox="1"/>
          <p:nvPr/>
        </p:nvSpPr>
        <p:spPr>
          <a:xfrm>
            <a:off x="3207434" y="309489"/>
            <a:ext cx="4979963" cy="923330"/>
          </a:xfrm>
          <a:prstGeom prst="rect">
            <a:avLst/>
          </a:prstGeom>
          <a:noFill/>
        </p:spPr>
        <p:txBody>
          <a:bodyPr wrap="square" rtlCol="0">
            <a:spAutoFit/>
          </a:bodyPr>
          <a:lstStyle/>
          <a:p>
            <a:pPr algn="ctr"/>
            <a:r>
              <a:rPr lang="en-US" sz="5400" dirty="0"/>
              <a:t>CONCLUSION</a:t>
            </a:r>
            <a:endParaRPr lang="en-US" sz="5400" b="1" dirty="0">
              <a:solidFill>
                <a:schemeClr val="accent4">
                  <a:lumMod val="50000"/>
                </a:schemeClr>
              </a:solidFill>
              <a:latin typeface="Montserrat ExtraBold" panose="00000900000000000000" pitchFamily="50" charset="0"/>
            </a:endParaRPr>
          </a:p>
        </p:txBody>
      </p:sp>
    </p:spTree>
    <p:extLst>
      <p:ext uri="{BB962C8B-B14F-4D97-AF65-F5344CB8AC3E}">
        <p14:creationId xmlns:p14="http://schemas.microsoft.com/office/powerpoint/2010/main" val="309702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5AE7-9E4D-4074-92F4-82C53905A0C0}"/>
              </a:ext>
            </a:extLst>
          </p:cNvPr>
          <p:cNvSpPr>
            <a:spLocks noGrp="1"/>
          </p:cNvSpPr>
          <p:nvPr>
            <p:ph type="title"/>
          </p:nvPr>
        </p:nvSpPr>
        <p:spPr>
          <a:xfrm>
            <a:off x="4793225" y="2039506"/>
            <a:ext cx="3399744" cy="3188377"/>
          </a:xfrm>
          <a:noFill/>
        </p:spPr>
        <p:txBody>
          <a:bodyPr>
            <a:normAutofit fontScale="90000"/>
          </a:bodyPr>
          <a:lstStyle/>
          <a:p>
            <a:r>
              <a:rPr lang="en-CA" sz="7200" b="1" dirty="0">
                <a:latin typeface="Comic Sans MS" panose="030F0702030302020204" pitchFamily="66" charset="0"/>
                <a:ea typeface="GulimChe" panose="020B0609000101010101" pitchFamily="49" charset="-127"/>
                <a:cs typeface="Aharoni" panose="02010803020104030203" pitchFamily="2" charset="-79"/>
              </a:rPr>
              <a:t>      THANK</a:t>
            </a:r>
            <a:br>
              <a:rPr lang="en-CA" sz="7200" b="1" dirty="0">
                <a:latin typeface="Comic Sans MS" panose="030F0702030302020204" pitchFamily="66" charset="0"/>
                <a:ea typeface="GulimChe" panose="020B0609000101010101" pitchFamily="49" charset="-127"/>
                <a:cs typeface="Aharoni" panose="02010803020104030203" pitchFamily="2" charset="-79"/>
              </a:rPr>
            </a:br>
            <a:r>
              <a:rPr lang="en-CA" sz="7200" b="1" dirty="0">
                <a:latin typeface="Comic Sans MS" panose="030F0702030302020204" pitchFamily="66" charset="0"/>
                <a:ea typeface="GulimChe" panose="020B0609000101010101" pitchFamily="49" charset="-127"/>
                <a:cs typeface="Aharoni" panose="02010803020104030203" pitchFamily="2" charset="-79"/>
              </a:rPr>
              <a:t>YOU </a:t>
            </a:r>
          </a:p>
        </p:txBody>
      </p:sp>
      <p:sp>
        <p:nvSpPr>
          <p:cNvPr id="16" name="Frame 15">
            <a:extLst>
              <a:ext uri="{FF2B5EF4-FFF2-40B4-BE49-F238E27FC236}">
                <a16:creationId xmlns:a16="http://schemas.microsoft.com/office/drawing/2014/main" id="{B4DA817D-7EF2-463C-A747-8F0970B03833}"/>
              </a:ext>
            </a:extLst>
          </p:cNvPr>
          <p:cNvSpPr/>
          <p:nvPr/>
        </p:nvSpPr>
        <p:spPr>
          <a:xfrm>
            <a:off x="3685758" y="2761129"/>
            <a:ext cx="4551540" cy="2466754"/>
          </a:xfrm>
          <a:prstGeom prst="frame">
            <a:avLst>
              <a:gd name="adj1" fmla="val 2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grpSp>
        <p:nvGrpSpPr>
          <p:cNvPr id="24" name="Group 23">
            <a:extLst>
              <a:ext uri="{FF2B5EF4-FFF2-40B4-BE49-F238E27FC236}">
                <a16:creationId xmlns:a16="http://schemas.microsoft.com/office/drawing/2014/main" id="{D237036A-1B55-46F9-A2AA-94368887F173}"/>
              </a:ext>
            </a:extLst>
          </p:cNvPr>
          <p:cNvGrpSpPr/>
          <p:nvPr/>
        </p:nvGrpSpPr>
        <p:grpSpPr>
          <a:xfrm rot="964845">
            <a:off x="-2972148" y="-5625530"/>
            <a:ext cx="18136295" cy="18109059"/>
            <a:chOff x="-3425362" y="-4949948"/>
            <a:chExt cx="18136295" cy="18109059"/>
          </a:xfrm>
        </p:grpSpPr>
        <p:grpSp>
          <p:nvGrpSpPr>
            <p:cNvPr id="23" name="Group 22">
              <a:extLst>
                <a:ext uri="{FF2B5EF4-FFF2-40B4-BE49-F238E27FC236}">
                  <a16:creationId xmlns:a16="http://schemas.microsoft.com/office/drawing/2014/main" id="{23DCA65D-2C1F-41A2-9649-9A82E505CC5B}"/>
                </a:ext>
              </a:extLst>
            </p:cNvPr>
            <p:cNvGrpSpPr/>
            <p:nvPr/>
          </p:nvGrpSpPr>
          <p:grpSpPr>
            <a:xfrm>
              <a:off x="-3425362" y="-4949948"/>
              <a:ext cx="18136295" cy="18109059"/>
              <a:chOff x="-3425362" y="-4949948"/>
              <a:chExt cx="18136295" cy="18109059"/>
            </a:xfrm>
          </p:grpSpPr>
          <p:sp>
            <p:nvSpPr>
              <p:cNvPr id="22" name="Freeform: Shape 21">
                <a:extLst>
                  <a:ext uri="{FF2B5EF4-FFF2-40B4-BE49-F238E27FC236}">
                    <a16:creationId xmlns:a16="http://schemas.microsoft.com/office/drawing/2014/main" id="{AF5BB3EC-64D2-4F40-93B2-EAA3A4F6DB28}"/>
                  </a:ext>
                </a:extLst>
              </p:cNvPr>
              <p:cNvSpPr/>
              <p:nvPr/>
            </p:nvSpPr>
            <p:spPr>
              <a:xfrm>
                <a:off x="-3425362" y="-4949948"/>
                <a:ext cx="18136295" cy="18109059"/>
              </a:xfrm>
              <a:custGeom>
                <a:avLst/>
                <a:gdLst>
                  <a:gd name="connsiteX0" fmla="*/ 8548037 w 18139340"/>
                  <a:gd name="connsiteY0" fmla="*/ 6234446 h 18267003"/>
                  <a:gd name="connsiteX1" fmla="*/ 6928563 w 18139340"/>
                  <a:gd name="connsiteY1" fmla="*/ 16241450 h 18267003"/>
                  <a:gd name="connsiteX2" fmla="*/ 11699155 w 18139340"/>
                  <a:gd name="connsiteY2" fmla="*/ 16241450 h 18267003"/>
                  <a:gd name="connsiteX3" fmla="*/ 10079682 w 18139340"/>
                  <a:gd name="connsiteY3" fmla="*/ 6234446 h 18267003"/>
                  <a:gd name="connsiteX4" fmla="*/ 9069670 w 18139340"/>
                  <a:gd name="connsiteY4" fmla="*/ 0 h 18267003"/>
                  <a:gd name="connsiteX5" fmla="*/ 18139340 w 18139340"/>
                  <a:gd name="connsiteY5" fmla="*/ 9133501 h 18267003"/>
                  <a:gd name="connsiteX6" fmla="*/ 9069670 w 18139340"/>
                  <a:gd name="connsiteY6" fmla="*/ 18267003 h 18267003"/>
                  <a:gd name="connsiteX7" fmla="*/ 0 w 18139340"/>
                  <a:gd name="connsiteY7" fmla="*/ 9133501 h 18267003"/>
                  <a:gd name="connsiteX8" fmla="*/ 9069670 w 18139340"/>
                  <a:gd name="connsiteY8" fmla="*/ 0 h 1826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9340" h="18267003">
                    <a:moveTo>
                      <a:pt x="8548037" y="6234446"/>
                    </a:moveTo>
                    <a:lnTo>
                      <a:pt x="6928563" y="16241450"/>
                    </a:lnTo>
                    <a:lnTo>
                      <a:pt x="11699155" y="16241450"/>
                    </a:lnTo>
                    <a:lnTo>
                      <a:pt x="10079682" y="6234446"/>
                    </a:lnTo>
                    <a:close/>
                    <a:moveTo>
                      <a:pt x="9069670" y="0"/>
                    </a:moveTo>
                    <a:cubicBezTo>
                      <a:pt x="14078710" y="0"/>
                      <a:pt x="18139340" y="4089207"/>
                      <a:pt x="18139340" y="9133501"/>
                    </a:cubicBezTo>
                    <a:cubicBezTo>
                      <a:pt x="18139340" y="14177795"/>
                      <a:pt x="14078710" y="18267003"/>
                      <a:pt x="9069670" y="18267003"/>
                    </a:cubicBezTo>
                    <a:cubicBezTo>
                      <a:pt x="4060630" y="18267003"/>
                      <a:pt x="0" y="14177795"/>
                      <a:pt x="0" y="9133501"/>
                    </a:cubicBezTo>
                    <a:cubicBezTo>
                      <a:pt x="0" y="4089207"/>
                      <a:pt x="4060630" y="0"/>
                      <a:pt x="906967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Partial Circle 5">
                <a:extLst>
                  <a:ext uri="{FF2B5EF4-FFF2-40B4-BE49-F238E27FC236}">
                    <a16:creationId xmlns:a16="http://schemas.microsoft.com/office/drawing/2014/main" id="{A8D83A2C-F8B1-4758-9B55-4DBBE5AFD3F9}"/>
                  </a:ext>
                </a:extLst>
              </p:cNvPr>
              <p:cNvSpPr/>
              <p:nvPr/>
            </p:nvSpPr>
            <p:spPr>
              <a:xfrm rot="10800000">
                <a:off x="5035803" y="437574"/>
                <a:ext cx="1732249" cy="1831611"/>
              </a:xfrm>
              <a:prstGeom prst="pie">
                <a:avLst>
                  <a:gd name="adj1" fmla="val 0"/>
                  <a:gd name="adj2" fmla="val 1083819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7" name="Rectangle 6">
                <a:extLst>
                  <a:ext uri="{FF2B5EF4-FFF2-40B4-BE49-F238E27FC236}">
                    <a16:creationId xmlns:a16="http://schemas.microsoft.com/office/drawing/2014/main" id="{C65C7B9D-450A-473D-B368-C182A935887E}"/>
                  </a:ext>
                </a:extLst>
              </p:cNvPr>
              <p:cNvSpPr/>
              <p:nvPr/>
            </p:nvSpPr>
            <p:spPr>
              <a:xfrm>
                <a:off x="5756280" y="-1158125"/>
                <a:ext cx="410493" cy="20062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rapezoid 20">
              <a:extLst>
                <a:ext uri="{FF2B5EF4-FFF2-40B4-BE49-F238E27FC236}">
                  <a16:creationId xmlns:a16="http://schemas.microsoft.com/office/drawing/2014/main" id="{7530CEE3-496C-4447-9E70-DAC1D7B4DA3F}"/>
                </a:ext>
              </a:extLst>
            </p:cNvPr>
            <p:cNvSpPr/>
            <p:nvPr/>
          </p:nvSpPr>
          <p:spPr>
            <a:xfrm>
              <a:off x="3489820" y="1329613"/>
              <a:ext cx="4770592" cy="10007004"/>
            </a:xfrm>
            <a:prstGeom prst="trapezoid">
              <a:avLst>
                <a:gd name="adj" fmla="val 33651"/>
              </a:avLst>
            </a:prstGeom>
            <a:gradFill flip="none" rotWithShape="1">
              <a:gsLst>
                <a:gs pos="0">
                  <a:srgbClr val="FFC000">
                    <a:alpha val="93000"/>
                    <a:lumMod val="85000"/>
                  </a:srgbClr>
                </a:gs>
                <a:gs pos="69000">
                  <a:srgbClr val="FFFF00">
                    <a:alpha val="30000"/>
                  </a:srgbClr>
                </a:gs>
                <a:gs pos="100000">
                  <a:schemeClr val="bg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139406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40000" decel="40000" autoRev="1" fill="hold" nodeType="withEffect">
                                  <p:stCondLst>
                                    <p:cond delay="0"/>
                                  </p:stCondLst>
                                  <p:childTnLst>
                                    <p:animRot by="-3600000">
                                      <p:cBhvr>
                                        <p:cTn id="6" dur="200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497D8E60-E2D9-43F7-B7BC-F29DB3F5056E}"/>
              </a:ext>
            </a:extLst>
          </p:cNvPr>
          <p:cNvSpPr/>
          <p:nvPr/>
        </p:nvSpPr>
        <p:spPr>
          <a:xfrm>
            <a:off x="2317901"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B4C66E0B-AFD2-4883-A405-AAB088A0ED5A}"/>
              </a:ext>
            </a:extLst>
          </p:cNvPr>
          <p:cNvSpPr/>
          <p:nvPr/>
        </p:nvSpPr>
        <p:spPr>
          <a:xfrm>
            <a:off x="1490528"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16B0AA2D-8782-4670-AB2A-2C91C86246A6}"/>
              </a:ext>
            </a:extLst>
          </p:cNvPr>
          <p:cNvSpPr/>
          <p:nvPr/>
        </p:nvSpPr>
        <p:spPr>
          <a:xfrm>
            <a:off x="2982192"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F277C2F5-7FD7-476A-BC3D-2105C9558805}"/>
              </a:ext>
            </a:extLst>
          </p:cNvPr>
          <p:cNvSpPr/>
          <p:nvPr/>
        </p:nvSpPr>
        <p:spPr>
          <a:xfrm>
            <a:off x="874939"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4E0D99EA-9B8D-4047-BE45-D5E60A746D0F}"/>
              </a:ext>
            </a:extLst>
          </p:cNvPr>
          <p:cNvSpPr/>
          <p:nvPr/>
        </p:nvSpPr>
        <p:spPr>
          <a:xfrm>
            <a:off x="3457967"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eeform: Shape 73">
            <a:extLst>
              <a:ext uri="{FF2B5EF4-FFF2-40B4-BE49-F238E27FC236}">
                <a16:creationId xmlns:a16="http://schemas.microsoft.com/office/drawing/2014/main" id="{E47061B6-37A0-4EB0-94CB-69A9BEEA16E9}"/>
              </a:ext>
            </a:extLst>
          </p:cNvPr>
          <p:cNvSpPr/>
          <p:nvPr/>
        </p:nvSpPr>
        <p:spPr>
          <a:xfrm>
            <a:off x="633388"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a:extLst>
              <a:ext uri="{FF2B5EF4-FFF2-40B4-BE49-F238E27FC236}">
                <a16:creationId xmlns:a16="http://schemas.microsoft.com/office/drawing/2014/main" id="{29F874F2-1E30-4D50-BD99-D5E647F33DAE}"/>
              </a:ext>
            </a:extLst>
          </p:cNvPr>
          <p:cNvGrpSpPr/>
          <p:nvPr/>
        </p:nvGrpSpPr>
        <p:grpSpPr>
          <a:xfrm rot="16200000">
            <a:off x="628542" y="2305881"/>
            <a:ext cx="3300628" cy="3300628"/>
            <a:chOff x="5169242" y="1982572"/>
            <a:chExt cx="3300628" cy="3300628"/>
          </a:xfrm>
        </p:grpSpPr>
        <p:sp>
          <p:nvSpPr>
            <p:cNvPr id="78" name="Circle: Hollow 77">
              <a:extLst>
                <a:ext uri="{FF2B5EF4-FFF2-40B4-BE49-F238E27FC236}">
                  <a16:creationId xmlns:a16="http://schemas.microsoft.com/office/drawing/2014/main" id="{2251379E-98D0-47F6-AB30-F80A4C5C1847}"/>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98D00F6-FE8C-455F-9F3C-2C74DBDA757B}"/>
                </a:ext>
              </a:extLst>
            </p:cNvPr>
            <p:cNvGrpSpPr/>
            <p:nvPr/>
          </p:nvGrpSpPr>
          <p:grpSpPr>
            <a:xfrm>
              <a:off x="6520420" y="2113155"/>
              <a:ext cx="598272" cy="1818867"/>
              <a:chOff x="6520420" y="2113155"/>
              <a:chExt cx="598272" cy="1818867"/>
            </a:xfrm>
          </p:grpSpPr>
          <p:sp>
            <p:nvSpPr>
              <p:cNvPr id="79" name="Circle: Hollow 78">
                <a:extLst>
                  <a:ext uri="{FF2B5EF4-FFF2-40B4-BE49-F238E27FC236}">
                    <a16:creationId xmlns:a16="http://schemas.microsoft.com/office/drawing/2014/main" id="{6BFB2869-78DB-415B-A7B0-635AE6C5ACDC}"/>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A40CF6C-B79A-4FA1-9C3E-137696F0602F}"/>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D0CCA6D-E350-4D21-B891-BA13FA5F7416}"/>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Freeform: Shape 46">
            <a:extLst>
              <a:ext uri="{FF2B5EF4-FFF2-40B4-BE49-F238E27FC236}">
                <a16:creationId xmlns:a16="http://schemas.microsoft.com/office/drawing/2014/main" id="{FC372C9E-5C8C-4242-B96A-8E906875581D}"/>
              </a:ext>
            </a:extLst>
          </p:cNvPr>
          <p:cNvSpPr/>
          <p:nvPr/>
        </p:nvSpPr>
        <p:spPr>
          <a:xfrm>
            <a:off x="6094304"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FC432286-E47E-428E-B9A1-0FAD9829DDCA}"/>
              </a:ext>
            </a:extLst>
          </p:cNvPr>
          <p:cNvSpPr/>
          <p:nvPr/>
        </p:nvSpPr>
        <p:spPr>
          <a:xfrm>
            <a:off x="5266931"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328D9E48-3692-41C4-9835-CFE683465D69}"/>
              </a:ext>
            </a:extLst>
          </p:cNvPr>
          <p:cNvSpPr/>
          <p:nvPr/>
        </p:nvSpPr>
        <p:spPr>
          <a:xfrm>
            <a:off x="6758595"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976C8E84-0658-46A5-AF98-19D1612AFFCD}"/>
              </a:ext>
            </a:extLst>
          </p:cNvPr>
          <p:cNvSpPr/>
          <p:nvPr/>
        </p:nvSpPr>
        <p:spPr>
          <a:xfrm>
            <a:off x="4651342"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9BE0B884-E180-4077-86A9-0C3BC57F488C}"/>
              </a:ext>
            </a:extLst>
          </p:cNvPr>
          <p:cNvSpPr/>
          <p:nvPr/>
        </p:nvSpPr>
        <p:spPr>
          <a:xfrm>
            <a:off x="7234370"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E80288A3-616D-4D8B-BA27-D803650C35B6}"/>
              </a:ext>
            </a:extLst>
          </p:cNvPr>
          <p:cNvSpPr/>
          <p:nvPr/>
        </p:nvSpPr>
        <p:spPr>
          <a:xfrm>
            <a:off x="4409791"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52">
            <a:extLst>
              <a:ext uri="{FF2B5EF4-FFF2-40B4-BE49-F238E27FC236}">
                <a16:creationId xmlns:a16="http://schemas.microsoft.com/office/drawing/2014/main" id="{E618B81C-6A33-41E1-BF94-2CF764D69054}"/>
              </a:ext>
            </a:extLst>
          </p:cNvPr>
          <p:cNvGrpSpPr/>
          <p:nvPr/>
        </p:nvGrpSpPr>
        <p:grpSpPr>
          <a:xfrm rot="16200000">
            <a:off x="4391693" y="2305881"/>
            <a:ext cx="3300628" cy="3300628"/>
            <a:chOff x="5169242" y="1982572"/>
            <a:chExt cx="3300628" cy="3300628"/>
          </a:xfrm>
        </p:grpSpPr>
        <p:sp>
          <p:nvSpPr>
            <p:cNvPr id="54" name="Circle: Hollow 53">
              <a:extLst>
                <a:ext uri="{FF2B5EF4-FFF2-40B4-BE49-F238E27FC236}">
                  <a16:creationId xmlns:a16="http://schemas.microsoft.com/office/drawing/2014/main" id="{5BE21D2C-4966-4219-AAE9-63C6B5A0D0C5}"/>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a:extLst>
                <a:ext uri="{FF2B5EF4-FFF2-40B4-BE49-F238E27FC236}">
                  <a16:creationId xmlns:a16="http://schemas.microsoft.com/office/drawing/2014/main" id="{71603F09-A0AC-46AE-BAED-C6292E8D8FC9}"/>
                </a:ext>
              </a:extLst>
            </p:cNvPr>
            <p:cNvGrpSpPr/>
            <p:nvPr/>
          </p:nvGrpSpPr>
          <p:grpSpPr>
            <a:xfrm>
              <a:off x="6520420" y="2113155"/>
              <a:ext cx="598272" cy="1818867"/>
              <a:chOff x="6520420" y="2113155"/>
              <a:chExt cx="598272" cy="1818867"/>
            </a:xfrm>
          </p:grpSpPr>
          <p:sp>
            <p:nvSpPr>
              <p:cNvPr id="56" name="Circle: Hollow 55">
                <a:extLst>
                  <a:ext uri="{FF2B5EF4-FFF2-40B4-BE49-F238E27FC236}">
                    <a16:creationId xmlns:a16="http://schemas.microsoft.com/office/drawing/2014/main" id="{01D9D149-6C2F-49C7-B4AF-4A93BDED3266}"/>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120A0265-D5DD-4151-9785-7F9884FC2BF3}"/>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2CF8848-3661-4FE1-8D49-35F7DE89195F}"/>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9" name="Freeform: Shape 58">
            <a:extLst>
              <a:ext uri="{FF2B5EF4-FFF2-40B4-BE49-F238E27FC236}">
                <a16:creationId xmlns:a16="http://schemas.microsoft.com/office/drawing/2014/main" id="{1C9A632B-09AB-4C11-884D-EE73B0016A22}"/>
              </a:ext>
            </a:extLst>
          </p:cNvPr>
          <p:cNvSpPr/>
          <p:nvPr/>
        </p:nvSpPr>
        <p:spPr>
          <a:xfrm>
            <a:off x="9882694"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FFAAA6FB-F6B8-4561-A3A3-A646745DE559}"/>
              </a:ext>
            </a:extLst>
          </p:cNvPr>
          <p:cNvSpPr/>
          <p:nvPr/>
        </p:nvSpPr>
        <p:spPr>
          <a:xfrm>
            <a:off x="9055321"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75752244-1682-49A5-A953-7523C57D154F}"/>
              </a:ext>
            </a:extLst>
          </p:cNvPr>
          <p:cNvSpPr/>
          <p:nvPr/>
        </p:nvSpPr>
        <p:spPr>
          <a:xfrm>
            <a:off x="10546985"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64EEC064-D773-46B8-B79D-77CCD59C144A}"/>
              </a:ext>
            </a:extLst>
          </p:cNvPr>
          <p:cNvSpPr/>
          <p:nvPr/>
        </p:nvSpPr>
        <p:spPr>
          <a:xfrm>
            <a:off x="8439732"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C8A6626C-DB3E-4927-8E7E-036876966048}"/>
              </a:ext>
            </a:extLst>
          </p:cNvPr>
          <p:cNvSpPr/>
          <p:nvPr/>
        </p:nvSpPr>
        <p:spPr>
          <a:xfrm>
            <a:off x="11022760"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7F790A39-D839-4ECA-B25F-938AC78DC332}"/>
              </a:ext>
            </a:extLst>
          </p:cNvPr>
          <p:cNvSpPr/>
          <p:nvPr/>
        </p:nvSpPr>
        <p:spPr>
          <a:xfrm>
            <a:off x="8198181"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5" name="Group 64">
            <a:extLst>
              <a:ext uri="{FF2B5EF4-FFF2-40B4-BE49-F238E27FC236}">
                <a16:creationId xmlns:a16="http://schemas.microsoft.com/office/drawing/2014/main" id="{2246E8D5-13F2-48F9-9899-7152C43CE013}"/>
              </a:ext>
            </a:extLst>
          </p:cNvPr>
          <p:cNvGrpSpPr/>
          <p:nvPr/>
        </p:nvGrpSpPr>
        <p:grpSpPr>
          <a:xfrm rot="16200000">
            <a:off x="8180083" y="2305881"/>
            <a:ext cx="3300628" cy="3300628"/>
            <a:chOff x="5169242" y="1982572"/>
            <a:chExt cx="3300628" cy="3300628"/>
          </a:xfrm>
        </p:grpSpPr>
        <p:sp>
          <p:nvSpPr>
            <p:cNvPr id="66" name="Circle: Hollow 65">
              <a:extLst>
                <a:ext uri="{FF2B5EF4-FFF2-40B4-BE49-F238E27FC236}">
                  <a16:creationId xmlns:a16="http://schemas.microsoft.com/office/drawing/2014/main" id="{C9CDC7DF-3404-4E1D-B05E-2788A70B6D3F}"/>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a:extLst>
                <a:ext uri="{FF2B5EF4-FFF2-40B4-BE49-F238E27FC236}">
                  <a16:creationId xmlns:a16="http://schemas.microsoft.com/office/drawing/2014/main" id="{226C0650-0C48-43F7-B69B-2CF1A5093102}"/>
                </a:ext>
              </a:extLst>
            </p:cNvPr>
            <p:cNvGrpSpPr/>
            <p:nvPr/>
          </p:nvGrpSpPr>
          <p:grpSpPr>
            <a:xfrm>
              <a:off x="6520420" y="2113155"/>
              <a:ext cx="598272" cy="1818867"/>
              <a:chOff x="6520420" y="2113155"/>
              <a:chExt cx="598272" cy="1818867"/>
            </a:xfrm>
          </p:grpSpPr>
          <p:sp>
            <p:nvSpPr>
              <p:cNvPr id="68" name="Circle: Hollow 67">
                <a:extLst>
                  <a:ext uri="{FF2B5EF4-FFF2-40B4-BE49-F238E27FC236}">
                    <a16:creationId xmlns:a16="http://schemas.microsoft.com/office/drawing/2014/main" id="{46D6F350-2F6F-4671-8545-D3EFD54A9960}"/>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71CBFA5B-72D5-4A90-A6FE-5B4240DE48C6}"/>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C2FED92-83F2-4AE0-BC7B-A61058B7FB0D}"/>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a:extLst>
              <a:ext uri="{FF2B5EF4-FFF2-40B4-BE49-F238E27FC236}">
                <a16:creationId xmlns:a16="http://schemas.microsoft.com/office/drawing/2014/main" id="{E0A82DBB-A453-4FB2-8E16-E301A1DA578B}"/>
              </a:ext>
            </a:extLst>
          </p:cNvPr>
          <p:cNvGrpSpPr/>
          <p:nvPr/>
        </p:nvGrpSpPr>
        <p:grpSpPr>
          <a:xfrm>
            <a:off x="714666" y="4539417"/>
            <a:ext cx="3101876" cy="1064115"/>
            <a:chOff x="206929" y="3319859"/>
            <a:chExt cx="3101876" cy="1064115"/>
          </a:xfrm>
        </p:grpSpPr>
        <p:sp>
          <p:nvSpPr>
            <p:cNvPr id="80" name="TextBox 79">
              <a:extLst>
                <a:ext uri="{FF2B5EF4-FFF2-40B4-BE49-F238E27FC236}">
                  <a16:creationId xmlns:a16="http://schemas.microsoft.com/office/drawing/2014/main" id="{E1C19497-827D-488E-A9C7-FFF480AF836A}"/>
                </a:ext>
              </a:extLst>
            </p:cNvPr>
            <p:cNvSpPr txBox="1"/>
            <p:nvPr/>
          </p:nvSpPr>
          <p:spPr>
            <a:xfrm>
              <a:off x="636125" y="3319859"/>
              <a:ext cx="2243480" cy="646331"/>
            </a:xfrm>
            <a:prstGeom prst="rect">
              <a:avLst/>
            </a:prstGeom>
            <a:noFill/>
          </p:spPr>
          <p:txBody>
            <a:bodyPr wrap="square" rtlCol="0">
              <a:spAutoFit/>
            </a:bodyPr>
            <a:lstStyle/>
            <a:p>
              <a:pPr algn="ctr"/>
              <a:r>
                <a:rPr lang="en-US" sz="3600" b="1" dirty="0">
                  <a:solidFill>
                    <a:srgbClr val="52CDC0"/>
                  </a:solidFill>
                  <a:latin typeface="Montserrat ExtraBold" panose="00000900000000000000" pitchFamily="50" charset="0"/>
                </a:rPr>
                <a:t>LOGIN</a:t>
              </a:r>
              <a:endParaRPr lang="en-US" sz="2400" b="1" dirty="0">
                <a:solidFill>
                  <a:srgbClr val="52CDC0"/>
                </a:solidFill>
                <a:latin typeface="Montserrat ExtraBold" panose="00000900000000000000" pitchFamily="50" charset="0"/>
              </a:endParaRPr>
            </a:p>
          </p:txBody>
        </p:sp>
        <p:sp>
          <p:nvSpPr>
            <p:cNvPr id="81" name="TextBox 80">
              <a:extLst>
                <a:ext uri="{FF2B5EF4-FFF2-40B4-BE49-F238E27FC236}">
                  <a16:creationId xmlns:a16="http://schemas.microsoft.com/office/drawing/2014/main" id="{D5CCB318-F1AD-4DE3-854D-A5DC3F9C88B3}"/>
                </a:ext>
              </a:extLst>
            </p:cNvPr>
            <p:cNvSpPr txBox="1"/>
            <p:nvPr/>
          </p:nvSpPr>
          <p:spPr>
            <a:xfrm>
              <a:off x="206929" y="3682595"/>
              <a:ext cx="3101876" cy="461665"/>
            </a:xfrm>
            <a:prstGeom prst="rect">
              <a:avLst/>
            </a:prstGeom>
            <a:noFill/>
          </p:spPr>
          <p:txBody>
            <a:bodyPr wrap="square" rtlCol="0">
              <a:spAutoFit/>
            </a:bodyPr>
            <a:lstStyle/>
            <a:p>
              <a:pPr algn="ctr"/>
              <a:endParaRPr lang="en-US" sz="2400" b="1" dirty="0">
                <a:solidFill>
                  <a:srgbClr val="5D7373"/>
                </a:solidFill>
                <a:latin typeface="Montserrat ExtraBold" panose="00000900000000000000" pitchFamily="50" charset="0"/>
              </a:endParaRPr>
            </a:p>
          </p:txBody>
        </p:sp>
        <p:sp>
          <p:nvSpPr>
            <p:cNvPr id="82" name="TextBox 81">
              <a:extLst>
                <a:ext uri="{FF2B5EF4-FFF2-40B4-BE49-F238E27FC236}">
                  <a16:creationId xmlns:a16="http://schemas.microsoft.com/office/drawing/2014/main" id="{CB55131F-D7B6-4A8D-AA71-07AA9B1D9EC2}"/>
                </a:ext>
              </a:extLst>
            </p:cNvPr>
            <p:cNvSpPr txBox="1"/>
            <p:nvPr/>
          </p:nvSpPr>
          <p:spPr>
            <a:xfrm>
              <a:off x="312125" y="4076197"/>
              <a:ext cx="2891481" cy="307777"/>
            </a:xfrm>
            <a:prstGeom prst="rect">
              <a:avLst/>
            </a:prstGeom>
            <a:noFill/>
          </p:spPr>
          <p:txBody>
            <a:bodyPr wrap="square" rtlCol="0">
              <a:spAutoFit/>
            </a:bodyPr>
            <a:lstStyle/>
            <a:p>
              <a:pPr algn="ctr"/>
              <a:r>
                <a:rPr lang="en-US" sz="1400" dirty="0">
                  <a:solidFill>
                    <a:schemeClr val="bg1">
                      <a:lumMod val="65000"/>
                    </a:schemeClr>
                  </a:solidFill>
                  <a:latin typeface="Montserrat ExtraBold" panose="00000900000000000000" pitchFamily="50" charset="0"/>
                </a:rPr>
                <a:t>a</a:t>
              </a:r>
            </a:p>
          </p:txBody>
        </p:sp>
      </p:grpSp>
      <p:sp>
        <p:nvSpPr>
          <p:cNvPr id="91" name="TextBox 90">
            <a:extLst>
              <a:ext uri="{FF2B5EF4-FFF2-40B4-BE49-F238E27FC236}">
                <a16:creationId xmlns:a16="http://schemas.microsoft.com/office/drawing/2014/main" id="{FE89C103-42E8-4C1D-95F6-220FDF4E2F41}"/>
              </a:ext>
            </a:extLst>
          </p:cNvPr>
          <p:cNvSpPr txBox="1"/>
          <p:nvPr/>
        </p:nvSpPr>
        <p:spPr>
          <a:xfrm>
            <a:off x="2456543" y="335008"/>
            <a:ext cx="7278915" cy="707886"/>
          </a:xfrm>
          <a:prstGeom prst="rect">
            <a:avLst/>
          </a:prstGeom>
          <a:noFill/>
        </p:spPr>
        <p:txBody>
          <a:bodyPr wrap="square" rtlCol="0">
            <a:spAutoFit/>
          </a:bodyPr>
          <a:lstStyle/>
          <a:p>
            <a:pPr algn="ctr"/>
            <a:r>
              <a:rPr lang="en-CA" sz="4000" b="1" dirty="0">
                <a:solidFill>
                  <a:schemeClr val="bg1">
                    <a:lumMod val="65000"/>
                  </a:schemeClr>
                </a:solidFill>
                <a:latin typeface="Montserrat ExtraBold" panose="00000900000000000000" pitchFamily="50" charset="0"/>
              </a:rPr>
              <a:t>STUDENT MENAGMENT SYSTEM</a:t>
            </a:r>
            <a:endParaRPr lang="en-US" sz="4000" b="1" dirty="0">
              <a:solidFill>
                <a:schemeClr val="bg1">
                  <a:lumMod val="65000"/>
                </a:schemeClr>
              </a:solidFill>
              <a:latin typeface="Montserrat ExtraBold" panose="00000900000000000000" pitchFamily="50" charset="0"/>
            </a:endParaRPr>
          </a:p>
        </p:txBody>
      </p:sp>
      <p:sp>
        <p:nvSpPr>
          <p:cNvPr id="92" name="TextBox 91">
            <a:extLst>
              <a:ext uri="{FF2B5EF4-FFF2-40B4-BE49-F238E27FC236}">
                <a16:creationId xmlns:a16="http://schemas.microsoft.com/office/drawing/2014/main" id="{08162357-D4F7-4714-A91B-64B52FE0DB44}"/>
              </a:ext>
            </a:extLst>
          </p:cNvPr>
          <p:cNvSpPr txBox="1"/>
          <p:nvPr/>
        </p:nvSpPr>
        <p:spPr>
          <a:xfrm>
            <a:off x="2192559" y="993545"/>
            <a:ext cx="7805058" cy="646331"/>
          </a:xfrm>
          <a:prstGeom prst="rect">
            <a:avLst/>
          </a:prstGeom>
          <a:noFill/>
        </p:spPr>
        <p:txBody>
          <a:bodyPr wrap="square" rtlCol="0">
            <a:spAutoFit/>
          </a:bodyPr>
          <a:lstStyle/>
          <a:p>
            <a:pPr algn="ctr"/>
            <a:r>
              <a:rPr lang="en-US" sz="3600" spc="300" dirty="0">
                <a:solidFill>
                  <a:schemeClr val="bg2">
                    <a:lumMod val="10000"/>
                  </a:schemeClr>
                </a:solidFill>
                <a:latin typeface="Montserrat ExtraBold" panose="00000900000000000000" pitchFamily="50" charset="0"/>
              </a:rPr>
              <a:t>contents</a:t>
            </a:r>
          </a:p>
        </p:txBody>
      </p:sp>
      <p:grpSp>
        <p:nvGrpSpPr>
          <p:cNvPr id="93" name="Group 92">
            <a:extLst>
              <a:ext uri="{FF2B5EF4-FFF2-40B4-BE49-F238E27FC236}">
                <a16:creationId xmlns:a16="http://schemas.microsoft.com/office/drawing/2014/main" id="{1F0F0451-D218-4619-B8C9-E12B51A2FAF7}"/>
              </a:ext>
            </a:extLst>
          </p:cNvPr>
          <p:cNvGrpSpPr/>
          <p:nvPr/>
        </p:nvGrpSpPr>
        <p:grpSpPr>
          <a:xfrm>
            <a:off x="4491069" y="4539417"/>
            <a:ext cx="3101876" cy="1064115"/>
            <a:chOff x="206929" y="3319859"/>
            <a:chExt cx="3101876" cy="1064115"/>
          </a:xfrm>
        </p:grpSpPr>
        <p:sp>
          <p:nvSpPr>
            <p:cNvPr id="94" name="TextBox 93">
              <a:extLst>
                <a:ext uri="{FF2B5EF4-FFF2-40B4-BE49-F238E27FC236}">
                  <a16:creationId xmlns:a16="http://schemas.microsoft.com/office/drawing/2014/main" id="{7410F06C-56A4-4992-A1AD-9CBD04775835}"/>
                </a:ext>
              </a:extLst>
            </p:cNvPr>
            <p:cNvSpPr txBox="1"/>
            <p:nvPr/>
          </p:nvSpPr>
          <p:spPr>
            <a:xfrm>
              <a:off x="436123" y="3319859"/>
              <a:ext cx="2443482" cy="523220"/>
            </a:xfrm>
            <a:prstGeom prst="rect">
              <a:avLst/>
            </a:prstGeom>
            <a:noFill/>
          </p:spPr>
          <p:txBody>
            <a:bodyPr wrap="square" rtlCol="0">
              <a:spAutoFit/>
            </a:bodyPr>
            <a:lstStyle/>
            <a:p>
              <a:pPr algn="ctr"/>
              <a:r>
                <a:rPr lang="en-US" sz="2800" b="1" dirty="0">
                  <a:solidFill>
                    <a:srgbClr val="FF5969"/>
                  </a:solidFill>
                  <a:latin typeface="Montserrat ExtraBold" panose="00000900000000000000" pitchFamily="50" charset="0"/>
                </a:rPr>
                <a:t>REGESTRATION</a:t>
              </a:r>
              <a:endParaRPr lang="en-US" sz="2400" b="1" dirty="0">
                <a:solidFill>
                  <a:srgbClr val="FF5969"/>
                </a:solidFill>
                <a:latin typeface="Montserrat ExtraBold" panose="00000900000000000000" pitchFamily="50" charset="0"/>
              </a:endParaRPr>
            </a:p>
          </p:txBody>
        </p:sp>
        <p:sp>
          <p:nvSpPr>
            <p:cNvPr id="95" name="TextBox 94">
              <a:extLst>
                <a:ext uri="{FF2B5EF4-FFF2-40B4-BE49-F238E27FC236}">
                  <a16:creationId xmlns:a16="http://schemas.microsoft.com/office/drawing/2014/main" id="{08B08634-1E3C-4D3A-A9FE-AE0438A72A59}"/>
                </a:ext>
              </a:extLst>
            </p:cNvPr>
            <p:cNvSpPr txBox="1"/>
            <p:nvPr/>
          </p:nvSpPr>
          <p:spPr>
            <a:xfrm>
              <a:off x="206929" y="3682595"/>
              <a:ext cx="3101876" cy="461665"/>
            </a:xfrm>
            <a:prstGeom prst="rect">
              <a:avLst/>
            </a:prstGeom>
            <a:noFill/>
          </p:spPr>
          <p:txBody>
            <a:bodyPr wrap="square" rtlCol="0">
              <a:spAutoFit/>
            </a:bodyPr>
            <a:lstStyle/>
            <a:p>
              <a:pPr algn="ctr"/>
              <a:endParaRPr lang="en-US" sz="2400" b="1" dirty="0">
                <a:solidFill>
                  <a:srgbClr val="5D7373"/>
                </a:solidFill>
                <a:latin typeface="Montserrat ExtraBold" panose="00000900000000000000" pitchFamily="50" charset="0"/>
              </a:endParaRPr>
            </a:p>
          </p:txBody>
        </p:sp>
        <p:sp>
          <p:nvSpPr>
            <p:cNvPr id="96" name="TextBox 95">
              <a:extLst>
                <a:ext uri="{FF2B5EF4-FFF2-40B4-BE49-F238E27FC236}">
                  <a16:creationId xmlns:a16="http://schemas.microsoft.com/office/drawing/2014/main" id="{098EE3E8-45BF-4B0F-A361-85B8DF3F8C67}"/>
                </a:ext>
              </a:extLst>
            </p:cNvPr>
            <p:cNvSpPr txBox="1"/>
            <p:nvPr/>
          </p:nvSpPr>
          <p:spPr>
            <a:xfrm>
              <a:off x="312125" y="4076197"/>
              <a:ext cx="2891481" cy="307777"/>
            </a:xfrm>
            <a:prstGeom prst="rect">
              <a:avLst/>
            </a:prstGeom>
            <a:noFill/>
          </p:spPr>
          <p:txBody>
            <a:bodyPr wrap="square" rtlCol="0">
              <a:spAutoFit/>
            </a:bodyPr>
            <a:lstStyle/>
            <a:p>
              <a:pPr algn="ctr"/>
              <a:endParaRPr lang="en-US" sz="1400" dirty="0">
                <a:solidFill>
                  <a:schemeClr val="bg1">
                    <a:lumMod val="65000"/>
                  </a:schemeClr>
                </a:solidFill>
                <a:latin typeface="Montserrat ExtraBold" panose="00000900000000000000" pitchFamily="50" charset="0"/>
              </a:endParaRPr>
            </a:p>
          </p:txBody>
        </p:sp>
      </p:grpSp>
      <p:grpSp>
        <p:nvGrpSpPr>
          <p:cNvPr id="97" name="Group 96">
            <a:extLst>
              <a:ext uri="{FF2B5EF4-FFF2-40B4-BE49-F238E27FC236}">
                <a16:creationId xmlns:a16="http://schemas.microsoft.com/office/drawing/2014/main" id="{3F205A50-DC75-4E15-A135-B58381897EDF}"/>
              </a:ext>
            </a:extLst>
          </p:cNvPr>
          <p:cNvGrpSpPr/>
          <p:nvPr/>
        </p:nvGrpSpPr>
        <p:grpSpPr>
          <a:xfrm>
            <a:off x="8310667" y="4539417"/>
            <a:ext cx="3101876" cy="1200329"/>
            <a:chOff x="206929" y="3319859"/>
            <a:chExt cx="3101876" cy="1200329"/>
          </a:xfrm>
        </p:grpSpPr>
        <p:sp>
          <p:nvSpPr>
            <p:cNvPr id="98" name="TextBox 97">
              <a:extLst>
                <a:ext uri="{FF2B5EF4-FFF2-40B4-BE49-F238E27FC236}">
                  <a16:creationId xmlns:a16="http://schemas.microsoft.com/office/drawing/2014/main" id="{F76F0875-F149-4E28-A0CC-0BD2C25133A8}"/>
                </a:ext>
              </a:extLst>
            </p:cNvPr>
            <p:cNvSpPr txBox="1"/>
            <p:nvPr/>
          </p:nvSpPr>
          <p:spPr>
            <a:xfrm>
              <a:off x="636125" y="3319859"/>
              <a:ext cx="2243480" cy="1200329"/>
            </a:xfrm>
            <a:prstGeom prst="rect">
              <a:avLst/>
            </a:prstGeom>
            <a:noFill/>
          </p:spPr>
          <p:txBody>
            <a:bodyPr wrap="square" rtlCol="0">
              <a:spAutoFit/>
            </a:bodyPr>
            <a:lstStyle/>
            <a:p>
              <a:pPr algn="ctr"/>
              <a:r>
                <a:rPr lang="en-US" sz="3600" b="1" dirty="0">
                  <a:solidFill>
                    <a:srgbClr val="FFC730"/>
                  </a:solidFill>
                  <a:latin typeface="Montserrat ExtraBold" panose="00000900000000000000" pitchFamily="50" charset="0"/>
                </a:rPr>
                <a:t>MAIN PAGE</a:t>
              </a:r>
              <a:endParaRPr lang="en-US" sz="2800" b="1" dirty="0">
                <a:solidFill>
                  <a:srgbClr val="FFC730"/>
                </a:solidFill>
                <a:latin typeface="Montserrat ExtraBold" panose="00000900000000000000" pitchFamily="50" charset="0"/>
              </a:endParaRPr>
            </a:p>
          </p:txBody>
        </p:sp>
        <p:sp>
          <p:nvSpPr>
            <p:cNvPr id="99" name="TextBox 98">
              <a:extLst>
                <a:ext uri="{FF2B5EF4-FFF2-40B4-BE49-F238E27FC236}">
                  <a16:creationId xmlns:a16="http://schemas.microsoft.com/office/drawing/2014/main" id="{C080474C-6775-4AC9-92D3-AA0D01EE3F0E}"/>
                </a:ext>
              </a:extLst>
            </p:cNvPr>
            <p:cNvSpPr txBox="1"/>
            <p:nvPr/>
          </p:nvSpPr>
          <p:spPr>
            <a:xfrm>
              <a:off x="206929" y="3682595"/>
              <a:ext cx="3101876" cy="461665"/>
            </a:xfrm>
            <a:prstGeom prst="rect">
              <a:avLst/>
            </a:prstGeom>
            <a:noFill/>
          </p:spPr>
          <p:txBody>
            <a:bodyPr wrap="square" rtlCol="0">
              <a:spAutoFit/>
            </a:bodyPr>
            <a:lstStyle/>
            <a:p>
              <a:pPr algn="ctr"/>
              <a:endParaRPr lang="en-US" sz="2400" b="1" dirty="0">
                <a:solidFill>
                  <a:srgbClr val="5D7373"/>
                </a:solidFill>
                <a:latin typeface="Montserrat ExtraBold" panose="00000900000000000000" pitchFamily="50" charset="0"/>
              </a:endParaRPr>
            </a:p>
          </p:txBody>
        </p:sp>
        <p:sp>
          <p:nvSpPr>
            <p:cNvPr id="100" name="TextBox 99">
              <a:extLst>
                <a:ext uri="{FF2B5EF4-FFF2-40B4-BE49-F238E27FC236}">
                  <a16:creationId xmlns:a16="http://schemas.microsoft.com/office/drawing/2014/main" id="{1AA3B3B9-7BE1-4A61-AFEC-DC3E22176FC8}"/>
                </a:ext>
              </a:extLst>
            </p:cNvPr>
            <p:cNvSpPr txBox="1"/>
            <p:nvPr/>
          </p:nvSpPr>
          <p:spPr>
            <a:xfrm>
              <a:off x="312125" y="4076197"/>
              <a:ext cx="2891481" cy="307777"/>
            </a:xfrm>
            <a:prstGeom prst="rect">
              <a:avLst/>
            </a:prstGeom>
            <a:noFill/>
          </p:spPr>
          <p:txBody>
            <a:bodyPr wrap="square" rtlCol="0">
              <a:spAutoFit/>
            </a:bodyPr>
            <a:lstStyle/>
            <a:p>
              <a:pPr algn="ctr"/>
              <a:endParaRPr lang="en-US" sz="1400" dirty="0">
                <a:solidFill>
                  <a:schemeClr val="bg1">
                    <a:lumMod val="65000"/>
                  </a:schemeClr>
                </a:solidFill>
                <a:latin typeface="Montserrat ExtraBold" panose="00000900000000000000" pitchFamily="50" charset="0"/>
              </a:endParaRPr>
            </a:p>
          </p:txBody>
        </p:sp>
      </p:grpSp>
    </p:spTree>
    <p:extLst>
      <p:ext uri="{BB962C8B-B14F-4D97-AF65-F5344CB8AC3E}">
        <p14:creationId xmlns:p14="http://schemas.microsoft.com/office/powerpoint/2010/main" val="234574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9000000">
                                      <p:cBhvr>
                                        <p:cTn id="6" dur="1250" fill="hold"/>
                                        <p:tgtEl>
                                          <p:spTgt spid="4"/>
                                        </p:tgtEl>
                                        <p:attrNameLst>
                                          <p:attrName>r</p:attrName>
                                        </p:attrNameLst>
                                      </p:cBhvr>
                                    </p:animRot>
                                  </p:childTnLst>
                                </p:cTn>
                              </p:par>
                              <p:par>
                                <p:cTn id="7" presetID="19" presetClass="emph" presetSubtype="0" fill="hold" grpId="0" nodeType="withEffect">
                                  <p:stCondLst>
                                    <p:cond delay="0"/>
                                  </p:stCondLst>
                                  <p:childTnLst>
                                    <p:animClr clrSpc="rgb" dir="cw">
                                      <p:cBhvr override="childStyle">
                                        <p:cTn id="8" dur="250" fill="hold"/>
                                        <p:tgtEl>
                                          <p:spTgt spid="74"/>
                                        </p:tgtEl>
                                        <p:attrNameLst>
                                          <p:attrName>style.color</p:attrName>
                                        </p:attrNameLst>
                                      </p:cBhvr>
                                      <p:to>
                                        <a:srgbClr val="52CDC0"/>
                                      </p:to>
                                    </p:animClr>
                                    <p:animClr clrSpc="rgb" dir="cw">
                                      <p:cBhvr>
                                        <p:cTn id="9" dur="250" fill="hold"/>
                                        <p:tgtEl>
                                          <p:spTgt spid="74"/>
                                        </p:tgtEl>
                                        <p:attrNameLst>
                                          <p:attrName>fillcolor</p:attrName>
                                        </p:attrNameLst>
                                      </p:cBhvr>
                                      <p:to>
                                        <a:srgbClr val="52CDC0"/>
                                      </p:to>
                                    </p:animClr>
                                    <p:set>
                                      <p:cBhvr>
                                        <p:cTn id="10" dur="250" fill="hold"/>
                                        <p:tgtEl>
                                          <p:spTgt spid="74"/>
                                        </p:tgtEl>
                                        <p:attrNameLst>
                                          <p:attrName>fill.type</p:attrName>
                                        </p:attrNameLst>
                                      </p:cBhvr>
                                      <p:to>
                                        <p:strVal val="solid"/>
                                      </p:to>
                                    </p:set>
                                    <p:set>
                                      <p:cBhvr>
                                        <p:cTn id="11" dur="250" fill="hold"/>
                                        <p:tgtEl>
                                          <p:spTgt spid="74"/>
                                        </p:tgtEl>
                                        <p:attrNameLst>
                                          <p:attrName>fill.on</p:attrName>
                                        </p:attrNameLst>
                                      </p:cBhvr>
                                      <p:to>
                                        <p:strVal val="true"/>
                                      </p:to>
                                    </p:set>
                                  </p:childTnLst>
                                </p:cTn>
                              </p:par>
                              <p:par>
                                <p:cTn id="12" presetID="19" presetClass="emph" presetSubtype="0" fill="hold" grpId="0" nodeType="withEffect">
                                  <p:stCondLst>
                                    <p:cond delay="250"/>
                                  </p:stCondLst>
                                  <p:childTnLst>
                                    <p:animClr clrSpc="rgb" dir="cw">
                                      <p:cBhvr override="childStyle">
                                        <p:cTn id="13" dur="250" fill="hold"/>
                                        <p:tgtEl>
                                          <p:spTgt spid="72"/>
                                        </p:tgtEl>
                                        <p:attrNameLst>
                                          <p:attrName>style.color</p:attrName>
                                        </p:attrNameLst>
                                      </p:cBhvr>
                                      <p:to>
                                        <a:srgbClr val="52CDC0"/>
                                      </p:to>
                                    </p:animClr>
                                    <p:animClr clrSpc="rgb" dir="cw">
                                      <p:cBhvr>
                                        <p:cTn id="14" dur="250" fill="hold"/>
                                        <p:tgtEl>
                                          <p:spTgt spid="72"/>
                                        </p:tgtEl>
                                        <p:attrNameLst>
                                          <p:attrName>fillcolor</p:attrName>
                                        </p:attrNameLst>
                                      </p:cBhvr>
                                      <p:to>
                                        <a:srgbClr val="52CDC0"/>
                                      </p:to>
                                    </p:animClr>
                                    <p:set>
                                      <p:cBhvr>
                                        <p:cTn id="15" dur="250" fill="hold"/>
                                        <p:tgtEl>
                                          <p:spTgt spid="72"/>
                                        </p:tgtEl>
                                        <p:attrNameLst>
                                          <p:attrName>fill.type</p:attrName>
                                        </p:attrNameLst>
                                      </p:cBhvr>
                                      <p:to>
                                        <p:strVal val="solid"/>
                                      </p:to>
                                    </p:set>
                                    <p:set>
                                      <p:cBhvr>
                                        <p:cTn id="16" dur="250" fill="hold"/>
                                        <p:tgtEl>
                                          <p:spTgt spid="72"/>
                                        </p:tgtEl>
                                        <p:attrNameLst>
                                          <p:attrName>fill.on</p:attrName>
                                        </p:attrNameLst>
                                      </p:cBhvr>
                                      <p:to>
                                        <p:strVal val="true"/>
                                      </p:to>
                                    </p:set>
                                  </p:childTnLst>
                                </p:cTn>
                              </p:par>
                              <p:par>
                                <p:cTn id="17" presetID="19" presetClass="emph" presetSubtype="0" fill="hold" grpId="0" nodeType="withEffect">
                                  <p:stCondLst>
                                    <p:cond delay="500"/>
                                  </p:stCondLst>
                                  <p:childTnLst>
                                    <p:animClr clrSpc="rgb" dir="cw">
                                      <p:cBhvr override="childStyle">
                                        <p:cTn id="18" dur="250" fill="hold"/>
                                        <p:tgtEl>
                                          <p:spTgt spid="70"/>
                                        </p:tgtEl>
                                        <p:attrNameLst>
                                          <p:attrName>style.color</p:attrName>
                                        </p:attrNameLst>
                                      </p:cBhvr>
                                      <p:to>
                                        <a:srgbClr val="52CDC0"/>
                                      </p:to>
                                    </p:animClr>
                                    <p:animClr clrSpc="rgb" dir="cw">
                                      <p:cBhvr>
                                        <p:cTn id="19" dur="250" fill="hold"/>
                                        <p:tgtEl>
                                          <p:spTgt spid="70"/>
                                        </p:tgtEl>
                                        <p:attrNameLst>
                                          <p:attrName>fillcolor</p:attrName>
                                        </p:attrNameLst>
                                      </p:cBhvr>
                                      <p:to>
                                        <a:srgbClr val="52CDC0"/>
                                      </p:to>
                                    </p:animClr>
                                    <p:set>
                                      <p:cBhvr>
                                        <p:cTn id="20" dur="250" fill="hold"/>
                                        <p:tgtEl>
                                          <p:spTgt spid="70"/>
                                        </p:tgtEl>
                                        <p:attrNameLst>
                                          <p:attrName>fill.type</p:attrName>
                                        </p:attrNameLst>
                                      </p:cBhvr>
                                      <p:to>
                                        <p:strVal val="solid"/>
                                      </p:to>
                                    </p:set>
                                    <p:set>
                                      <p:cBhvr>
                                        <p:cTn id="21" dur="250" fill="hold"/>
                                        <p:tgtEl>
                                          <p:spTgt spid="70"/>
                                        </p:tgtEl>
                                        <p:attrNameLst>
                                          <p:attrName>fill.on</p:attrName>
                                        </p:attrNameLst>
                                      </p:cBhvr>
                                      <p:to>
                                        <p:strVal val="true"/>
                                      </p:to>
                                    </p:set>
                                  </p:childTnLst>
                                </p:cTn>
                              </p:par>
                              <p:par>
                                <p:cTn id="22" presetID="19" presetClass="emph" presetSubtype="0" fill="hold" grpId="0" nodeType="withEffect">
                                  <p:stCondLst>
                                    <p:cond delay="750"/>
                                  </p:stCondLst>
                                  <p:childTnLst>
                                    <p:animClr clrSpc="rgb" dir="cw">
                                      <p:cBhvr override="childStyle">
                                        <p:cTn id="23" dur="250" fill="hold"/>
                                        <p:tgtEl>
                                          <p:spTgt spid="69"/>
                                        </p:tgtEl>
                                        <p:attrNameLst>
                                          <p:attrName>style.color</p:attrName>
                                        </p:attrNameLst>
                                      </p:cBhvr>
                                      <p:to>
                                        <a:srgbClr val="52CDC0"/>
                                      </p:to>
                                    </p:animClr>
                                    <p:animClr clrSpc="rgb" dir="cw">
                                      <p:cBhvr>
                                        <p:cTn id="24" dur="250" fill="hold"/>
                                        <p:tgtEl>
                                          <p:spTgt spid="69"/>
                                        </p:tgtEl>
                                        <p:attrNameLst>
                                          <p:attrName>fillcolor</p:attrName>
                                        </p:attrNameLst>
                                      </p:cBhvr>
                                      <p:to>
                                        <a:srgbClr val="52CDC0"/>
                                      </p:to>
                                    </p:animClr>
                                    <p:set>
                                      <p:cBhvr>
                                        <p:cTn id="25" dur="250" fill="hold"/>
                                        <p:tgtEl>
                                          <p:spTgt spid="69"/>
                                        </p:tgtEl>
                                        <p:attrNameLst>
                                          <p:attrName>fill.type</p:attrName>
                                        </p:attrNameLst>
                                      </p:cBhvr>
                                      <p:to>
                                        <p:strVal val="solid"/>
                                      </p:to>
                                    </p:set>
                                    <p:set>
                                      <p:cBhvr>
                                        <p:cTn id="26" dur="250" fill="hold"/>
                                        <p:tgtEl>
                                          <p:spTgt spid="69"/>
                                        </p:tgtEl>
                                        <p:attrNameLst>
                                          <p:attrName>fill.on</p:attrName>
                                        </p:attrNameLst>
                                      </p:cBhvr>
                                      <p:to>
                                        <p:strVal val="true"/>
                                      </p:to>
                                    </p:set>
                                  </p:childTnLst>
                                </p:cTn>
                              </p:par>
                              <p:par>
                                <p:cTn id="27" presetID="19" presetClass="emph" presetSubtype="0" fill="hold" grpId="0" nodeType="withEffect">
                                  <p:stCondLst>
                                    <p:cond delay="1000"/>
                                  </p:stCondLst>
                                  <p:childTnLst>
                                    <p:animClr clrSpc="rgb" dir="cw">
                                      <p:cBhvr override="childStyle">
                                        <p:cTn id="28" dur="250" fill="hold"/>
                                        <p:tgtEl>
                                          <p:spTgt spid="71"/>
                                        </p:tgtEl>
                                        <p:attrNameLst>
                                          <p:attrName>style.color</p:attrName>
                                        </p:attrNameLst>
                                      </p:cBhvr>
                                      <p:to>
                                        <a:srgbClr val="52CDC0"/>
                                      </p:to>
                                    </p:animClr>
                                    <p:animClr clrSpc="rgb" dir="cw">
                                      <p:cBhvr>
                                        <p:cTn id="29" dur="250" fill="hold"/>
                                        <p:tgtEl>
                                          <p:spTgt spid="71"/>
                                        </p:tgtEl>
                                        <p:attrNameLst>
                                          <p:attrName>fillcolor</p:attrName>
                                        </p:attrNameLst>
                                      </p:cBhvr>
                                      <p:to>
                                        <a:srgbClr val="52CDC0"/>
                                      </p:to>
                                    </p:animClr>
                                    <p:set>
                                      <p:cBhvr>
                                        <p:cTn id="30" dur="250" fill="hold"/>
                                        <p:tgtEl>
                                          <p:spTgt spid="71"/>
                                        </p:tgtEl>
                                        <p:attrNameLst>
                                          <p:attrName>fill.type</p:attrName>
                                        </p:attrNameLst>
                                      </p:cBhvr>
                                      <p:to>
                                        <p:strVal val="solid"/>
                                      </p:to>
                                    </p:set>
                                    <p:set>
                                      <p:cBhvr>
                                        <p:cTn id="31" dur="250" fill="hold"/>
                                        <p:tgtEl>
                                          <p:spTgt spid="71"/>
                                        </p:tgtEl>
                                        <p:attrNameLst>
                                          <p:attrName>fill.on</p:attrName>
                                        </p:attrNameLst>
                                      </p:cBhvr>
                                      <p:to>
                                        <p:strVal val="true"/>
                                      </p:to>
                                    </p:set>
                                  </p:childTnLst>
                                </p:cTn>
                              </p:par>
                            </p:childTnLst>
                          </p:cTn>
                        </p:par>
                        <p:par>
                          <p:cTn id="32" fill="hold">
                            <p:stCondLst>
                              <p:cond delay="1250"/>
                            </p:stCondLst>
                            <p:childTnLst>
                              <p:par>
                                <p:cTn id="33" presetID="42" presetClass="entr" presetSubtype="0"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500"/>
                                        <p:tgtEl>
                                          <p:spTgt spid="77"/>
                                        </p:tgtEl>
                                      </p:cBhvr>
                                    </p:animEffect>
                                    <p:anim calcmode="lin" valueType="num">
                                      <p:cBhvr>
                                        <p:cTn id="36" dur="500" fill="hold"/>
                                        <p:tgtEl>
                                          <p:spTgt spid="77"/>
                                        </p:tgtEl>
                                        <p:attrNameLst>
                                          <p:attrName>ppt_x</p:attrName>
                                        </p:attrNameLst>
                                      </p:cBhvr>
                                      <p:tavLst>
                                        <p:tav tm="0">
                                          <p:val>
                                            <p:strVal val="#ppt_x"/>
                                          </p:val>
                                        </p:tav>
                                        <p:tav tm="100000">
                                          <p:val>
                                            <p:strVal val="#ppt_x"/>
                                          </p:val>
                                        </p:tav>
                                      </p:tavLst>
                                    </p:anim>
                                    <p:anim calcmode="lin" valueType="num">
                                      <p:cBhvr>
                                        <p:cTn id="37" dur="500" fill="hold"/>
                                        <p:tgtEl>
                                          <p:spTgt spid="77"/>
                                        </p:tgtEl>
                                        <p:attrNameLst>
                                          <p:attrName>ppt_y</p:attrName>
                                        </p:attrNameLst>
                                      </p:cBhvr>
                                      <p:tavLst>
                                        <p:tav tm="0">
                                          <p:val>
                                            <p:strVal val="#ppt_y+.1"/>
                                          </p:val>
                                        </p:tav>
                                        <p:tav tm="100000">
                                          <p:val>
                                            <p:strVal val="#ppt_y"/>
                                          </p:val>
                                        </p:tav>
                                      </p:tavLst>
                                    </p:anim>
                                  </p:childTnLst>
                                </p:cTn>
                              </p:par>
                            </p:childTnLst>
                          </p:cTn>
                        </p:par>
                        <p:par>
                          <p:cTn id="38" fill="hold">
                            <p:stCondLst>
                              <p:cond delay="1750"/>
                            </p:stCondLst>
                            <p:childTnLst>
                              <p:par>
                                <p:cTn id="39" presetID="8" presetClass="emph" presetSubtype="0" fill="hold" nodeType="afterEffect">
                                  <p:stCondLst>
                                    <p:cond delay="0"/>
                                  </p:stCondLst>
                                  <p:childTnLst>
                                    <p:animRot by="7200000">
                                      <p:cBhvr>
                                        <p:cTn id="40" dur="1000" fill="hold"/>
                                        <p:tgtEl>
                                          <p:spTgt spid="53"/>
                                        </p:tgtEl>
                                        <p:attrNameLst>
                                          <p:attrName>r</p:attrName>
                                        </p:attrNameLst>
                                      </p:cBhvr>
                                    </p:animRot>
                                  </p:childTnLst>
                                </p:cTn>
                              </p:par>
                              <p:par>
                                <p:cTn id="41" presetID="19" presetClass="emph" presetSubtype="0" fill="hold" grpId="0" nodeType="withEffect">
                                  <p:stCondLst>
                                    <p:cond delay="0"/>
                                  </p:stCondLst>
                                  <p:childTnLst>
                                    <p:animClr clrSpc="rgb" dir="cw">
                                      <p:cBhvr override="childStyle">
                                        <p:cTn id="42" dur="250" fill="hold"/>
                                        <p:tgtEl>
                                          <p:spTgt spid="52"/>
                                        </p:tgtEl>
                                        <p:attrNameLst>
                                          <p:attrName>style.color</p:attrName>
                                        </p:attrNameLst>
                                      </p:cBhvr>
                                      <p:to>
                                        <a:srgbClr val="FF5969"/>
                                      </p:to>
                                    </p:animClr>
                                    <p:animClr clrSpc="rgb" dir="cw">
                                      <p:cBhvr>
                                        <p:cTn id="43" dur="250" fill="hold"/>
                                        <p:tgtEl>
                                          <p:spTgt spid="52"/>
                                        </p:tgtEl>
                                        <p:attrNameLst>
                                          <p:attrName>fillcolor</p:attrName>
                                        </p:attrNameLst>
                                      </p:cBhvr>
                                      <p:to>
                                        <a:srgbClr val="FF5969"/>
                                      </p:to>
                                    </p:animClr>
                                    <p:set>
                                      <p:cBhvr>
                                        <p:cTn id="44" dur="250" fill="hold"/>
                                        <p:tgtEl>
                                          <p:spTgt spid="52"/>
                                        </p:tgtEl>
                                        <p:attrNameLst>
                                          <p:attrName>fill.type</p:attrName>
                                        </p:attrNameLst>
                                      </p:cBhvr>
                                      <p:to>
                                        <p:strVal val="solid"/>
                                      </p:to>
                                    </p:set>
                                    <p:set>
                                      <p:cBhvr>
                                        <p:cTn id="45" dur="250" fill="hold"/>
                                        <p:tgtEl>
                                          <p:spTgt spid="52"/>
                                        </p:tgtEl>
                                        <p:attrNameLst>
                                          <p:attrName>fill.on</p:attrName>
                                        </p:attrNameLst>
                                      </p:cBhvr>
                                      <p:to>
                                        <p:strVal val="true"/>
                                      </p:to>
                                    </p:set>
                                  </p:childTnLst>
                                </p:cTn>
                              </p:par>
                              <p:par>
                                <p:cTn id="46" presetID="19" presetClass="emph" presetSubtype="0" fill="hold" grpId="0" nodeType="withEffect">
                                  <p:stCondLst>
                                    <p:cond delay="250"/>
                                  </p:stCondLst>
                                  <p:childTnLst>
                                    <p:animClr clrSpc="rgb" dir="cw">
                                      <p:cBhvr override="childStyle">
                                        <p:cTn id="47" dur="250" fill="hold"/>
                                        <p:tgtEl>
                                          <p:spTgt spid="50"/>
                                        </p:tgtEl>
                                        <p:attrNameLst>
                                          <p:attrName>style.color</p:attrName>
                                        </p:attrNameLst>
                                      </p:cBhvr>
                                      <p:to>
                                        <a:srgbClr val="FF5969"/>
                                      </p:to>
                                    </p:animClr>
                                    <p:animClr clrSpc="rgb" dir="cw">
                                      <p:cBhvr>
                                        <p:cTn id="48" dur="250" fill="hold"/>
                                        <p:tgtEl>
                                          <p:spTgt spid="50"/>
                                        </p:tgtEl>
                                        <p:attrNameLst>
                                          <p:attrName>fillcolor</p:attrName>
                                        </p:attrNameLst>
                                      </p:cBhvr>
                                      <p:to>
                                        <a:srgbClr val="FF5969"/>
                                      </p:to>
                                    </p:animClr>
                                    <p:set>
                                      <p:cBhvr>
                                        <p:cTn id="49" dur="250" fill="hold"/>
                                        <p:tgtEl>
                                          <p:spTgt spid="50"/>
                                        </p:tgtEl>
                                        <p:attrNameLst>
                                          <p:attrName>fill.type</p:attrName>
                                        </p:attrNameLst>
                                      </p:cBhvr>
                                      <p:to>
                                        <p:strVal val="solid"/>
                                      </p:to>
                                    </p:set>
                                    <p:set>
                                      <p:cBhvr>
                                        <p:cTn id="50" dur="250" fill="hold"/>
                                        <p:tgtEl>
                                          <p:spTgt spid="50"/>
                                        </p:tgtEl>
                                        <p:attrNameLst>
                                          <p:attrName>fill.on</p:attrName>
                                        </p:attrNameLst>
                                      </p:cBhvr>
                                      <p:to>
                                        <p:strVal val="true"/>
                                      </p:to>
                                    </p:set>
                                  </p:childTnLst>
                                </p:cTn>
                              </p:par>
                              <p:par>
                                <p:cTn id="51" presetID="19" presetClass="emph" presetSubtype="0" fill="hold" grpId="0" nodeType="withEffect">
                                  <p:stCondLst>
                                    <p:cond delay="500"/>
                                  </p:stCondLst>
                                  <p:childTnLst>
                                    <p:animClr clrSpc="rgb" dir="cw">
                                      <p:cBhvr override="childStyle">
                                        <p:cTn id="52" dur="250" fill="hold"/>
                                        <p:tgtEl>
                                          <p:spTgt spid="48"/>
                                        </p:tgtEl>
                                        <p:attrNameLst>
                                          <p:attrName>style.color</p:attrName>
                                        </p:attrNameLst>
                                      </p:cBhvr>
                                      <p:to>
                                        <a:srgbClr val="FF5969"/>
                                      </p:to>
                                    </p:animClr>
                                    <p:animClr clrSpc="rgb" dir="cw">
                                      <p:cBhvr>
                                        <p:cTn id="53" dur="250" fill="hold"/>
                                        <p:tgtEl>
                                          <p:spTgt spid="48"/>
                                        </p:tgtEl>
                                        <p:attrNameLst>
                                          <p:attrName>fillcolor</p:attrName>
                                        </p:attrNameLst>
                                      </p:cBhvr>
                                      <p:to>
                                        <a:srgbClr val="FF5969"/>
                                      </p:to>
                                    </p:animClr>
                                    <p:set>
                                      <p:cBhvr>
                                        <p:cTn id="54" dur="250" fill="hold"/>
                                        <p:tgtEl>
                                          <p:spTgt spid="48"/>
                                        </p:tgtEl>
                                        <p:attrNameLst>
                                          <p:attrName>fill.type</p:attrName>
                                        </p:attrNameLst>
                                      </p:cBhvr>
                                      <p:to>
                                        <p:strVal val="solid"/>
                                      </p:to>
                                    </p:set>
                                    <p:set>
                                      <p:cBhvr>
                                        <p:cTn id="55" dur="250" fill="hold"/>
                                        <p:tgtEl>
                                          <p:spTgt spid="48"/>
                                        </p:tgtEl>
                                        <p:attrNameLst>
                                          <p:attrName>fill.on</p:attrName>
                                        </p:attrNameLst>
                                      </p:cBhvr>
                                      <p:to>
                                        <p:strVal val="true"/>
                                      </p:to>
                                    </p:set>
                                  </p:childTnLst>
                                </p:cTn>
                              </p:par>
                              <p:par>
                                <p:cTn id="56" presetID="19" presetClass="emph" presetSubtype="0" fill="hold" grpId="0" nodeType="withEffect">
                                  <p:stCondLst>
                                    <p:cond delay="750"/>
                                  </p:stCondLst>
                                  <p:childTnLst>
                                    <p:animClr clrSpc="rgb" dir="cw">
                                      <p:cBhvr override="childStyle">
                                        <p:cTn id="57" dur="250" fill="hold"/>
                                        <p:tgtEl>
                                          <p:spTgt spid="47"/>
                                        </p:tgtEl>
                                        <p:attrNameLst>
                                          <p:attrName>style.color</p:attrName>
                                        </p:attrNameLst>
                                      </p:cBhvr>
                                      <p:to>
                                        <a:srgbClr val="FF5969"/>
                                      </p:to>
                                    </p:animClr>
                                    <p:animClr clrSpc="rgb" dir="cw">
                                      <p:cBhvr>
                                        <p:cTn id="58" dur="250" fill="hold"/>
                                        <p:tgtEl>
                                          <p:spTgt spid="47"/>
                                        </p:tgtEl>
                                        <p:attrNameLst>
                                          <p:attrName>fillcolor</p:attrName>
                                        </p:attrNameLst>
                                      </p:cBhvr>
                                      <p:to>
                                        <a:srgbClr val="FF5969"/>
                                      </p:to>
                                    </p:animClr>
                                    <p:set>
                                      <p:cBhvr>
                                        <p:cTn id="59" dur="250" fill="hold"/>
                                        <p:tgtEl>
                                          <p:spTgt spid="47"/>
                                        </p:tgtEl>
                                        <p:attrNameLst>
                                          <p:attrName>fill.type</p:attrName>
                                        </p:attrNameLst>
                                      </p:cBhvr>
                                      <p:to>
                                        <p:strVal val="solid"/>
                                      </p:to>
                                    </p:set>
                                    <p:set>
                                      <p:cBhvr>
                                        <p:cTn id="60" dur="250" fill="hold"/>
                                        <p:tgtEl>
                                          <p:spTgt spid="47"/>
                                        </p:tgtEl>
                                        <p:attrNameLst>
                                          <p:attrName>fill.on</p:attrName>
                                        </p:attrNameLst>
                                      </p:cBhvr>
                                      <p:to>
                                        <p:strVal val="true"/>
                                      </p:to>
                                    </p:set>
                                  </p:childTnLst>
                                </p:cTn>
                              </p:par>
                            </p:childTnLst>
                          </p:cTn>
                        </p:par>
                        <p:par>
                          <p:cTn id="61" fill="hold">
                            <p:stCondLst>
                              <p:cond delay="2750"/>
                            </p:stCondLst>
                            <p:childTnLst>
                              <p:par>
                                <p:cTn id="62" presetID="42" presetClass="entr" presetSubtype="0" fill="hold" nodeType="after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anim calcmode="lin" valueType="num">
                                      <p:cBhvr>
                                        <p:cTn id="65" dur="500" fill="hold"/>
                                        <p:tgtEl>
                                          <p:spTgt spid="93"/>
                                        </p:tgtEl>
                                        <p:attrNameLst>
                                          <p:attrName>ppt_x</p:attrName>
                                        </p:attrNameLst>
                                      </p:cBhvr>
                                      <p:tavLst>
                                        <p:tav tm="0">
                                          <p:val>
                                            <p:strVal val="#ppt_x"/>
                                          </p:val>
                                        </p:tav>
                                        <p:tav tm="100000">
                                          <p:val>
                                            <p:strVal val="#ppt_x"/>
                                          </p:val>
                                        </p:tav>
                                      </p:tavLst>
                                    </p:anim>
                                    <p:anim calcmode="lin" valueType="num">
                                      <p:cBhvr>
                                        <p:cTn id="66" dur="500" fill="hold"/>
                                        <p:tgtEl>
                                          <p:spTgt spid="93"/>
                                        </p:tgtEl>
                                        <p:attrNameLst>
                                          <p:attrName>ppt_y</p:attrName>
                                        </p:attrNameLst>
                                      </p:cBhvr>
                                      <p:tavLst>
                                        <p:tav tm="0">
                                          <p:val>
                                            <p:strVal val="#ppt_y+.1"/>
                                          </p:val>
                                        </p:tav>
                                        <p:tav tm="100000">
                                          <p:val>
                                            <p:strVal val="#ppt_y"/>
                                          </p:val>
                                        </p:tav>
                                      </p:tavLst>
                                    </p:anim>
                                  </p:childTnLst>
                                </p:cTn>
                              </p:par>
                            </p:childTnLst>
                          </p:cTn>
                        </p:par>
                        <p:par>
                          <p:cTn id="67" fill="hold">
                            <p:stCondLst>
                              <p:cond delay="3250"/>
                            </p:stCondLst>
                            <p:childTnLst>
                              <p:par>
                                <p:cTn id="68" presetID="8" presetClass="emph" presetSubtype="0" fill="hold" nodeType="afterEffect">
                                  <p:stCondLst>
                                    <p:cond delay="0"/>
                                  </p:stCondLst>
                                  <p:childTnLst>
                                    <p:animRot by="5400000">
                                      <p:cBhvr>
                                        <p:cTn id="69" dur="750" fill="hold"/>
                                        <p:tgtEl>
                                          <p:spTgt spid="65"/>
                                        </p:tgtEl>
                                        <p:attrNameLst>
                                          <p:attrName>r</p:attrName>
                                        </p:attrNameLst>
                                      </p:cBhvr>
                                    </p:animRot>
                                  </p:childTnLst>
                                </p:cTn>
                              </p:par>
                              <p:par>
                                <p:cTn id="70" presetID="19" presetClass="emph" presetSubtype="0" fill="hold" grpId="0" nodeType="withEffect">
                                  <p:stCondLst>
                                    <p:cond delay="0"/>
                                  </p:stCondLst>
                                  <p:childTnLst>
                                    <p:animClr clrSpc="rgb" dir="cw">
                                      <p:cBhvr override="childStyle">
                                        <p:cTn id="71" dur="250" fill="hold"/>
                                        <p:tgtEl>
                                          <p:spTgt spid="64"/>
                                        </p:tgtEl>
                                        <p:attrNameLst>
                                          <p:attrName>style.color</p:attrName>
                                        </p:attrNameLst>
                                      </p:cBhvr>
                                      <p:to>
                                        <a:srgbClr val="FFC730"/>
                                      </p:to>
                                    </p:animClr>
                                    <p:animClr clrSpc="rgb" dir="cw">
                                      <p:cBhvr>
                                        <p:cTn id="72" dur="250" fill="hold"/>
                                        <p:tgtEl>
                                          <p:spTgt spid="64"/>
                                        </p:tgtEl>
                                        <p:attrNameLst>
                                          <p:attrName>fillcolor</p:attrName>
                                        </p:attrNameLst>
                                      </p:cBhvr>
                                      <p:to>
                                        <a:srgbClr val="FFC730"/>
                                      </p:to>
                                    </p:animClr>
                                    <p:set>
                                      <p:cBhvr>
                                        <p:cTn id="73" dur="250" fill="hold"/>
                                        <p:tgtEl>
                                          <p:spTgt spid="64"/>
                                        </p:tgtEl>
                                        <p:attrNameLst>
                                          <p:attrName>fill.type</p:attrName>
                                        </p:attrNameLst>
                                      </p:cBhvr>
                                      <p:to>
                                        <p:strVal val="solid"/>
                                      </p:to>
                                    </p:set>
                                    <p:set>
                                      <p:cBhvr>
                                        <p:cTn id="74" dur="250" fill="hold"/>
                                        <p:tgtEl>
                                          <p:spTgt spid="64"/>
                                        </p:tgtEl>
                                        <p:attrNameLst>
                                          <p:attrName>fill.on</p:attrName>
                                        </p:attrNameLst>
                                      </p:cBhvr>
                                      <p:to>
                                        <p:strVal val="true"/>
                                      </p:to>
                                    </p:set>
                                  </p:childTnLst>
                                </p:cTn>
                              </p:par>
                              <p:par>
                                <p:cTn id="75" presetID="19" presetClass="emph" presetSubtype="0" fill="hold" grpId="0" nodeType="withEffect">
                                  <p:stCondLst>
                                    <p:cond delay="250"/>
                                  </p:stCondLst>
                                  <p:childTnLst>
                                    <p:animClr clrSpc="rgb" dir="cw">
                                      <p:cBhvr override="childStyle">
                                        <p:cTn id="76" dur="250" fill="hold"/>
                                        <p:tgtEl>
                                          <p:spTgt spid="62"/>
                                        </p:tgtEl>
                                        <p:attrNameLst>
                                          <p:attrName>style.color</p:attrName>
                                        </p:attrNameLst>
                                      </p:cBhvr>
                                      <p:to>
                                        <a:srgbClr val="FFC730"/>
                                      </p:to>
                                    </p:animClr>
                                    <p:animClr clrSpc="rgb" dir="cw">
                                      <p:cBhvr>
                                        <p:cTn id="77" dur="250" fill="hold"/>
                                        <p:tgtEl>
                                          <p:spTgt spid="62"/>
                                        </p:tgtEl>
                                        <p:attrNameLst>
                                          <p:attrName>fillcolor</p:attrName>
                                        </p:attrNameLst>
                                      </p:cBhvr>
                                      <p:to>
                                        <a:srgbClr val="FFC730"/>
                                      </p:to>
                                    </p:animClr>
                                    <p:set>
                                      <p:cBhvr>
                                        <p:cTn id="78" dur="250" fill="hold"/>
                                        <p:tgtEl>
                                          <p:spTgt spid="62"/>
                                        </p:tgtEl>
                                        <p:attrNameLst>
                                          <p:attrName>fill.type</p:attrName>
                                        </p:attrNameLst>
                                      </p:cBhvr>
                                      <p:to>
                                        <p:strVal val="solid"/>
                                      </p:to>
                                    </p:set>
                                    <p:set>
                                      <p:cBhvr>
                                        <p:cTn id="79" dur="250" fill="hold"/>
                                        <p:tgtEl>
                                          <p:spTgt spid="62"/>
                                        </p:tgtEl>
                                        <p:attrNameLst>
                                          <p:attrName>fill.on</p:attrName>
                                        </p:attrNameLst>
                                      </p:cBhvr>
                                      <p:to>
                                        <p:strVal val="true"/>
                                      </p:to>
                                    </p:set>
                                  </p:childTnLst>
                                </p:cTn>
                              </p:par>
                              <p:par>
                                <p:cTn id="80" presetID="19" presetClass="emph" presetSubtype="0" fill="hold" grpId="0" nodeType="withEffect">
                                  <p:stCondLst>
                                    <p:cond delay="500"/>
                                  </p:stCondLst>
                                  <p:childTnLst>
                                    <p:animClr clrSpc="rgb" dir="cw">
                                      <p:cBhvr override="childStyle">
                                        <p:cTn id="81" dur="250" fill="hold"/>
                                        <p:tgtEl>
                                          <p:spTgt spid="60"/>
                                        </p:tgtEl>
                                        <p:attrNameLst>
                                          <p:attrName>style.color</p:attrName>
                                        </p:attrNameLst>
                                      </p:cBhvr>
                                      <p:to>
                                        <a:srgbClr val="FFC730"/>
                                      </p:to>
                                    </p:animClr>
                                    <p:animClr clrSpc="rgb" dir="cw">
                                      <p:cBhvr>
                                        <p:cTn id="82" dur="250" fill="hold"/>
                                        <p:tgtEl>
                                          <p:spTgt spid="60"/>
                                        </p:tgtEl>
                                        <p:attrNameLst>
                                          <p:attrName>fillcolor</p:attrName>
                                        </p:attrNameLst>
                                      </p:cBhvr>
                                      <p:to>
                                        <a:srgbClr val="FFC730"/>
                                      </p:to>
                                    </p:animClr>
                                    <p:set>
                                      <p:cBhvr>
                                        <p:cTn id="83" dur="250" fill="hold"/>
                                        <p:tgtEl>
                                          <p:spTgt spid="60"/>
                                        </p:tgtEl>
                                        <p:attrNameLst>
                                          <p:attrName>fill.type</p:attrName>
                                        </p:attrNameLst>
                                      </p:cBhvr>
                                      <p:to>
                                        <p:strVal val="solid"/>
                                      </p:to>
                                    </p:set>
                                    <p:set>
                                      <p:cBhvr>
                                        <p:cTn id="84" dur="250" fill="hold"/>
                                        <p:tgtEl>
                                          <p:spTgt spid="60"/>
                                        </p:tgtEl>
                                        <p:attrNameLst>
                                          <p:attrName>fill.on</p:attrName>
                                        </p:attrNameLst>
                                      </p:cBhvr>
                                      <p:to>
                                        <p:strVal val="true"/>
                                      </p:to>
                                    </p:set>
                                  </p:childTnLst>
                                </p:cTn>
                              </p:par>
                            </p:childTnLst>
                          </p:cTn>
                        </p:par>
                        <p:par>
                          <p:cTn id="85" fill="hold">
                            <p:stCondLst>
                              <p:cond delay="4000"/>
                            </p:stCondLst>
                            <p:childTnLst>
                              <p:par>
                                <p:cTn id="86" presetID="42" presetClass="entr" presetSubtype="0" fill="hold" nodeType="afterEffect">
                                  <p:stCondLst>
                                    <p:cond delay="0"/>
                                  </p:stCondLst>
                                  <p:childTnLst>
                                    <p:set>
                                      <p:cBhvr>
                                        <p:cTn id="87" dur="1" fill="hold">
                                          <p:stCondLst>
                                            <p:cond delay="0"/>
                                          </p:stCondLst>
                                        </p:cTn>
                                        <p:tgtEl>
                                          <p:spTgt spid="97"/>
                                        </p:tgtEl>
                                        <p:attrNameLst>
                                          <p:attrName>style.visibility</p:attrName>
                                        </p:attrNameLst>
                                      </p:cBhvr>
                                      <p:to>
                                        <p:strVal val="visible"/>
                                      </p:to>
                                    </p:set>
                                    <p:animEffect transition="in" filter="fade">
                                      <p:cBhvr>
                                        <p:cTn id="88" dur="500"/>
                                        <p:tgtEl>
                                          <p:spTgt spid="97"/>
                                        </p:tgtEl>
                                      </p:cBhvr>
                                    </p:animEffect>
                                    <p:anim calcmode="lin" valueType="num">
                                      <p:cBhvr>
                                        <p:cTn id="89" dur="500" fill="hold"/>
                                        <p:tgtEl>
                                          <p:spTgt spid="97"/>
                                        </p:tgtEl>
                                        <p:attrNameLst>
                                          <p:attrName>ppt_x</p:attrName>
                                        </p:attrNameLst>
                                      </p:cBhvr>
                                      <p:tavLst>
                                        <p:tav tm="0">
                                          <p:val>
                                            <p:strVal val="#ppt_x"/>
                                          </p:val>
                                        </p:tav>
                                        <p:tav tm="100000">
                                          <p:val>
                                            <p:strVal val="#ppt_x"/>
                                          </p:val>
                                        </p:tav>
                                      </p:tavLst>
                                    </p:anim>
                                    <p:anim calcmode="lin" valueType="num">
                                      <p:cBhvr>
                                        <p:cTn id="90" dur="5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74" grpId="0" animBg="1"/>
      <p:bldP spid="47" grpId="0" animBg="1"/>
      <p:bldP spid="48" grpId="0" animBg="1"/>
      <p:bldP spid="50" grpId="0" animBg="1"/>
      <p:bldP spid="52" grpId="0" animBg="1"/>
      <p:bldP spid="60" grpId="0" animBg="1"/>
      <p:bldP spid="62" grpId="0" animBg="1"/>
      <p:bldP spid="6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497D8E60-E2D9-43F7-B7BC-F29DB3F5056E}"/>
              </a:ext>
            </a:extLst>
          </p:cNvPr>
          <p:cNvSpPr/>
          <p:nvPr/>
        </p:nvSpPr>
        <p:spPr>
          <a:xfrm>
            <a:off x="2317901"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B4C66E0B-AFD2-4883-A405-AAB088A0ED5A}"/>
              </a:ext>
            </a:extLst>
          </p:cNvPr>
          <p:cNvSpPr/>
          <p:nvPr/>
        </p:nvSpPr>
        <p:spPr>
          <a:xfrm>
            <a:off x="1490528"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16B0AA2D-8782-4670-AB2A-2C91C86246A6}"/>
              </a:ext>
            </a:extLst>
          </p:cNvPr>
          <p:cNvSpPr/>
          <p:nvPr/>
        </p:nvSpPr>
        <p:spPr>
          <a:xfrm>
            <a:off x="2982192"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F277C2F5-7FD7-476A-BC3D-2105C9558805}"/>
              </a:ext>
            </a:extLst>
          </p:cNvPr>
          <p:cNvSpPr/>
          <p:nvPr/>
        </p:nvSpPr>
        <p:spPr>
          <a:xfrm>
            <a:off x="874939"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4E0D99EA-9B8D-4047-BE45-D5E60A746D0F}"/>
              </a:ext>
            </a:extLst>
          </p:cNvPr>
          <p:cNvSpPr/>
          <p:nvPr/>
        </p:nvSpPr>
        <p:spPr>
          <a:xfrm>
            <a:off x="3457967"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eeform: Shape 73">
            <a:extLst>
              <a:ext uri="{FF2B5EF4-FFF2-40B4-BE49-F238E27FC236}">
                <a16:creationId xmlns:a16="http://schemas.microsoft.com/office/drawing/2014/main" id="{E47061B6-37A0-4EB0-94CB-69A9BEEA16E9}"/>
              </a:ext>
            </a:extLst>
          </p:cNvPr>
          <p:cNvSpPr/>
          <p:nvPr/>
        </p:nvSpPr>
        <p:spPr>
          <a:xfrm>
            <a:off x="633388"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a:extLst>
              <a:ext uri="{FF2B5EF4-FFF2-40B4-BE49-F238E27FC236}">
                <a16:creationId xmlns:a16="http://schemas.microsoft.com/office/drawing/2014/main" id="{29F874F2-1E30-4D50-BD99-D5E647F33DAE}"/>
              </a:ext>
            </a:extLst>
          </p:cNvPr>
          <p:cNvGrpSpPr/>
          <p:nvPr/>
        </p:nvGrpSpPr>
        <p:grpSpPr>
          <a:xfrm rot="3464532">
            <a:off x="615290" y="2305881"/>
            <a:ext cx="3300628" cy="3300628"/>
            <a:chOff x="5169242" y="1982572"/>
            <a:chExt cx="3300628" cy="3300628"/>
          </a:xfrm>
        </p:grpSpPr>
        <p:sp>
          <p:nvSpPr>
            <p:cNvPr id="78" name="Circle: Hollow 77">
              <a:extLst>
                <a:ext uri="{FF2B5EF4-FFF2-40B4-BE49-F238E27FC236}">
                  <a16:creationId xmlns:a16="http://schemas.microsoft.com/office/drawing/2014/main" id="{2251379E-98D0-47F6-AB30-F80A4C5C1847}"/>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98D00F6-FE8C-455F-9F3C-2C74DBDA757B}"/>
                </a:ext>
              </a:extLst>
            </p:cNvPr>
            <p:cNvGrpSpPr/>
            <p:nvPr/>
          </p:nvGrpSpPr>
          <p:grpSpPr>
            <a:xfrm>
              <a:off x="6520420" y="2113155"/>
              <a:ext cx="598272" cy="1818867"/>
              <a:chOff x="6520420" y="2113155"/>
              <a:chExt cx="598272" cy="1818867"/>
            </a:xfrm>
          </p:grpSpPr>
          <p:sp>
            <p:nvSpPr>
              <p:cNvPr id="79" name="Circle: Hollow 78">
                <a:extLst>
                  <a:ext uri="{FF2B5EF4-FFF2-40B4-BE49-F238E27FC236}">
                    <a16:creationId xmlns:a16="http://schemas.microsoft.com/office/drawing/2014/main" id="{6BFB2869-78DB-415B-A7B0-635AE6C5ACDC}"/>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A40CF6C-B79A-4FA1-9C3E-137696F0602F}"/>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D0CCA6D-E350-4D21-B891-BA13FA5F7416}"/>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Freeform: Shape 46">
            <a:extLst>
              <a:ext uri="{FF2B5EF4-FFF2-40B4-BE49-F238E27FC236}">
                <a16:creationId xmlns:a16="http://schemas.microsoft.com/office/drawing/2014/main" id="{FC372C9E-5C8C-4242-B96A-8E906875581D}"/>
              </a:ext>
            </a:extLst>
          </p:cNvPr>
          <p:cNvSpPr/>
          <p:nvPr/>
        </p:nvSpPr>
        <p:spPr>
          <a:xfrm>
            <a:off x="6094304"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FC432286-E47E-428E-B9A1-0FAD9829DDCA}"/>
              </a:ext>
            </a:extLst>
          </p:cNvPr>
          <p:cNvSpPr/>
          <p:nvPr/>
        </p:nvSpPr>
        <p:spPr>
          <a:xfrm>
            <a:off x="5266931"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328D9E48-3692-41C4-9835-CFE683465D69}"/>
              </a:ext>
            </a:extLst>
          </p:cNvPr>
          <p:cNvSpPr/>
          <p:nvPr/>
        </p:nvSpPr>
        <p:spPr>
          <a:xfrm>
            <a:off x="6758595"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976C8E84-0658-46A5-AF98-19D1612AFFCD}"/>
              </a:ext>
            </a:extLst>
          </p:cNvPr>
          <p:cNvSpPr/>
          <p:nvPr/>
        </p:nvSpPr>
        <p:spPr>
          <a:xfrm>
            <a:off x="4651342"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9BE0B884-E180-4077-86A9-0C3BC57F488C}"/>
              </a:ext>
            </a:extLst>
          </p:cNvPr>
          <p:cNvSpPr/>
          <p:nvPr/>
        </p:nvSpPr>
        <p:spPr>
          <a:xfrm>
            <a:off x="7234370"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E80288A3-616D-4D8B-BA27-D803650C35B6}"/>
              </a:ext>
            </a:extLst>
          </p:cNvPr>
          <p:cNvSpPr/>
          <p:nvPr/>
        </p:nvSpPr>
        <p:spPr>
          <a:xfrm>
            <a:off x="4409791"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52">
            <a:extLst>
              <a:ext uri="{FF2B5EF4-FFF2-40B4-BE49-F238E27FC236}">
                <a16:creationId xmlns:a16="http://schemas.microsoft.com/office/drawing/2014/main" id="{E618B81C-6A33-41E1-BF94-2CF764D69054}"/>
              </a:ext>
            </a:extLst>
          </p:cNvPr>
          <p:cNvGrpSpPr/>
          <p:nvPr/>
        </p:nvGrpSpPr>
        <p:grpSpPr>
          <a:xfrm rot="1766063">
            <a:off x="4391693" y="2305881"/>
            <a:ext cx="3300628" cy="3300628"/>
            <a:chOff x="5169242" y="1982572"/>
            <a:chExt cx="3300628" cy="3300628"/>
          </a:xfrm>
        </p:grpSpPr>
        <p:sp>
          <p:nvSpPr>
            <p:cNvPr id="54" name="Circle: Hollow 53">
              <a:extLst>
                <a:ext uri="{FF2B5EF4-FFF2-40B4-BE49-F238E27FC236}">
                  <a16:creationId xmlns:a16="http://schemas.microsoft.com/office/drawing/2014/main" id="{5BE21D2C-4966-4219-AAE9-63C6B5A0D0C5}"/>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a:extLst>
                <a:ext uri="{FF2B5EF4-FFF2-40B4-BE49-F238E27FC236}">
                  <a16:creationId xmlns:a16="http://schemas.microsoft.com/office/drawing/2014/main" id="{71603F09-A0AC-46AE-BAED-C6292E8D8FC9}"/>
                </a:ext>
              </a:extLst>
            </p:cNvPr>
            <p:cNvGrpSpPr/>
            <p:nvPr/>
          </p:nvGrpSpPr>
          <p:grpSpPr>
            <a:xfrm>
              <a:off x="6520420" y="2113155"/>
              <a:ext cx="598272" cy="1818867"/>
              <a:chOff x="6520420" y="2113155"/>
              <a:chExt cx="598272" cy="1818867"/>
            </a:xfrm>
          </p:grpSpPr>
          <p:sp>
            <p:nvSpPr>
              <p:cNvPr id="56" name="Circle: Hollow 55">
                <a:extLst>
                  <a:ext uri="{FF2B5EF4-FFF2-40B4-BE49-F238E27FC236}">
                    <a16:creationId xmlns:a16="http://schemas.microsoft.com/office/drawing/2014/main" id="{01D9D149-6C2F-49C7-B4AF-4A93BDED3266}"/>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120A0265-D5DD-4151-9785-7F9884FC2BF3}"/>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2CF8848-3661-4FE1-8D49-35F7DE89195F}"/>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9" name="Freeform: Shape 58">
            <a:extLst>
              <a:ext uri="{FF2B5EF4-FFF2-40B4-BE49-F238E27FC236}">
                <a16:creationId xmlns:a16="http://schemas.microsoft.com/office/drawing/2014/main" id="{1C9A632B-09AB-4C11-884D-EE73B0016A22}"/>
              </a:ext>
            </a:extLst>
          </p:cNvPr>
          <p:cNvSpPr/>
          <p:nvPr/>
        </p:nvSpPr>
        <p:spPr>
          <a:xfrm>
            <a:off x="9882694"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FFAAA6FB-F6B8-4561-A3A3-A646745DE559}"/>
              </a:ext>
            </a:extLst>
          </p:cNvPr>
          <p:cNvSpPr/>
          <p:nvPr/>
        </p:nvSpPr>
        <p:spPr>
          <a:xfrm>
            <a:off x="9055321"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75752244-1682-49A5-A953-7523C57D154F}"/>
              </a:ext>
            </a:extLst>
          </p:cNvPr>
          <p:cNvSpPr/>
          <p:nvPr/>
        </p:nvSpPr>
        <p:spPr>
          <a:xfrm>
            <a:off x="10546985"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64EEC064-D773-46B8-B79D-77CCD59C144A}"/>
              </a:ext>
            </a:extLst>
          </p:cNvPr>
          <p:cNvSpPr/>
          <p:nvPr/>
        </p:nvSpPr>
        <p:spPr>
          <a:xfrm>
            <a:off x="8439732"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C8A6626C-DB3E-4927-8E7E-036876966048}"/>
              </a:ext>
            </a:extLst>
          </p:cNvPr>
          <p:cNvSpPr/>
          <p:nvPr/>
        </p:nvSpPr>
        <p:spPr>
          <a:xfrm>
            <a:off x="11022760"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7F790A39-D839-4ECA-B25F-938AC78DC332}"/>
              </a:ext>
            </a:extLst>
          </p:cNvPr>
          <p:cNvSpPr/>
          <p:nvPr/>
        </p:nvSpPr>
        <p:spPr>
          <a:xfrm>
            <a:off x="8198181"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5" name="Group 64">
            <a:extLst>
              <a:ext uri="{FF2B5EF4-FFF2-40B4-BE49-F238E27FC236}">
                <a16:creationId xmlns:a16="http://schemas.microsoft.com/office/drawing/2014/main" id="{2246E8D5-13F2-48F9-9899-7152C43CE013}"/>
              </a:ext>
            </a:extLst>
          </p:cNvPr>
          <p:cNvGrpSpPr/>
          <p:nvPr/>
        </p:nvGrpSpPr>
        <p:grpSpPr>
          <a:xfrm>
            <a:off x="8180083" y="2305881"/>
            <a:ext cx="3300628" cy="3300628"/>
            <a:chOff x="5169242" y="1982572"/>
            <a:chExt cx="3300628" cy="3300628"/>
          </a:xfrm>
        </p:grpSpPr>
        <p:sp>
          <p:nvSpPr>
            <p:cNvPr id="66" name="Circle: Hollow 65">
              <a:extLst>
                <a:ext uri="{FF2B5EF4-FFF2-40B4-BE49-F238E27FC236}">
                  <a16:creationId xmlns:a16="http://schemas.microsoft.com/office/drawing/2014/main" id="{C9CDC7DF-3404-4E1D-B05E-2788A70B6D3F}"/>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a:extLst>
                <a:ext uri="{FF2B5EF4-FFF2-40B4-BE49-F238E27FC236}">
                  <a16:creationId xmlns:a16="http://schemas.microsoft.com/office/drawing/2014/main" id="{226C0650-0C48-43F7-B69B-2CF1A5093102}"/>
                </a:ext>
              </a:extLst>
            </p:cNvPr>
            <p:cNvGrpSpPr/>
            <p:nvPr/>
          </p:nvGrpSpPr>
          <p:grpSpPr>
            <a:xfrm>
              <a:off x="6520420" y="2113155"/>
              <a:ext cx="598272" cy="1818867"/>
              <a:chOff x="6520420" y="2113155"/>
              <a:chExt cx="598272" cy="1818867"/>
            </a:xfrm>
          </p:grpSpPr>
          <p:sp>
            <p:nvSpPr>
              <p:cNvPr id="68" name="Circle: Hollow 67">
                <a:extLst>
                  <a:ext uri="{FF2B5EF4-FFF2-40B4-BE49-F238E27FC236}">
                    <a16:creationId xmlns:a16="http://schemas.microsoft.com/office/drawing/2014/main" id="{46D6F350-2F6F-4671-8545-D3EFD54A9960}"/>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71CBFA5B-72D5-4A90-A6FE-5B4240DE48C6}"/>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C2FED92-83F2-4AE0-BC7B-A61058B7FB0D}"/>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0" name="TextBox 79">
            <a:extLst>
              <a:ext uri="{FF2B5EF4-FFF2-40B4-BE49-F238E27FC236}">
                <a16:creationId xmlns:a16="http://schemas.microsoft.com/office/drawing/2014/main" id="{E1C19497-827D-488E-A9C7-FFF480AF836A}"/>
              </a:ext>
            </a:extLst>
          </p:cNvPr>
          <p:cNvSpPr txBox="1"/>
          <p:nvPr/>
        </p:nvSpPr>
        <p:spPr>
          <a:xfrm>
            <a:off x="1143862" y="4539417"/>
            <a:ext cx="2243480" cy="1015663"/>
          </a:xfrm>
          <a:prstGeom prst="rect">
            <a:avLst/>
          </a:prstGeom>
          <a:noFill/>
        </p:spPr>
        <p:txBody>
          <a:bodyPr wrap="square" rtlCol="0">
            <a:spAutoFit/>
          </a:bodyPr>
          <a:lstStyle/>
          <a:p>
            <a:pPr algn="ctr"/>
            <a:r>
              <a:rPr lang="en-US" sz="3600" b="1" dirty="0">
                <a:solidFill>
                  <a:srgbClr val="52CDC0"/>
                </a:solidFill>
                <a:latin typeface="Montserrat ExtraBold" panose="00000900000000000000" pitchFamily="50" charset="0"/>
              </a:rPr>
              <a:t>LOGIN</a:t>
            </a:r>
          </a:p>
          <a:p>
            <a:pPr algn="ctr"/>
            <a:endParaRPr lang="en-US" sz="2400" b="1" dirty="0">
              <a:solidFill>
                <a:srgbClr val="52CDC0"/>
              </a:solidFill>
              <a:latin typeface="Montserrat ExtraBold" panose="00000900000000000000" pitchFamily="50" charset="0"/>
            </a:endParaRPr>
          </a:p>
        </p:txBody>
      </p:sp>
      <p:sp>
        <p:nvSpPr>
          <p:cNvPr id="91" name="TextBox 90">
            <a:extLst>
              <a:ext uri="{FF2B5EF4-FFF2-40B4-BE49-F238E27FC236}">
                <a16:creationId xmlns:a16="http://schemas.microsoft.com/office/drawing/2014/main" id="{FE89C103-42E8-4C1D-95F6-220FDF4E2F41}"/>
              </a:ext>
            </a:extLst>
          </p:cNvPr>
          <p:cNvSpPr txBox="1"/>
          <p:nvPr/>
        </p:nvSpPr>
        <p:spPr>
          <a:xfrm>
            <a:off x="2456543" y="335008"/>
            <a:ext cx="7278915" cy="707886"/>
          </a:xfrm>
          <a:prstGeom prst="rect">
            <a:avLst/>
          </a:prstGeom>
          <a:noFill/>
        </p:spPr>
        <p:txBody>
          <a:bodyPr wrap="square" rtlCol="0">
            <a:spAutoFit/>
          </a:bodyPr>
          <a:lstStyle/>
          <a:p>
            <a:pPr algn="ctr"/>
            <a:r>
              <a:rPr lang="en-CA" sz="4000" b="1" dirty="0">
                <a:solidFill>
                  <a:schemeClr val="bg1">
                    <a:lumMod val="65000"/>
                  </a:schemeClr>
                </a:solidFill>
                <a:latin typeface="Montserrat ExtraBold" panose="00000900000000000000" pitchFamily="50" charset="0"/>
              </a:rPr>
              <a:t>STUDENT MENAGMENT SYSTEM</a:t>
            </a:r>
            <a:endParaRPr lang="en-US" sz="4000" b="1" dirty="0">
              <a:solidFill>
                <a:schemeClr val="bg1">
                  <a:lumMod val="65000"/>
                </a:schemeClr>
              </a:solidFill>
              <a:latin typeface="Montserrat ExtraBold" panose="00000900000000000000" pitchFamily="50" charset="0"/>
            </a:endParaRPr>
          </a:p>
        </p:txBody>
      </p:sp>
      <p:sp>
        <p:nvSpPr>
          <p:cNvPr id="92" name="TextBox 91">
            <a:extLst>
              <a:ext uri="{FF2B5EF4-FFF2-40B4-BE49-F238E27FC236}">
                <a16:creationId xmlns:a16="http://schemas.microsoft.com/office/drawing/2014/main" id="{08162357-D4F7-4714-A91B-64B52FE0DB44}"/>
              </a:ext>
            </a:extLst>
          </p:cNvPr>
          <p:cNvSpPr txBox="1"/>
          <p:nvPr/>
        </p:nvSpPr>
        <p:spPr>
          <a:xfrm>
            <a:off x="2192559" y="993545"/>
            <a:ext cx="7805058" cy="646331"/>
          </a:xfrm>
          <a:prstGeom prst="rect">
            <a:avLst/>
          </a:prstGeom>
          <a:noFill/>
        </p:spPr>
        <p:txBody>
          <a:bodyPr wrap="square" rtlCol="0">
            <a:spAutoFit/>
          </a:bodyPr>
          <a:lstStyle/>
          <a:p>
            <a:pPr algn="ctr"/>
            <a:r>
              <a:rPr lang="en-US" sz="3600" spc="300" dirty="0">
                <a:solidFill>
                  <a:schemeClr val="bg2">
                    <a:lumMod val="10000"/>
                  </a:schemeClr>
                </a:solidFill>
                <a:latin typeface="Montserrat ExtraBold" panose="00000900000000000000" pitchFamily="50" charset="0"/>
              </a:rPr>
              <a:t>contents</a:t>
            </a:r>
          </a:p>
        </p:txBody>
      </p:sp>
      <p:sp>
        <p:nvSpPr>
          <p:cNvPr id="94" name="TextBox 93">
            <a:extLst>
              <a:ext uri="{FF2B5EF4-FFF2-40B4-BE49-F238E27FC236}">
                <a16:creationId xmlns:a16="http://schemas.microsoft.com/office/drawing/2014/main" id="{7410F06C-56A4-4992-A1AD-9CBD04775835}"/>
              </a:ext>
            </a:extLst>
          </p:cNvPr>
          <p:cNvSpPr txBox="1"/>
          <p:nvPr/>
        </p:nvSpPr>
        <p:spPr>
          <a:xfrm>
            <a:off x="4714610" y="4539417"/>
            <a:ext cx="2449135" cy="523220"/>
          </a:xfrm>
          <a:prstGeom prst="rect">
            <a:avLst/>
          </a:prstGeom>
          <a:noFill/>
        </p:spPr>
        <p:txBody>
          <a:bodyPr wrap="square" rtlCol="0">
            <a:spAutoFit/>
          </a:bodyPr>
          <a:lstStyle/>
          <a:p>
            <a:pPr algn="ctr"/>
            <a:r>
              <a:rPr lang="en-US" sz="2800" b="1" dirty="0">
                <a:solidFill>
                  <a:srgbClr val="FF5969"/>
                </a:solidFill>
                <a:latin typeface="Montserrat ExtraBold" panose="00000900000000000000" pitchFamily="50" charset="0"/>
              </a:rPr>
              <a:t>REGESTRATION</a:t>
            </a:r>
          </a:p>
        </p:txBody>
      </p:sp>
      <p:sp>
        <p:nvSpPr>
          <p:cNvPr id="98" name="TextBox 97">
            <a:extLst>
              <a:ext uri="{FF2B5EF4-FFF2-40B4-BE49-F238E27FC236}">
                <a16:creationId xmlns:a16="http://schemas.microsoft.com/office/drawing/2014/main" id="{F76F0875-F149-4E28-A0CC-0BD2C25133A8}"/>
              </a:ext>
            </a:extLst>
          </p:cNvPr>
          <p:cNvSpPr txBox="1"/>
          <p:nvPr/>
        </p:nvSpPr>
        <p:spPr>
          <a:xfrm>
            <a:off x="8708655" y="4539417"/>
            <a:ext cx="2243480" cy="1754326"/>
          </a:xfrm>
          <a:prstGeom prst="rect">
            <a:avLst/>
          </a:prstGeom>
          <a:noFill/>
        </p:spPr>
        <p:txBody>
          <a:bodyPr wrap="square" rtlCol="0">
            <a:spAutoFit/>
          </a:bodyPr>
          <a:lstStyle/>
          <a:p>
            <a:pPr algn="ctr"/>
            <a:r>
              <a:rPr lang="en-US" sz="3600" b="1" dirty="0">
                <a:solidFill>
                  <a:srgbClr val="FFC730"/>
                </a:solidFill>
                <a:latin typeface="Montserrat ExtraBold" panose="00000900000000000000" pitchFamily="50" charset="0"/>
              </a:rPr>
              <a:t>MAIN PAGE</a:t>
            </a:r>
            <a:endParaRPr lang="en-US" sz="2800" b="1" dirty="0">
              <a:solidFill>
                <a:srgbClr val="FFC730"/>
              </a:solidFill>
              <a:latin typeface="Montserrat ExtraBold" panose="00000900000000000000" pitchFamily="50" charset="0"/>
            </a:endParaRPr>
          </a:p>
          <a:p>
            <a:pPr algn="ctr"/>
            <a:endParaRPr lang="en-US" sz="3600" b="1" dirty="0">
              <a:solidFill>
                <a:schemeClr val="accent6"/>
              </a:solidFill>
              <a:latin typeface="Montserrat ExtraBold" panose="00000900000000000000" pitchFamily="50" charset="0"/>
            </a:endParaRPr>
          </a:p>
        </p:txBody>
      </p:sp>
    </p:spTree>
    <p:extLst>
      <p:ext uri="{BB962C8B-B14F-4D97-AF65-F5344CB8AC3E}">
        <p14:creationId xmlns:p14="http://schemas.microsoft.com/office/powerpoint/2010/main" val="251440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497D8E60-E2D9-43F7-B7BC-F29DB3F5056E}"/>
              </a:ext>
            </a:extLst>
          </p:cNvPr>
          <p:cNvSpPr/>
          <p:nvPr/>
        </p:nvSpPr>
        <p:spPr>
          <a:xfrm>
            <a:off x="2317901"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B4C66E0B-AFD2-4883-A405-AAB088A0ED5A}"/>
              </a:ext>
            </a:extLst>
          </p:cNvPr>
          <p:cNvSpPr/>
          <p:nvPr/>
        </p:nvSpPr>
        <p:spPr>
          <a:xfrm>
            <a:off x="1490528"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16B0AA2D-8782-4670-AB2A-2C91C86246A6}"/>
              </a:ext>
            </a:extLst>
          </p:cNvPr>
          <p:cNvSpPr/>
          <p:nvPr/>
        </p:nvSpPr>
        <p:spPr>
          <a:xfrm>
            <a:off x="2982192"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F277C2F5-7FD7-476A-BC3D-2105C9558805}"/>
              </a:ext>
            </a:extLst>
          </p:cNvPr>
          <p:cNvSpPr/>
          <p:nvPr/>
        </p:nvSpPr>
        <p:spPr>
          <a:xfrm>
            <a:off x="874939"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4E0D99EA-9B8D-4047-BE45-D5E60A746D0F}"/>
              </a:ext>
            </a:extLst>
          </p:cNvPr>
          <p:cNvSpPr/>
          <p:nvPr/>
        </p:nvSpPr>
        <p:spPr>
          <a:xfrm>
            <a:off x="3457967"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eeform: Shape 73">
            <a:extLst>
              <a:ext uri="{FF2B5EF4-FFF2-40B4-BE49-F238E27FC236}">
                <a16:creationId xmlns:a16="http://schemas.microsoft.com/office/drawing/2014/main" id="{E47061B6-37A0-4EB0-94CB-69A9BEEA16E9}"/>
              </a:ext>
            </a:extLst>
          </p:cNvPr>
          <p:cNvSpPr/>
          <p:nvPr/>
        </p:nvSpPr>
        <p:spPr>
          <a:xfrm>
            <a:off x="633388"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a:extLst>
              <a:ext uri="{FF2B5EF4-FFF2-40B4-BE49-F238E27FC236}">
                <a16:creationId xmlns:a16="http://schemas.microsoft.com/office/drawing/2014/main" id="{29F874F2-1E30-4D50-BD99-D5E647F33DAE}"/>
              </a:ext>
            </a:extLst>
          </p:cNvPr>
          <p:cNvGrpSpPr/>
          <p:nvPr/>
        </p:nvGrpSpPr>
        <p:grpSpPr>
          <a:xfrm rot="16200000">
            <a:off x="628542" y="2305881"/>
            <a:ext cx="3300628" cy="3300628"/>
            <a:chOff x="5169242" y="1982572"/>
            <a:chExt cx="3300628" cy="3300628"/>
          </a:xfrm>
        </p:grpSpPr>
        <p:sp>
          <p:nvSpPr>
            <p:cNvPr id="78" name="Circle: Hollow 77">
              <a:extLst>
                <a:ext uri="{FF2B5EF4-FFF2-40B4-BE49-F238E27FC236}">
                  <a16:creationId xmlns:a16="http://schemas.microsoft.com/office/drawing/2014/main" id="{2251379E-98D0-47F6-AB30-F80A4C5C1847}"/>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98D00F6-FE8C-455F-9F3C-2C74DBDA757B}"/>
                </a:ext>
              </a:extLst>
            </p:cNvPr>
            <p:cNvGrpSpPr/>
            <p:nvPr/>
          </p:nvGrpSpPr>
          <p:grpSpPr>
            <a:xfrm>
              <a:off x="6520420" y="2113155"/>
              <a:ext cx="598272" cy="1818867"/>
              <a:chOff x="6520420" y="2113155"/>
              <a:chExt cx="598272" cy="1818867"/>
            </a:xfrm>
          </p:grpSpPr>
          <p:sp>
            <p:nvSpPr>
              <p:cNvPr id="79" name="Circle: Hollow 78">
                <a:extLst>
                  <a:ext uri="{FF2B5EF4-FFF2-40B4-BE49-F238E27FC236}">
                    <a16:creationId xmlns:a16="http://schemas.microsoft.com/office/drawing/2014/main" id="{6BFB2869-78DB-415B-A7B0-635AE6C5ACDC}"/>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A40CF6C-B79A-4FA1-9C3E-137696F0602F}"/>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D0CCA6D-E350-4D21-B891-BA13FA5F7416}"/>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Freeform: Shape 46">
            <a:extLst>
              <a:ext uri="{FF2B5EF4-FFF2-40B4-BE49-F238E27FC236}">
                <a16:creationId xmlns:a16="http://schemas.microsoft.com/office/drawing/2014/main" id="{FC372C9E-5C8C-4242-B96A-8E906875581D}"/>
              </a:ext>
            </a:extLst>
          </p:cNvPr>
          <p:cNvSpPr/>
          <p:nvPr/>
        </p:nvSpPr>
        <p:spPr>
          <a:xfrm>
            <a:off x="6094304"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FC432286-E47E-428E-B9A1-0FAD9829DDCA}"/>
              </a:ext>
            </a:extLst>
          </p:cNvPr>
          <p:cNvSpPr/>
          <p:nvPr/>
        </p:nvSpPr>
        <p:spPr>
          <a:xfrm>
            <a:off x="5266931"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328D9E48-3692-41C4-9835-CFE683465D69}"/>
              </a:ext>
            </a:extLst>
          </p:cNvPr>
          <p:cNvSpPr/>
          <p:nvPr/>
        </p:nvSpPr>
        <p:spPr>
          <a:xfrm>
            <a:off x="6758595"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976C8E84-0658-46A5-AF98-19D1612AFFCD}"/>
              </a:ext>
            </a:extLst>
          </p:cNvPr>
          <p:cNvSpPr/>
          <p:nvPr/>
        </p:nvSpPr>
        <p:spPr>
          <a:xfrm>
            <a:off x="4651342"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9BE0B884-E180-4077-86A9-0C3BC57F488C}"/>
              </a:ext>
            </a:extLst>
          </p:cNvPr>
          <p:cNvSpPr/>
          <p:nvPr/>
        </p:nvSpPr>
        <p:spPr>
          <a:xfrm>
            <a:off x="7234370"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E80288A3-616D-4D8B-BA27-D803650C35B6}"/>
              </a:ext>
            </a:extLst>
          </p:cNvPr>
          <p:cNvSpPr/>
          <p:nvPr/>
        </p:nvSpPr>
        <p:spPr>
          <a:xfrm>
            <a:off x="4409791"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52">
            <a:extLst>
              <a:ext uri="{FF2B5EF4-FFF2-40B4-BE49-F238E27FC236}">
                <a16:creationId xmlns:a16="http://schemas.microsoft.com/office/drawing/2014/main" id="{E618B81C-6A33-41E1-BF94-2CF764D69054}"/>
              </a:ext>
            </a:extLst>
          </p:cNvPr>
          <p:cNvGrpSpPr/>
          <p:nvPr/>
        </p:nvGrpSpPr>
        <p:grpSpPr>
          <a:xfrm rot="16200000">
            <a:off x="4391693" y="2305881"/>
            <a:ext cx="3300628" cy="3300628"/>
            <a:chOff x="5169242" y="1982572"/>
            <a:chExt cx="3300628" cy="3300628"/>
          </a:xfrm>
        </p:grpSpPr>
        <p:sp>
          <p:nvSpPr>
            <p:cNvPr id="54" name="Circle: Hollow 53">
              <a:extLst>
                <a:ext uri="{FF2B5EF4-FFF2-40B4-BE49-F238E27FC236}">
                  <a16:creationId xmlns:a16="http://schemas.microsoft.com/office/drawing/2014/main" id="{5BE21D2C-4966-4219-AAE9-63C6B5A0D0C5}"/>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a:extLst>
                <a:ext uri="{FF2B5EF4-FFF2-40B4-BE49-F238E27FC236}">
                  <a16:creationId xmlns:a16="http://schemas.microsoft.com/office/drawing/2014/main" id="{71603F09-A0AC-46AE-BAED-C6292E8D8FC9}"/>
                </a:ext>
              </a:extLst>
            </p:cNvPr>
            <p:cNvGrpSpPr/>
            <p:nvPr/>
          </p:nvGrpSpPr>
          <p:grpSpPr>
            <a:xfrm>
              <a:off x="6520420" y="2113155"/>
              <a:ext cx="598272" cy="1818867"/>
              <a:chOff x="6520420" y="2113155"/>
              <a:chExt cx="598272" cy="1818867"/>
            </a:xfrm>
          </p:grpSpPr>
          <p:sp>
            <p:nvSpPr>
              <p:cNvPr id="56" name="Circle: Hollow 55">
                <a:extLst>
                  <a:ext uri="{FF2B5EF4-FFF2-40B4-BE49-F238E27FC236}">
                    <a16:creationId xmlns:a16="http://schemas.microsoft.com/office/drawing/2014/main" id="{01D9D149-6C2F-49C7-B4AF-4A93BDED3266}"/>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120A0265-D5DD-4151-9785-7F9884FC2BF3}"/>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2CF8848-3661-4FE1-8D49-35F7DE89195F}"/>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9" name="Freeform: Shape 58">
            <a:extLst>
              <a:ext uri="{FF2B5EF4-FFF2-40B4-BE49-F238E27FC236}">
                <a16:creationId xmlns:a16="http://schemas.microsoft.com/office/drawing/2014/main" id="{1C9A632B-09AB-4C11-884D-EE73B0016A22}"/>
              </a:ext>
            </a:extLst>
          </p:cNvPr>
          <p:cNvSpPr/>
          <p:nvPr/>
        </p:nvSpPr>
        <p:spPr>
          <a:xfrm>
            <a:off x="9882694"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FFAAA6FB-F6B8-4561-A3A3-A646745DE559}"/>
              </a:ext>
            </a:extLst>
          </p:cNvPr>
          <p:cNvSpPr/>
          <p:nvPr/>
        </p:nvSpPr>
        <p:spPr>
          <a:xfrm>
            <a:off x="9055321"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75752244-1682-49A5-A953-7523C57D154F}"/>
              </a:ext>
            </a:extLst>
          </p:cNvPr>
          <p:cNvSpPr/>
          <p:nvPr/>
        </p:nvSpPr>
        <p:spPr>
          <a:xfrm>
            <a:off x="10546985"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64EEC064-D773-46B8-B79D-77CCD59C144A}"/>
              </a:ext>
            </a:extLst>
          </p:cNvPr>
          <p:cNvSpPr/>
          <p:nvPr/>
        </p:nvSpPr>
        <p:spPr>
          <a:xfrm>
            <a:off x="8439732"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C8A6626C-DB3E-4927-8E7E-036876966048}"/>
              </a:ext>
            </a:extLst>
          </p:cNvPr>
          <p:cNvSpPr/>
          <p:nvPr/>
        </p:nvSpPr>
        <p:spPr>
          <a:xfrm>
            <a:off x="11022760"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7F790A39-D839-4ECA-B25F-938AC78DC332}"/>
              </a:ext>
            </a:extLst>
          </p:cNvPr>
          <p:cNvSpPr/>
          <p:nvPr/>
        </p:nvSpPr>
        <p:spPr>
          <a:xfrm>
            <a:off x="8198181"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5" name="Group 64">
            <a:extLst>
              <a:ext uri="{FF2B5EF4-FFF2-40B4-BE49-F238E27FC236}">
                <a16:creationId xmlns:a16="http://schemas.microsoft.com/office/drawing/2014/main" id="{2246E8D5-13F2-48F9-9899-7152C43CE013}"/>
              </a:ext>
            </a:extLst>
          </p:cNvPr>
          <p:cNvGrpSpPr/>
          <p:nvPr/>
        </p:nvGrpSpPr>
        <p:grpSpPr>
          <a:xfrm rot="16200000">
            <a:off x="8180083" y="2305881"/>
            <a:ext cx="3300628" cy="3300628"/>
            <a:chOff x="5169242" y="1982572"/>
            <a:chExt cx="3300628" cy="3300628"/>
          </a:xfrm>
        </p:grpSpPr>
        <p:sp>
          <p:nvSpPr>
            <p:cNvPr id="66" name="Circle: Hollow 65">
              <a:extLst>
                <a:ext uri="{FF2B5EF4-FFF2-40B4-BE49-F238E27FC236}">
                  <a16:creationId xmlns:a16="http://schemas.microsoft.com/office/drawing/2014/main" id="{C9CDC7DF-3404-4E1D-B05E-2788A70B6D3F}"/>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a:extLst>
                <a:ext uri="{FF2B5EF4-FFF2-40B4-BE49-F238E27FC236}">
                  <a16:creationId xmlns:a16="http://schemas.microsoft.com/office/drawing/2014/main" id="{226C0650-0C48-43F7-B69B-2CF1A5093102}"/>
                </a:ext>
              </a:extLst>
            </p:cNvPr>
            <p:cNvGrpSpPr/>
            <p:nvPr/>
          </p:nvGrpSpPr>
          <p:grpSpPr>
            <a:xfrm>
              <a:off x="6520420" y="2113155"/>
              <a:ext cx="598272" cy="1818867"/>
              <a:chOff x="6520420" y="2113155"/>
              <a:chExt cx="598272" cy="1818867"/>
            </a:xfrm>
          </p:grpSpPr>
          <p:sp>
            <p:nvSpPr>
              <p:cNvPr id="68" name="Circle: Hollow 67">
                <a:extLst>
                  <a:ext uri="{FF2B5EF4-FFF2-40B4-BE49-F238E27FC236}">
                    <a16:creationId xmlns:a16="http://schemas.microsoft.com/office/drawing/2014/main" id="{46D6F350-2F6F-4671-8545-D3EFD54A9960}"/>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71CBFA5B-72D5-4A90-A6FE-5B4240DE48C6}"/>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C2FED92-83F2-4AE0-BC7B-A61058B7FB0D}"/>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a:extLst>
              <a:ext uri="{FF2B5EF4-FFF2-40B4-BE49-F238E27FC236}">
                <a16:creationId xmlns:a16="http://schemas.microsoft.com/office/drawing/2014/main" id="{E0A82DBB-A453-4FB2-8E16-E301A1DA578B}"/>
              </a:ext>
            </a:extLst>
          </p:cNvPr>
          <p:cNvGrpSpPr/>
          <p:nvPr/>
        </p:nvGrpSpPr>
        <p:grpSpPr>
          <a:xfrm>
            <a:off x="714666" y="4600971"/>
            <a:ext cx="3101876" cy="1002561"/>
            <a:chOff x="206929" y="3381413"/>
            <a:chExt cx="3101876" cy="1002561"/>
          </a:xfrm>
        </p:grpSpPr>
        <p:sp>
          <p:nvSpPr>
            <p:cNvPr id="80" name="TextBox 79">
              <a:extLst>
                <a:ext uri="{FF2B5EF4-FFF2-40B4-BE49-F238E27FC236}">
                  <a16:creationId xmlns:a16="http://schemas.microsoft.com/office/drawing/2014/main" id="{E1C19497-827D-488E-A9C7-FFF480AF836A}"/>
                </a:ext>
              </a:extLst>
            </p:cNvPr>
            <p:cNvSpPr txBox="1"/>
            <p:nvPr/>
          </p:nvSpPr>
          <p:spPr>
            <a:xfrm>
              <a:off x="670710" y="3381413"/>
              <a:ext cx="2243480" cy="830997"/>
            </a:xfrm>
            <a:prstGeom prst="rect">
              <a:avLst/>
            </a:prstGeom>
            <a:noFill/>
          </p:spPr>
          <p:txBody>
            <a:bodyPr wrap="square" rtlCol="0">
              <a:spAutoFit/>
            </a:bodyPr>
            <a:lstStyle/>
            <a:p>
              <a:pPr algn="ctr"/>
              <a:r>
                <a:rPr lang="en-US" sz="2400" b="1" dirty="0">
                  <a:solidFill>
                    <a:srgbClr val="52CDC0"/>
                  </a:solidFill>
                  <a:latin typeface="Montserrat ExtraBold" panose="00000900000000000000" pitchFamily="50" charset="0"/>
                </a:rPr>
                <a:t>STUDENT RESULTS</a:t>
              </a:r>
            </a:p>
          </p:txBody>
        </p:sp>
        <p:sp>
          <p:nvSpPr>
            <p:cNvPr id="81" name="TextBox 80">
              <a:extLst>
                <a:ext uri="{FF2B5EF4-FFF2-40B4-BE49-F238E27FC236}">
                  <a16:creationId xmlns:a16="http://schemas.microsoft.com/office/drawing/2014/main" id="{D5CCB318-F1AD-4DE3-854D-A5DC3F9C88B3}"/>
                </a:ext>
              </a:extLst>
            </p:cNvPr>
            <p:cNvSpPr txBox="1"/>
            <p:nvPr/>
          </p:nvSpPr>
          <p:spPr>
            <a:xfrm>
              <a:off x="206929" y="3682595"/>
              <a:ext cx="3101876" cy="461665"/>
            </a:xfrm>
            <a:prstGeom prst="rect">
              <a:avLst/>
            </a:prstGeom>
            <a:noFill/>
          </p:spPr>
          <p:txBody>
            <a:bodyPr wrap="square" rtlCol="0">
              <a:spAutoFit/>
            </a:bodyPr>
            <a:lstStyle/>
            <a:p>
              <a:pPr algn="ctr"/>
              <a:endParaRPr lang="en-US" sz="2400" b="1" dirty="0">
                <a:solidFill>
                  <a:srgbClr val="5D7373"/>
                </a:solidFill>
                <a:latin typeface="Montserrat ExtraBold" panose="00000900000000000000" pitchFamily="50" charset="0"/>
              </a:endParaRPr>
            </a:p>
          </p:txBody>
        </p:sp>
        <p:sp>
          <p:nvSpPr>
            <p:cNvPr id="82" name="TextBox 81">
              <a:extLst>
                <a:ext uri="{FF2B5EF4-FFF2-40B4-BE49-F238E27FC236}">
                  <a16:creationId xmlns:a16="http://schemas.microsoft.com/office/drawing/2014/main" id="{CB55131F-D7B6-4A8D-AA71-07AA9B1D9EC2}"/>
                </a:ext>
              </a:extLst>
            </p:cNvPr>
            <p:cNvSpPr txBox="1"/>
            <p:nvPr/>
          </p:nvSpPr>
          <p:spPr>
            <a:xfrm>
              <a:off x="312125" y="4076197"/>
              <a:ext cx="2891481" cy="307777"/>
            </a:xfrm>
            <a:prstGeom prst="rect">
              <a:avLst/>
            </a:prstGeom>
            <a:noFill/>
          </p:spPr>
          <p:txBody>
            <a:bodyPr wrap="square" rtlCol="0">
              <a:spAutoFit/>
            </a:bodyPr>
            <a:lstStyle/>
            <a:p>
              <a:pPr algn="ctr"/>
              <a:r>
                <a:rPr lang="en-US" sz="1400" dirty="0">
                  <a:solidFill>
                    <a:schemeClr val="bg1">
                      <a:lumMod val="65000"/>
                    </a:schemeClr>
                  </a:solidFill>
                  <a:latin typeface="Montserrat ExtraBold" panose="00000900000000000000" pitchFamily="50" charset="0"/>
                </a:rPr>
                <a:t>a</a:t>
              </a:r>
            </a:p>
          </p:txBody>
        </p:sp>
      </p:grpSp>
      <p:sp>
        <p:nvSpPr>
          <p:cNvPr id="91" name="TextBox 90">
            <a:extLst>
              <a:ext uri="{FF2B5EF4-FFF2-40B4-BE49-F238E27FC236}">
                <a16:creationId xmlns:a16="http://schemas.microsoft.com/office/drawing/2014/main" id="{FE89C103-42E8-4C1D-95F6-220FDF4E2F41}"/>
              </a:ext>
            </a:extLst>
          </p:cNvPr>
          <p:cNvSpPr txBox="1"/>
          <p:nvPr/>
        </p:nvSpPr>
        <p:spPr>
          <a:xfrm>
            <a:off x="1490529" y="335008"/>
            <a:ext cx="9461606" cy="1723549"/>
          </a:xfrm>
          <a:prstGeom prst="rect">
            <a:avLst/>
          </a:prstGeom>
          <a:noFill/>
        </p:spPr>
        <p:txBody>
          <a:bodyPr wrap="square" rtlCol="0">
            <a:spAutoFit/>
          </a:bodyPr>
          <a:lstStyle/>
          <a:p>
            <a:pPr algn="ctr"/>
            <a:r>
              <a:rPr lang="en-CA" sz="4800" b="1" dirty="0">
                <a:solidFill>
                  <a:schemeClr val="bg1">
                    <a:lumMod val="65000"/>
                  </a:schemeClr>
                </a:solidFill>
                <a:latin typeface="Montserrat ExtraBold" panose="00000900000000000000" pitchFamily="50" charset="0"/>
              </a:rPr>
              <a:t>STUDENT MENAGMENT SYSTEM</a:t>
            </a:r>
            <a:endParaRPr lang="en-US" sz="4800" b="1" dirty="0">
              <a:solidFill>
                <a:schemeClr val="bg1">
                  <a:lumMod val="65000"/>
                </a:schemeClr>
              </a:solidFill>
              <a:latin typeface="Montserrat ExtraBold" panose="00000900000000000000" pitchFamily="50" charset="0"/>
            </a:endParaRPr>
          </a:p>
          <a:p>
            <a:pPr algn="ctr"/>
            <a:endParaRPr lang="en-CA" b="1" dirty="0"/>
          </a:p>
          <a:p>
            <a:pPr algn="ctr"/>
            <a:r>
              <a:rPr lang="en-US" sz="4000" b="1" dirty="0">
                <a:solidFill>
                  <a:schemeClr val="bg1">
                    <a:lumMod val="65000"/>
                  </a:schemeClr>
                </a:solidFill>
                <a:latin typeface="Montserrat ExtraBold" panose="00000900000000000000" pitchFamily="50" charset="0"/>
              </a:rPr>
              <a:t> </a:t>
            </a:r>
          </a:p>
        </p:txBody>
      </p:sp>
      <p:sp>
        <p:nvSpPr>
          <p:cNvPr id="92" name="TextBox 91">
            <a:extLst>
              <a:ext uri="{FF2B5EF4-FFF2-40B4-BE49-F238E27FC236}">
                <a16:creationId xmlns:a16="http://schemas.microsoft.com/office/drawing/2014/main" id="{08162357-D4F7-4714-A91B-64B52FE0DB44}"/>
              </a:ext>
            </a:extLst>
          </p:cNvPr>
          <p:cNvSpPr txBox="1"/>
          <p:nvPr/>
        </p:nvSpPr>
        <p:spPr>
          <a:xfrm>
            <a:off x="2077636" y="1032131"/>
            <a:ext cx="7805058" cy="646331"/>
          </a:xfrm>
          <a:prstGeom prst="rect">
            <a:avLst/>
          </a:prstGeom>
          <a:noFill/>
        </p:spPr>
        <p:txBody>
          <a:bodyPr wrap="square" rtlCol="0">
            <a:spAutoFit/>
          </a:bodyPr>
          <a:lstStyle/>
          <a:p>
            <a:pPr algn="ctr"/>
            <a:r>
              <a:rPr lang="en-US" sz="3600" spc="300" dirty="0">
                <a:solidFill>
                  <a:schemeClr val="bg2">
                    <a:lumMod val="10000"/>
                  </a:schemeClr>
                </a:solidFill>
                <a:latin typeface="Montserrat ExtraBold" panose="00000900000000000000" pitchFamily="50" charset="0"/>
              </a:rPr>
              <a:t>contents</a:t>
            </a:r>
          </a:p>
        </p:txBody>
      </p:sp>
      <p:grpSp>
        <p:nvGrpSpPr>
          <p:cNvPr id="93" name="Group 92">
            <a:extLst>
              <a:ext uri="{FF2B5EF4-FFF2-40B4-BE49-F238E27FC236}">
                <a16:creationId xmlns:a16="http://schemas.microsoft.com/office/drawing/2014/main" id="{1F0F0451-D218-4619-B8C9-E12B51A2FAF7}"/>
              </a:ext>
            </a:extLst>
          </p:cNvPr>
          <p:cNvGrpSpPr/>
          <p:nvPr/>
        </p:nvGrpSpPr>
        <p:grpSpPr>
          <a:xfrm>
            <a:off x="4491069" y="4539417"/>
            <a:ext cx="3101876" cy="1064115"/>
            <a:chOff x="206929" y="3319859"/>
            <a:chExt cx="3101876" cy="1064115"/>
          </a:xfrm>
        </p:grpSpPr>
        <p:sp>
          <p:nvSpPr>
            <p:cNvPr id="94" name="TextBox 93">
              <a:extLst>
                <a:ext uri="{FF2B5EF4-FFF2-40B4-BE49-F238E27FC236}">
                  <a16:creationId xmlns:a16="http://schemas.microsoft.com/office/drawing/2014/main" id="{7410F06C-56A4-4992-A1AD-9CBD04775835}"/>
                </a:ext>
              </a:extLst>
            </p:cNvPr>
            <p:cNvSpPr txBox="1"/>
            <p:nvPr/>
          </p:nvSpPr>
          <p:spPr>
            <a:xfrm>
              <a:off x="636125" y="3319859"/>
              <a:ext cx="2243480" cy="954107"/>
            </a:xfrm>
            <a:prstGeom prst="rect">
              <a:avLst/>
            </a:prstGeom>
            <a:noFill/>
          </p:spPr>
          <p:txBody>
            <a:bodyPr wrap="square" rtlCol="0">
              <a:spAutoFit/>
            </a:bodyPr>
            <a:lstStyle/>
            <a:p>
              <a:pPr algn="ctr"/>
              <a:r>
                <a:rPr lang="en-US" sz="2800" b="1" dirty="0">
                  <a:solidFill>
                    <a:srgbClr val="FF5969"/>
                  </a:solidFill>
                  <a:latin typeface="Montserrat ExtraBold" panose="00000900000000000000" pitchFamily="50" charset="0"/>
                </a:rPr>
                <a:t>STUDENT INFO </a:t>
              </a:r>
              <a:endParaRPr lang="en-US" sz="2400" b="1" dirty="0">
                <a:solidFill>
                  <a:srgbClr val="FF5969"/>
                </a:solidFill>
                <a:latin typeface="Montserrat ExtraBold" panose="00000900000000000000" pitchFamily="50" charset="0"/>
              </a:endParaRPr>
            </a:p>
          </p:txBody>
        </p:sp>
        <p:sp>
          <p:nvSpPr>
            <p:cNvPr id="95" name="TextBox 94">
              <a:extLst>
                <a:ext uri="{FF2B5EF4-FFF2-40B4-BE49-F238E27FC236}">
                  <a16:creationId xmlns:a16="http://schemas.microsoft.com/office/drawing/2014/main" id="{08B08634-1E3C-4D3A-A9FE-AE0438A72A59}"/>
                </a:ext>
              </a:extLst>
            </p:cNvPr>
            <p:cNvSpPr txBox="1"/>
            <p:nvPr/>
          </p:nvSpPr>
          <p:spPr>
            <a:xfrm>
              <a:off x="206929" y="3682595"/>
              <a:ext cx="3101876" cy="461665"/>
            </a:xfrm>
            <a:prstGeom prst="rect">
              <a:avLst/>
            </a:prstGeom>
            <a:noFill/>
          </p:spPr>
          <p:txBody>
            <a:bodyPr wrap="square" rtlCol="0">
              <a:spAutoFit/>
            </a:bodyPr>
            <a:lstStyle/>
            <a:p>
              <a:pPr algn="ctr"/>
              <a:endParaRPr lang="en-US" sz="2400" b="1" dirty="0">
                <a:solidFill>
                  <a:srgbClr val="5D7373"/>
                </a:solidFill>
                <a:latin typeface="Montserrat ExtraBold" panose="00000900000000000000" pitchFamily="50" charset="0"/>
              </a:endParaRPr>
            </a:p>
          </p:txBody>
        </p:sp>
        <p:sp>
          <p:nvSpPr>
            <p:cNvPr id="96" name="TextBox 95">
              <a:extLst>
                <a:ext uri="{FF2B5EF4-FFF2-40B4-BE49-F238E27FC236}">
                  <a16:creationId xmlns:a16="http://schemas.microsoft.com/office/drawing/2014/main" id="{098EE3E8-45BF-4B0F-A361-85B8DF3F8C67}"/>
                </a:ext>
              </a:extLst>
            </p:cNvPr>
            <p:cNvSpPr txBox="1"/>
            <p:nvPr/>
          </p:nvSpPr>
          <p:spPr>
            <a:xfrm>
              <a:off x="312125" y="4076197"/>
              <a:ext cx="2891481" cy="307777"/>
            </a:xfrm>
            <a:prstGeom prst="rect">
              <a:avLst/>
            </a:prstGeom>
            <a:noFill/>
          </p:spPr>
          <p:txBody>
            <a:bodyPr wrap="square" rtlCol="0">
              <a:spAutoFit/>
            </a:bodyPr>
            <a:lstStyle/>
            <a:p>
              <a:pPr algn="ctr"/>
              <a:endParaRPr lang="en-US" sz="1400" dirty="0">
                <a:solidFill>
                  <a:schemeClr val="bg1">
                    <a:lumMod val="65000"/>
                  </a:schemeClr>
                </a:solidFill>
                <a:latin typeface="Montserrat ExtraBold" panose="00000900000000000000" pitchFamily="50" charset="0"/>
              </a:endParaRPr>
            </a:p>
          </p:txBody>
        </p:sp>
      </p:grpSp>
      <p:grpSp>
        <p:nvGrpSpPr>
          <p:cNvPr id="97" name="Group 96">
            <a:extLst>
              <a:ext uri="{FF2B5EF4-FFF2-40B4-BE49-F238E27FC236}">
                <a16:creationId xmlns:a16="http://schemas.microsoft.com/office/drawing/2014/main" id="{3F205A50-DC75-4E15-A135-B58381897EDF}"/>
              </a:ext>
            </a:extLst>
          </p:cNvPr>
          <p:cNvGrpSpPr/>
          <p:nvPr/>
        </p:nvGrpSpPr>
        <p:grpSpPr>
          <a:xfrm>
            <a:off x="8279459" y="4539417"/>
            <a:ext cx="3101876" cy="1064115"/>
            <a:chOff x="206929" y="3319859"/>
            <a:chExt cx="3101876" cy="1064115"/>
          </a:xfrm>
        </p:grpSpPr>
        <p:sp>
          <p:nvSpPr>
            <p:cNvPr id="98" name="TextBox 97">
              <a:extLst>
                <a:ext uri="{FF2B5EF4-FFF2-40B4-BE49-F238E27FC236}">
                  <a16:creationId xmlns:a16="http://schemas.microsoft.com/office/drawing/2014/main" id="{F76F0875-F149-4E28-A0CC-0BD2C25133A8}"/>
                </a:ext>
              </a:extLst>
            </p:cNvPr>
            <p:cNvSpPr txBox="1"/>
            <p:nvPr/>
          </p:nvSpPr>
          <p:spPr>
            <a:xfrm>
              <a:off x="636125" y="3319859"/>
              <a:ext cx="2243480" cy="954107"/>
            </a:xfrm>
            <a:prstGeom prst="rect">
              <a:avLst/>
            </a:prstGeom>
            <a:noFill/>
          </p:spPr>
          <p:txBody>
            <a:bodyPr wrap="square" rtlCol="0">
              <a:spAutoFit/>
            </a:bodyPr>
            <a:lstStyle/>
            <a:p>
              <a:pPr algn="ctr"/>
              <a:r>
                <a:rPr lang="en-US" sz="2800" b="1" dirty="0">
                  <a:solidFill>
                    <a:srgbClr val="FFC730"/>
                  </a:solidFill>
                  <a:latin typeface="Montserrat ExtraBold" panose="00000900000000000000" pitchFamily="50" charset="0"/>
                </a:rPr>
                <a:t>PREVIOUS PAGE</a:t>
              </a:r>
            </a:p>
          </p:txBody>
        </p:sp>
        <p:sp>
          <p:nvSpPr>
            <p:cNvPr id="99" name="TextBox 98">
              <a:extLst>
                <a:ext uri="{FF2B5EF4-FFF2-40B4-BE49-F238E27FC236}">
                  <a16:creationId xmlns:a16="http://schemas.microsoft.com/office/drawing/2014/main" id="{C080474C-6775-4AC9-92D3-AA0D01EE3F0E}"/>
                </a:ext>
              </a:extLst>
            </p:cNvPr>
            <p:cNvSpPr txBox="1"/>
            <p:nvPr/>
          </p:nvSpPr>
          <p:spPr>
            <a:xfrm>
              <a:off x="206929" y="3682595"/>
              <a:ext cx="3101876" cy="461665"/>
            </a:xfrm>
            <a:prstGeom prst="rect">
              <a:avLst/>
            </a:prstGeom>
            <a:noFill/>
          </p:spPr>
          <p:txBody>
            <a:bodyPr wrap="square" rtlCol="0">
              <a:spAutoFit/>
            </a:bodyPr>
            <a:lstStyle/>
            <a:p>
              <a:pPr algn="ctr"/>
              <a:endParaRPr lang="en-US" sz="2400" b="1" dirty="0">
                <a:solidFill>
                  <a:srgbClr val="5D7373"/>
                </a:solidFill>
                <a:latin typeface="Montserrat ExtraBold" panose="00000900000000000000" pitchFamily="50" charset="0"/>
              </a:endParaRPr>
            </a:p>
          </p:txBody>
        </p:sp>
        <p:sp>
          <p:nvSpPr>
            <p:cNvPr id="100" name="TextBox 99">
              <a:extLst>
                <a:ext uri="{FF2B5EF4-FFF2-40B4-BE49-F238E27FC236}">
                  <a16:creationId xmlns:a16="http://schemas.microsoft.com/office/drawing/2014/main" id="{1AA3B3B9-7BE1-4A61-AFEC-DC3E22176FC8}"/>
                </a:ext>
              </a:extLst>
            </p:cNvPr>
            <p:cNvSpPr txBox="1"/>
            <p:nvPr/>
          </p:nvSpPr>
          <p:spPr>
            <a:xfrm>
              <a:off x="312125" y="4076197"/>
              <a:ext cx="2891481" cy="307777"/>
            </a:xfrm>
            <a:prstGeom prst="rect">
              <a:avLst/>
            </a:prstGeom>
            <a:noFill/>
          </p:spPr>
          <p:txBody>
            <a:bodyPr wrap="square" rtlCol="0">
              <a:spAutoFit/>
            </a:bodyPr>
            <a:lstStyle/>
            <a:p>
              <a:pPr algn="ctr"/>
              <a:endParaRPr lang="en-US" sz="1400" dirty="0">
                <a:solidFill>
                  <a:schemeClr val="bg1">
                    <a:lumMod val="65000"/>
                  </a:schemeClr>
                </a:solidFill>
                <a:latin typeface="Montserrat ExtraBold" panose="00000900000000000000" pitchFamily="50" charset="0"/>
              </a:endParaRPr>
            </a:p>
          </p:txBody>
        </p:sp>
      </p:grpSp>
    </p:spTree>
    <p:extLst>
      <p:ext uri="{BB962C8B-B14F-4D97-AF65-F5344CB8AC3E}">
        <p14:creationId xmlns:p14="http://schemas.microsoft.com/office/powerpoint/2010/main" val="402938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9000000">
                                      <p:cBhvr>
                                        <p:cTn id="6" dur="1250" fill="hold"/>
                                        <p:tgtEl>
                                          <p:spTgt spid="4"/>
                                        </p:tgtEl>
                                        <p:attrNameLst>
                                          <p:attrName>r</p:attrName>
                                        </p:attrNameLst>
                                      </p:cBhvr>
                                    </p:animRot>
                                  </p:childTnLst>
                                </p:cTn>
                              </p:par>
                              <p:par>
                                <p:cTn id="7" presetID="19" presetClass="emph" presetSubtype="0" fill="hold" grpId="0" nodeType="withEffect">
                                  <p:stCondLst>
                                    <p:cond delay="0"/>
                                  </p:stCondLst>
                                  <p:childTnLst>
                                    <p:animClr clrSpc="rgb" dir="cw">
                                      <p:cBhvr override="childStyle">
                                        <p:cTn id="8" dur="250" fill="hold"/>
                                        <p:tgtEl>
                                          <p:spTgt spid="74"/>
                                        </p:tgtEl>
                                        <p:attrNameLst>
                                          <p:attrName>style.color</p:attrName>
                                        </p:attrNameLst>
                                      </p:cBhvr>
                                      <p:to>
                                        <a:srgbClr val="52CDC0"/>
                                      </p:to>
                                    </p:animClr>
                                    <p:animClr clrSpc="rgb" dir="cw">
                                      <p:cBhvr>
                                        <p:cTn id="9" dur="250" fill="hold"/>
                                        <p:tgtEl>
                                          <p:spTgt spid="74"/>
                                        </p:tgtEl>
                                        <p:attrNameLst>
                                          <p:attrName>fillcolor</p:attrName>
                                        </p:attrNameLst>
                                      </p:cBhvr>
                                      <p:to>
                                        <a:srgbClr val="52CDC0"/>
                                      </p:to>
                                    </p:animClr>
                                    <p:set>
                                      <p:cBhvr>
                                        <p:cTn id="10" dur="250" fill="hold"/>
                                        <p:tgtEl>
                                          <p:spTgt spid="74"/>
                                        </p:tgtEl>
                                        <p:attrNameLst>
                                          <p:attrName>fill.type</p:attrName>
                                        </p:attrNameLst>
                                      </p:cBhvr>
                                      <p:to>
                                        <p:strVal val="solid"/>
                                      </p:to>
                                    </p:set>
                                    <p:set>
                                      <p:cBhvr>
                                        <p:cTn id="11" dur="250" fill="hold"/>
                                        <p:tgtEl>
                                          <p:spTgt spid="74"/>
                                        </p:tgtEl>
                                        <p:attrNameLst>
                                          <p:attrName>fill.on</p:attrName>
                                        </p:attrNameLst>
                                      </p:cBhvr>
                                      <p:to>
                                        <p:strVal val="true"/>
                                      </p:to>
                                    </p:set>
                                  </p:childTnLst>
                                </p:cTn>
                              </p:par>
                              <p:par>
                                <p:cTn id="12" presetID="19" presetClass="emph" presetSubtype="0" fill="hold" grpId="0" nodeType="withEffect">
                                  <p:stCondLst>
                                    <p:cond delay="250"/>
                                  </p:stCondLst>
                                  <p:childTnLst>
                                    <p:animClr clrSpc="rgb" dir="cw">
                                      <p:cBhvr override="childStyle">
                                        <p:cTn id="13" dur="250" fill="hold"/>
                                        <p:tgtEl>
                                          <p:spTgt spid="72"/>
                                        </p:tgtEl>
                                        <p:attrNameLst>
                                          <p:attrName>style.color</p:attrName>
                                        </p:attrNameLst>
                                      </p:cBhvr>
                                      <p:to>
                                        <a:srgbClr val="52CDC0"/>
                                      </p:to>
                                    </p:animClr>
                                    <p:animClr clrSpc="rgb" dir="cw">
                                      <p:cBhvr>
                                        <p:cTn id="14" dur="250" fill="hold"/>
                                        <p:tgtEl>
                                          <p:spTgt spid="72"/>
                                        </p:tgtEl>
                                        <p:attrNameLst>
                                          <p:attrName>fillcolor</p:attrName>
                                        </p:attrNameLst>
                                      </p:cBhvr>
                                      <p:to>
                                        <a:srgbClr val="52CDC0"/>
                                      </p:to>
                                    </p:animClr>
                                    <p:set>
                                      <p:cBhvr>
                                        <p:cTn id="15" dur="250" fill="hold"/>
                                        <p:tgtEl>
                                          <p:spTgt spid="72"/>
                                        </p:tgtEl>
                                        <p:attrNameLst>
                                          <p:attrName>fill.type</p:attrName>
                                        </p:attrNameLst>
                                      </p:cBhvr>
                                      <p:to>
                                        <p:strVal val="solid"/>
                                      </p:to>
                                    </p:set>
                                    <p:set>
                                      <p:cBhvr>
                                        <p:cTn id="16" dur="250" fill="hold"/>
                                        <p:tgtEl>
                                          <p:spTgt spid="72"/>
                                        </p:tgtEl>
                                        <p:attrNameLst>
                                          <p:attrName>fill.on</p:attrName>
                                        </p:attrNameLst>
                                      </p:cBhvr>
                                      <p:to>
                                        <p:strVal val="true"/>
                                      </p:to>
                                    </p:set>
                                  </p:childTnLst>
                                </p:cTn>
                              </p:par>
                              <p:par>
                                <p:cTn id="17" presetID="19" presetClass="emph" presetSubtype="0" fill="hold" grpId="0" nodeType="withEffect">
                                  <p:stCondLst>
                                    <p:cond delay="500"/>
                                  </p:stCondLst>
                                  <p:childTnLst>
                                    <p:animClr clrSpc="rgb" dir="cw">
                                      <p:cBhvr override="childStyle">
                                        <p:cTn id="18" dur="250" fill="hold"/>
                                        <p:tgtEl>
                                          <p:spTgt spid="70"/>
                                        </p:tgtEl>
                                        <p:attrNameLst>
                                          <p:attrName>style.color</p:attrName>
                                        </p:attrNameLst>
                                      </p:cBhvr>
                                      <p:to>
                                        <a:srgbClr val="52CDC0"/>
                                      </p:to>
                                    </p:animClr>
                                    <p:animClr clrSpc="rgb" dir="cw">
                                      <p:cBhvr>
                                        <p:cTn id="19" dur="250" fill="hold"/>
                                        <p:tgtEl>
                                          <p:spTgt spid="70"/>
                                        </p:tgtEl>
                                        <p:attrNameLst>
                                          <p:attrName>fillcolor</p:attrName>
                                        </p:attrNameLst>
                                      </p:cBhvr>
                                      <p:to>
                                        <a:srgbClr val="52CDC0"/>
                                      </p:to>
                                    </p:animClr>
                                    <p:set>
                                      <p:cBhvr>
                                        <p:cTn id="20" dur="250" fill="hold"/>
                                        <p:tgtEl>
                                          <p:spTgt spid="70"/>
                                        </p:tgtEl>
                                        <p:attrNameLst>
                                          <p:attrName>fill.type</p:attrName>
                                        </p:attrNameLst>
                                      </p:cBhvr>
                                      <p:to>
                                        <p:strVal val="solid"/>
                                      </p:to>
                                    </p:set>
                                    <p:set>
                                      <p:cBhvr>
                                        <p:cTn id="21" dur="250" fill="hold"/>
                                        <p:tgtEl>
                                          <p:spTgt spid="70"/>
                                        </p:tgtEl>
                                        <p:attrNameLst>
                                          <p:attrName>fill.on</p:attrName>
                                        </p:attrNameLst>
                                      </p:cBhvr>
                                      <p:to>
                                        <p:strVal val="true"/>
                                      </p:to>
                                    </p:set>
                                  </p:childTnLst>
                                </p:cTn>
                              </p:par>
                              <p:par>
                                <p:cTn id="22" presetID="19" presetClass="emph" presetSubtype="0" fill="hold" grpId="0" nodeType="withEffect">
                                  <p:stCondLst>
                                    <p:cond delay="750"/>
                                  </p:stCondLst>
                                  <p:childTnLst>
                                    <p:animClr clrSpc="rgb" dir="cw">
                                      <p:cBhvr override="childStyle">
                                        <p:cTn id="23" dur="250" fill="hold"/>
                                        <p:tgtEl>
                                          <p:spTgt spid="69"/>
                                        </p:tgtEl>
                                        <p:attrNameLst>
                                          <p:attrName>style.color</p:attrName>
                                        </p:attrNameLst>
                                      </p:cBhvr>
                                      <p:to>
                                        <a:srgbClr val="52CDC0"/>
                                      </p:to>
                                    </p:animClr>
                                    <p:animClr clrSpc="rgb" dir="cw">
                                      <p:cBhvr>
                                        <p:cTn id="24" dur="250" fill="hold"/>
                                        <p:tgtEl>
                                          <p:spTgt spid="69"/>
                                        </p:tgtEl>
                                        <p:attrNameLst>
                                          <p:attrName>fillcolor</p:attrName>
                                        </p:attrNameLst>
                                      </p:cBhvr>
                                      <p:to>
                                        <a:srgbClr val="52CDC0"/>
                                      </p:to>
                                    </p:animClr>
                                    <p:set>
                                      <p:cBhvr>
                                        <p:cTn id="25" dur="250" fill="hold"/>
                                        <p:tgtEl>
                                          <p:spTgt spid="69"/>
                                        </p:tgtEl>
                                        <p:attrNameLst>
                                          <p:attrName>fill.type</p:attrName>
                                        </p:attrNameLst>
                                      </p:cBhvr>
                                      <p:to>
                                        <p:strVal val="solid"/>
                                      </p:to>
                                    </p:set>
                                    <p:set>
                                      <p:cBhvr>
                                        <p:cTn id="26" dur="250" fill="hold"/>
                                        <p:tgtEl>
                                          <p:spTgt spid="69"/>
                                        </p:tgtEl>
                                        <p:attrNameLst>
                                          <p:attrName>fill.on</p:attrName>
                                        </p:attrNameLst>
                                      </p:cBhvr>
                                      <p:to>
                                        <p:strVal val="true"/>
                                      </p:to>
                                    </p:set>
                                  </p:childTnLst>
                                </p:cTn>
                              </p:par>
                              <p:par>
                                <p:cTn id="27" presetID="19" presetClass="emph" presetSubtype="0" fill="hold" grpId="0" nodeType="withEffect">
                                  <p:stCondLst>
                                    <p:cond delay="1000"/>
                                  </p:stCondLst>
                                  <p:childTnLst>
                                    <p:animClr clrSpc="rgb" dir="cw">
                                      <p:cBhvr override="childStyle">
                                        <p:cTn id="28" dur="250" fill="hold"/>
                                        <p:tgtEl>
                                          <p:spTgt spid="71"/>
                                        </p:tgtEl>
                                        <p:attrNameLst>
                                          <p:attrName>style.color</p:attrName>
                                        </p:attrNameLst>
                                      </p:cBhvr>
                                      <p:to>
                                        <a:srgbClr val="52CDC0"/>
                                      </p:to>
                                    </p:animClr>
                                    <p:animClr clrSpc="rgb" dir="cw">
                                      <p:cBhvr>
                                        <p:cTn id="29" dur="250" fill="hold"/>
                                        <p:tgtEl>
                                          <p:spTgt spid="71"/>
                                        </p:tgtEl>
                                        <p:attrNameLst>
                                          <p:attrName>fillcolor</p:attrName>
                                        </p:attrNameLst>
                                      </p:cBhvr>
                                      <p:to>
                                        <a:srgbClr val="52CDC0"/>
                                      </p:to>
                                    </p:animClr>
                                    <p:set>
                                      <p:cBhvr>
                                        <p:cTn id="30" dur="250" fill="hold"/>
                                        <p:tgtEl>
                                          <p:spTgt spid="71"/>
                                        </p:tgtEl>
                                        <p:attrNameLst>
                                          <p:attrName>fill.type</p:attrName>
                                        </p:attrNameLst>
                                      </p:cBhvr>
                                      <p:to>
                                        <p:strVal val="solid"/>
                                      </p:to>
                                    </p:set>
                                    <p:set>
                                      <p:cBhvr>
                                        <p:cTn id="31" dur="250" fill="hold"/>
                                        <p:tgtEl>
                                          <p:spTgt spid="71"/>
                                        </p:tgtEl>
                                        <p:attrNameLst>
                                          <p:attrName>fill.on</p:attrName>
                                        </p:attrNameLst>
                                      </p:cBhvr>
                                      <p:to>
                                        <p:strVal val="true"/>
                                      </p:to>
                                    </p:set>
                                  </p:childTnLst>
                                </p:cTn>
                              </p:par>
                            </p:childTnLst>
                          </p:cTn>
                        </p:par>
                        <p:par>
                          <p:cTn id="32" fill="hold">
                            <p:stCondLst>
                              <p:cond delay="1250"/>
                            </p:stCondLst>
                            <p:childTnLst>
                              <p:par>
                                <p:cTn id="33" presetID="42" presetClass="entr" presetSubtype="0"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500"/>
                                        <p:tgtEl>
                                          <p:spTgt spid="77"/>
                                        </p:tgtEl>
                                      </p:cBhvr>
                                    </p:animEffect>
                                    <p:anim calcmode="lin" valueType="num">
                                      <p:cBhvr>
                                        <p:cTn id="36" dur="500" fill="hold"/>
                                        <p:tgtEl>
                                          <p:spTgt spid="77"/>
                                        </p:tgtEl>
                                        <p:attrNameLst>
                                          <p:attrName>ppt_x</p:attrName>
                                        </p:attrNameLst>
                                      </p:cBhvr>
                                      <p:tavLst>
                                        <p:tav tm="0">
                                          <p:val>
                                            <p:strVal val="#ppt_x"/>
                                          </p:val>
                                        </p:tav>
                                        <p:tav tm="100000">
                                          <p:val>
                                            <p:strVal val="#ppt_x"/>
                                          </p:val>
                                        </p:tav>
                                      </p:tavLst>
                                    </p:anim>
                                    <p:anim calcmode="lin" valueType="num">
                                      <p:cBhvr>
                                        <p:cTn id="37" dur="500" fill="hold"/>
                                        <p:tgtEl>
                                          <p:spTgt spid="77"/>
                                        </p:tgtEl>
                                        <p:attrNameLst>
                                          <p:attrName>ppt_y</p:attrName>
                                        </p:attrNameLst>
                                      </p:cBhvr>
                                      <p:tavLst>
                                        <p:tav tm="0">
                                          <p:val>
                                            <p:strVal val="#ppt_y+.1"/>
                                          </p:val>
                                        </p:tav>
                                        <p:tav tm="100000">
                                          <p:val>
                                            <p:strVal val="#ppt_y"/>
                                          </p:val>
                                        </p:tav>
                                      </p:tavLst>
                                    </p:anim>
                                  </p:childTnLst>
                                </p:cTn>
                              </p:par>
                            </p:childTnLst>
                          </p:cTn>
                        </p:par>
                        <p:par>
                          <p:cTn id="38" fill="hold">
                            <p:stCondLst>
                              <p:cond delay="1750"/>
                            </p:stCondLst>
                            <p:childTnLst>
                              <p:par>
                                <p:cTn id="39" presetID="8" presetClass="emph" presetSubtype="0" fill="hold" nodeType="afterEffect">
                                  <p:stCondLst>
                                    <p:cond delay="0"/>
                                  </p:stCondLst>
                                  <p:childTnLst>
                                    <p:animRot by="7200000">
                                      <p:cBhvr>
                                        <p:cTn id="40" dur="1000" fill="hold"/>
                                        <p:tgtEl>
                                          <p:spTgt spid="53"/>
                                        </p:tgtEl>
                                        <p:attrNameLst>
                                          <p:attrName>r</p:attrName>
                                        </p:attrNameLst>
                                      </p:cBhvr>
                                    </p:animRot>
                                  </p:childTnLst>
                                </p:cTn>
                              </p:par>
                              <p:par>
                                <p:cTn id="41" presetID="19" presetClass="emph" presetSubtype="0" fill="hold" grpId="0" nodeType="withEffect">
                                  <p:stCondLst>
                                    <p:cond delay="0"/>
                                  </p:stCondLst>
                                  <p:childTnLst>
                                    <p:animClr clrSpc="rgb" dir="cw">
                                      <p:cBhvr override="childStyle">
                                        <p:cTn id="42" dur="250" fill="hold"/>
                                        <p:tgtEl>
                                          <p:spTgt spid="52"/>
                                        </p:tgtEl>
                                        <p:attrNameLst>
                                          <p:attrName>style.color</p:attrName>
                                        </p:attrNameLst>
                                      </p:cBhvr>
                                      <p:to>
                                        <a:srgbClr val="FF5969"/>
                                      </p:to>
                                    </p:animClr>
                                    <p:animClr clrSpc="rgb" dir="cw">
                                      <p:cBhvr>
                                        <p:cTn id="43" dur="250" fill="hold"/>
                                        <p:tgtEl>
                                          <p:spTgt spid="52"/>
                                        </p:tgtEl>
                                        <p:attrNameLst>
                                          <p:attrName>fillcolor</p:attrName>
                                        </p:attrNameLst>
                                      </p:cBhvr>
                                      <p:to>
                                        <a:srgbClr val="FF5969"/>
                                      </p:to>
                                    </p:animClr>
                                    <p:set>
                                      <p:cBhvr>
                                        <p:cTn id="44" dur="250" fill="hold"/>
                                        <p:tgtEl>
                                          <p:spTgt spid="52"/>
                                        </p:tgtEl>
                                        <p:attrNameLst>
                                          <p:attrName>fill.type</p:attrName>
                                        </p:attrNameLst>
                                      </p:cBhvr>
                                      <p:to>
                                        <p:strVal val="solid"/>
                                      </p:to>
                                    </p:set>
                                    <p:set>
                                      <p:cBhvr>
                                        <p:cTn id="45" dur="250" fill="hold"/>
                                        <p:tgtEl>
                                          <p:spTgt spid="52"/>
                                        </p:tgtEl>
                                        <p:attrNameLst>
                                          <p:attrName>fill.on</p:attrName>
                                        </p:attrNameLst>
                                      </p:cBhvr>
                                      <p:to>
                                        <p:strVal val="true"/>
                                      </p:to>
                                    </p:set>
                                  </p:childTnLst>
                                </p:cTn>
                              </p:par>
                              <p:par>
                                <p:cTn id="46" presetID="19" presetClass="emph" presetSubtype="0" fill="hold" grpId="0" nodeType="withEffect">
                                  <p:stCondLst>
                                    <p:cond delay="250"/>
                                  </p:stCondLst>
                                  <p:childTnLst>
                                    <p:animClr clrSpc="rgb" dir="cw">
                                      <p:cBhvr override="childStyle">
                                        <p:cTn id="47" dur="250" fill="hold"/>
                                        <p:tgtEl>
                                          <p:spTgt spid="50"/>
                                        </p:tgtEl>
                                        <p:attrNameLst>
                                          <p:attrName>style.color</p:attrName>
                                        </p:attrNameLst>
                                      </p:cBhvr>
                                      <p:to>
                                        <a:srgbClr val="FF5969"/>
                                      </p:to>
                                    </p:animClr>
                                    <p:animClr clrSpc="rgb" dir="cw">
                                      <p:cBhvr>
                                        <p:cTn id="48" dur="250" fill="hold"/>
                                        <p:tgtEl>
                                          <p:spTgt spid="50"/>
                                        </p:tgtEl>
                                        <p:attrNameLst>
                                          <p:attrName>fillcolor</p:attrName>
                                        </p:attrNameLst>
                                      </p:cBhvr>
                                      <p:to>
                                        <a:srgbClr val="FF5969"/>
                                      </p:to>
                                    </p:animClr>
                                    <p:set>
                                      <p:cBhvr>
                                        <p:cTn id="49" dur="250" fill="hold"/>
                                        <p:tgtEl>
                                          <p:spTgt spid="50"/>
                                        </p:tgtEl>
                                        <p:attrNameLst>
                                          <p:attrName>fill.type</p:attrName>
                                        </p:attrNameLst>
                                      </p:cBhvr>
                                      <p:to>
                                        <p:strVal val="solid"/>
                                      </p:to>
                                    </p:set>
                                    <p:set>
                                      <p:cBhvr>
                                        <p:cTn id="50" dur="250" fill="hold"/>
                                        <p:tgtEl>
                                          <p:spTgt spid="50"/>
                                        </p:tgtEl>
                                        <p:attrNameLst>
                                          <p:attrName>fill.on</p:attrName>
                                        </p:attrNameLst>
                                      </p:cBhvr>
                                      <p:to>
                                        <p:strVal val="true"/>
                                      </p:to>
                                    </p:set>
                                  </p:childTnLst>
                                </p:cTn>
                              </p:par>
                              <p:par>
                                <p:cTn id="51" presetID="19" presetClass="emph" presetSubtype="0" fill="hold" grpId="0" nodeType="withEffect">
                                  <p:stCondLst>
                                    <p:cond delay="500"/>
                                  </p:stCondLst>
                                  <p:childTnLst>
                                    <p:animClr clrSpc="rgb" dir="cw">
                                      <p:cBhvr override="childStyle">
                                        <p:cTn id="52" dur="250" fill="hold"/>
                                        <p:tgtEl>
                                          <p:spTgt spid="48"/>
                                        </p:tgtEl>
                                        <p:attrNameLst>
                                          <p:attrName>style.color</p:attrName>
                                        </p:attrNameLst>
                                      </p:cBhvr>
                                      <p:to>
                                        <a:srgbClr val="FF5969"/>
                                      </p:to>
                                    </p:animClr>
                                    <p:animClr clrSpc="rgb" dir="cw">
                                      <p:cBhvr>
                                        <p:cTn id="53" dur="250" fill="hold"/>
                                        <p:tgtEl>
                                          <p:spTgt spid="48"/>
                                        </p:tgtEl>
                                        <p:attrNameLst>
                                          <p:attrName>fillcolor</p:attrName>
                                        </p:attrNameLst>
                                      </p:cBhvr>
                                      <p:to>
                                        <a:srgbClr val="FF5969"/>
                                      </p:to>
                                    </p:animClr>
                                    <p:set>
                                      <p:cBhvr>
                                        <p:cTn id="54" dur="250" fill="hold"/>
                                        <p:tgtEl>
                                          <p:spTgt spid="48"/>
                                        </p:tgtEl>
                                        <p:attrNameLst>
                                          <p:attrName>fill.type</p:attrName>
                                        </p:attrNameLst>
                                      </p:cBhvr>
                                      <p:to>
                                        <p:strVal val="solid"/>
                                      </p:to>
                                    </p:set>
                                    <p:set>
                                      <p:cBhvr>
                                        <p:cTn id="55" dur="250" fill="hold"/>
                                        <p:tgtEl>
                                          <p:spTgt spid="48"/>
                                        </p:tgtEl>
                                        <p:attrNameLst>
                                          <p:attrName>fill.on</p:attrName>
                                        </p:attrNameLst>
                                      </p:cBhvr>
                                      <p:to>
                                        <p:strVal val="true"/>
                                      </p:to>
                                    </p:set>
                                  </p:childTnLst>
                                </p:cTn>
                              </p:par>
                              <p:par>
                                <p:cTn id="56" presetID="19" presetClass="emph" presetSubtype="0" fill="hold" grpId="0" nodeType="withEffect">
                                  <p:stCondLst>
                                    <p:cond delay="750"/>
                                  </p:stCondLst>
                                  <p:childTnLst>
                                    <p:animClr clrSpc="rgb" dir="cw">
                                      <p:cBhvr override="childStyle">
                                        <p:cTn id="57" dur="250" fill="hold"/>
                                        <p:tgtEl>
                                          <p:spTgt spid="47"/>
                                        </p:tgtEl>
                                        <p:attrNameLst>
                                          <p:attrName>style.color</p:attrName>
                                        </p:attrNameLst>
                                      </p:cBhvr>
                                      <p:to>
                                        <a:srgbClr val="FF5969"/>
                                      </p:to>
                                    </p:animClr>
                                    <p:animClr clrSpc="rgb" dir="cw">
                                      <p:cBhvr>
                                        <p:cTn id="58" dur="250" fill="hold"/>
                                        <p:tgtEl>
                                          <p:spTgt spid="47"/>
                                        </p:tgtEl>
                                        <p:attrNameLst>
                                          <p:attrName>fillcolor</p:attrName>
                                        </p:attrNameLst>
                                      </p:cBhvr>
                                      <p:to>
                                        <a:srgbClr val="FF5969"/>
                                      </p:to>
                                    </p:animClr>
                                    <p:set>
                                      <p:cBhvr>
                                        <p:cTn id="59" dur="250" fill="hold"/>
                                        <p:tgtEl>
                                          <p:spTgt spid="47"/>
                                        </p:tgtEl>
                                        <p:attrNameLst>
                                          <p:attrName>fill.type</p:attrName>
                                        </p:attrNameLst>
                                      </p:cBhvr>
                                      <p:to>
                                        <p:strVal val="solid"/>
                                      </p:to>
                                    </p:set>
                                    <p:set>
                                      <p:cBhvr>
                                        <p:cTn id="60" dur="250" fill="hold"/>
                                        <p:tgtEl>
                                          <p:spTgt spid="47"/>
                                        </p:tgtEl>
                                        <p:attrNameLst>
                                          <p:attrName>fill.on</p:attrName>
                                        </p:attrNameLst>
                                      </p:cBhvr>
                                      <p:to>
                                        <p:strVal val="true"/>
                                      </p:to>
                                    </p:set>
                                  </p:childTnLst>
                                </p:cTn>
                              </p:par>
                            </p:childTnLst>
                          </p:cTn>
                        </p:par>
                        <p:par>
                          <p:cTn id="61" fill="hold">
                            <p:stCondLst>
                              <p:cond delay="2750"/>
                            </p:stCondLst>
                            <p:childTnLst>
                              <p:par>
                                <p:cTn id="62" presetID="42" presetClass="entr" presetSubtype="0" fill="hold" nodeType="after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anim calcmode="lin" valueType="num">
                                      <p:cBhvr>
                                        <p:cTn id="65" dur="500" fill="hold"/>
                                        <p:tgtEl>
                                          <p:spTgt spid="93"/>
                                        </p:tgtEl>
                                        <p:attrNameLst>
                                          <p:attrName>ppt_x</p:attrName>
                                        </p:attrNameLst>
                                      </p:cBhvr>
                                      <p:tavLst>
                                        <p:tav tm="0">
                                          <p:val>
                                            <p:strVal val="#ppt_x"/>
                                          </p:val>
                                        </p:tav>
                                        <p:tav tm="100000">
                                          <p:val>
                                            <p:strVal val="#ppt_x"/>
                                          </p:val>
                                        </p:tav>
                                      </p:tavLst>
                                    </p:anim>
                                    <p:anim calcmode="lin" valueType="num">
                                      <p:cBhvr>
                                        <p:cTn id="66" dur="500" fill="hold"/>
                                        <p:tgtEl>
                                          <p:spTgt spid="93"/>
                                        </p:tgtEl>
                                        <p:attrNameLst>
                                          <p:attrName>ppt_y</p:attrName>
                                        </p:attrNameLst>
                                      </p:cBhvr>
                                      <p:tavLst>
                                        <p:tav tm="0">
                                          <p:val>
                                            <p:strVal val="#ppt_y+.1"/>
                                          </p:val>
                                        </p:tav>
                                        <p:tav tm="100000">
                                          <p:val>
                                            <p:strVal val="#ppt_y"/>
                                          </p:val>
                                        </p:tav>
                                      </p:tavLst>
                                    </p:anim>
                                  </p:childTnLst>
                                </p:cTn>
                              </p:par>
                            </p:childTnLst>
                          </p:cTn>
                        </p:par>
                        <p:par>
                          <p:cTn id="67" fill="hold">
                            <p:stCondLst>
                              <p:cond delay="3250"/>
                            </p:stCondLst>
                            <p:childTnLst>
                              <p:par>
                                <p:cTn id="68" presetID="8" presetClass="emph" presetSubtype="0" fill="hold" nodeType="afterEffect">
                                  <p:stCondLst>
                                    <p:cond delay="0"/>
                                  </p:stCondLst>
                                  <p:childTnLst>
                                    <p:animRot by="5400000">
                                      <p:cBhvr>
                                        <p:cTn id="69" dur="750" fill="hold"/>
                                        <p:tgtEl>
                                          <p:spTgt spid="65"/>
                                        </p:tgtEl>
                                        <p:attrNameLst>
                                          <p:attrName>r</p:attrName>
                                        </p:attrNameLst>
                                      </p:cBhvr>
                                    </p:animRot>
                                  </p:childTnLst>
                                </p:cTn>
                              </p:par>
                              <p:par>
                                <p:cTn id="70" presetID="19" presetClass="emph" presetSubtype="0" fill="hold" grpId="0" nodeType="withEffect">
                                  <p:stCondLst>
                                    <p:cond delay="0"/>
                                  </p:stCondLst>
                                  <p:childTnLst>
                                    <p:animClr clrSpc="rgb" dir="cw">
                                      <p:cBhvr override="childStyle">
                                        <p:cTn id="71" dur="250" fill="hold"/>
                                        <p:tgtEl>
                                          <p:spTgt spid="64"/>
                                        </p:tgtEl>
                                        <p:attrNameLst>
                                          <p:attrName>style.color</p:attrName>
                                        </p:attrNameLst>
                                      </p:cBhvr>
                                      <p:to>
                                        <a:srgbClr val="FFC730"/>
                                      </p:to>
                                    </p:animClr>
                                    <p:animClr clrSpc="rgb" dir="cw">
                                      <p:cBhvr>
                                        <p:cTn id="72" dur="250" fill="hold"/>
                                        <p:tgtEl>
                                          <p:spTgt spid="64"/>
                                        </p:tgtEl>
                                        <p:attrNameLst>
                                          <p:attrName>fillcolor</p:attrName>
                                        </p:attrNameLst>
                                      </p:cBhvr>
                                      <p:to>
                                        <a:srgbClr val="FFC730"/>
                                      </p:to>
                                    </p:animClr>
                                    <p:set>
                                      <p:cBhvr>
                                        <p:cTn id="73" dur="250" fill="hold"/>
                                        <p:tgtEl>
                                          <p:spTgt spid="64"/>
                                        </p:tgtEl>
                                        <p:attrNameLst>
                                          <p:attrName>fill.type</p:attrName>
                                        </p:attrNameLst>
                                      </p:cBhvr>
                                      <p:to>
                                        <p:strVal val="solid"/>
                                      </p:to>
                                    </p:set>
                                    <p:set>
                                      <p:cBhvr>
                                        <p:cTn id="74" dur="250" fill="hold"/>
                                        <p:tgtEl>
                                          <p:spTgt spid="64"/>
                                        </p:tgtEl>
                                        <p:attrNameLst>
                                          <p:attrName>fill.on</p:attrName>
                                        </p:attrNameLst>
                                      </p:cBhvr>
                                      <p:to>
                                        <p:strVal val="true"/>
                                      </p:to>
                                    </p:set>
                                  </p:childTnLst>
                                </p:cTn>
                              </p:par>
                              <p:par>
                                <p:cTn id="75" presetID="19" presetClass="emph" presetSubtype="0" fill="hold" grpId="0" nodeType="withEffect">
                                  <p:stCondLst>
                                    <p:cond delay="250"/>
                                  </p:stCondLst>
                                  <p:childTnLst>
                                    <p:animClr clrSpc="rgb" dir="cw">
                                      <p:cBhvr override="childStyle">
                                        <p:cTn id="76" dur="250" fill="hold"/>
                                        <p:tgtEl>
                                          <p:spTgt spid="62"/>
                                        </p:tgtEl>
                                        <p:attrNameLst>
                                          <p:attrName>style.color</p:attrName>
                                        </p:attrNameLst>
                                      </p:cBhvr>
                                      <p:to>
                                        <a:srgbClr val="FFC730"/>
                                      </p:to>
                                    </p:animClr>
                                    <p:animClr clrSpc="rgb" dir="cw">
                                      <p:cBhvr>
                                        <p:cTn id="77" dur="250" fill="hold"/>
                                        <p:tgtEl>
                                          <p:spTgt spid="62"/>
                                        </p:tgtEl>
                                        <p:attrNameLst>
                                          <p:attrName>fillcolor</p:attrName>
                                        </p:attrNameLst>
                                      </p:cBhvr>
                                      <p:to>
                                        <a:srgbClr val="FFC730"/>
                                      </p:to>
                                    </p:animClr>
                                    <p:set>
                                      <p:cBhvr>
                                        <p:cTn id="78" dur="250" fill="hold"/>
                                        <p:tgtEl>
                                          <p:spTgt spid="62"/>
                                        </p:tgtEl>
                                        <p:attrNameLst>
                                          <p:attrName>fill.type</p:attrName>
                                        </p:attrNameLst>
                                      </p:cBhvr>
                                      <p:to>
                                        <p:strVal val="solid"/>
                                      </p:to>
                                    </p:set>
                                    <p:set>
                                      <p:cBhvr>
                                        <p:cTn id="79" dur="250" fill="hold"/>
                                        <p:tgtEl>
                                          <p:spTgt spid="62"/>
                                        </p:tgtEl>
                                        <p:attrNameLst>
                                          <p:attrName>fill.on</p:attrName>
                                        </p:attrNameLst>
                                      </p:cBhvr>
                                      <p:to>
                                        <p:strVal val="true"/>
                                      </p:to>
                                    </p:set>
                                  </p:childTnLst>
                                </p:cTn>
                              </p:par>
                              <p:par>
                                <p:cTn id="80" presetID="19" presetClass="emph" presetSubtype="0" fill="hold" grpId="0" nodeType="withEffect">
                                  <p:stCondLst>
                                    <p:cond delay="500"/>
                                  </p:stCondLst>
                                  <p:childTnLst>
                                    <p:animClr clrSpc="rgb" dir="cw">
                                      <p:cBhvr override="childStyle">
                                        <p:cTn id="81" dur="250" fill="hold"/>
                                        <p:tgtEl>
                                          <p:spTgt spid="60"/>
                                        </p:tgtEl>
                                        <p:attrNameLst>
                                          <p:attrName>style.color</p:attrName>
                                        </p:attrNameLst>
                                      </p:cBhvr>
                                      <p:to>
                                        <a:srgbClr val="FFC730"/>
                                      </p:to>
                                    </p:animClr>
                                    <p:animClr clrSpc="rgb" dir="cw">
                                      <p:cBhvr>
                                        <p:cTn id="82" dur="250" fill="hold"/>
                                        <p:tgtEl>
                                          <p:spTgt spid="60"/>
                                        </p:tgtEl>
                                        <p:attrNameLst>
                                          <p:attrName>fillcolor</p:attrName>
                                        </p:attrNameLst>
                                      </p:cBhvr>
                                      <p:to>
                                        <a:srgbClr val="FFC730"/>
                                      </p:to>
                                    </p:animClr>
                                    <p:set>
                                      <p:cBhvr>
                                        <p:cTn id="83" dur="250" fill="hold"/>
                                        <p:tgtEl>
                                          <p:spTgt spid="60"/>
                                        </p:tgtEl>
                                        <p:attrNameLst>
                                          <p:attrName>fill.type</p:attrName>
                                        </p:attrNameLst>
                                      </p:cBhvr>
                                      <p:to>
                                        <p:strVal val="solid"/>
                                      </p:to>
                                    </p:set>
                                    <p:set>
                                      <p:cBhvr>
                                        <p:cTn id="84" dur="250" fill="hold"/>
                                        <p:tgtEl>
                                          <p:spTgt spid="60"/>
                                        </p:tgtEl>
                                        <p:attrNameLst>
                                          <p:attrName>fill.on</p:attrName>
                                        </p:attrNameLst>
                                      </p:cBhvr>
                                      <p:to>
                                        <p:strVal val="true"/>
                                      </p:to>
                                    </p:set>
                                  </p:childTnLst>
                                </p:cTn>
                              </p:par>
                            </p:childTnLst>
                          </p:cTn>
                        </p:par>
                        <p:par>
                          <p:cTn id="85" fill="hold">
                            <p:stCondLst>
                              <p:cond delay="4000"/>
                            </p:stCondLst>
                            <p:childTnLst>
                              <p:par>
                                <p:cTn id="86" presetID="42" presetClass="entr" presetSubtype="0" fill="hold" nodeType="afterEffect">
                                  <p:stCondLst>
                                    <p:cond delay="0"/>
                                  </p:stCondLst>
                                  <p:childTnLst>
                                    <p:set>
                                      <p:cBhvr>
                                        <p:cTn id="87" dur="1" fill="hold">
                                          <p:stCondLst>
                                            <p:cond delay="0"/>
                                          </p:stCondLst>
                                        </p:cTn>
                                        <p:tgtEl>
                                          <p:spTgt spid="97"/>
                                        </p:tgtEl>
                                        <p:attrNameLst>
                                          <p:attrName>style.visibility</p:attrName>
                                        </p:attrNameLst>
                                      </p:cBhvr>
                                      <p:to>
                                        <p:strVal val="visible"/>
                                      </p:to>
                                    </p:set>
                                    <p:animEffect transition="in" filter="fade">
                                      <p:cBhvr>
                                        <p:cTn id="88" dur="500"/>
                                        <p:tgtEl>
                                          <p:spTgt spid="97"/>
                                        </p:tgtEl>
                                      </p:cBhvr>
                                    </p:animEffect>
                                    <p:anim calcmode="lin" valueType="num">
                                      <p:cBhvr>
                                        <p:cTn id="89" dur="500" fill="hold"/>
                                        <p:tgtEl>
                                          <p:spTgt spid="97"/>
                                        </p:tgtEl>
                                        <p:attrNameLst>
                                          <p:attrName>ppt_x</p:attrName>
                                        </p:attrNameLst>
                                      </p:cBhvr>
                                      <p:tavLst>
                                        <p:tav tm="0">
                                          <p:val>
                                            <p:strVal val="#ppt_x"/>
                                          </p:val>
                                        </p:tav>
                                        <p:tav tm="100000">
                                          <p:val>
                                            <p:strVal val="#ppt_x"/>
                                          </p:val>
                                        </p:tav>
                                      </p:tavLst>
                                    </p:anim>
                                    <p:anim calcmode="lin" valueType="num">
                                      <p:cBhvr>
                                        <p:cTn id="90" dur="5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74" grpId="0" animBg="1"/>
      <p:bldP spid="47" grpId="0" animBg="1"/>
      <p:bldP spid="48" grpId="0" animBg="1"/>
      <p:bldP spid="50" grpId="0" animBg="1"/>
      <p:bldP spid="52" grpId="0" animBg="1"/>
      <p:bldP spid="60" grpId="0" animBg="1"/>
      <p:bldP spid="62"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497D8E60-E2D9-43F7-B7BC-F29DB3F5056E}"/>
              </a:ext>
            </a:extLst>
          </p:cNvPr>
          <p:cNvSpPr/>
          <p:nvPr/>
        </p:nvSpPr>
        <p:spPr>
          <a:xfrm>
            <a:off x="2317901"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B4C66E0B-AFD2-4883-A405-AAB088A0ED5A}"/>
              </a:ext>
            </a:extLst>
          </p:cNvPr>
          <p:cNvSpPr/>
          <p:nvPr/>
        </p:nvSpPr>
        <p:spPr>
          <a:xfrm>
            <a:off x="1490528"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16B0AA2D-8782-4670-AB2A-2C91C86246A6}"/>
              </a:ext>
            </a:extLst>
          </p:cNvPr>
          <p:cNvSpPr/>
          <p:nvPr/>
        </p:nvSpPr>
        <p:spPr>
          <a:xfrm>
            <a:off x="2982192"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F277C2F5-7FD7-476A-BC3D-2105C9558805}"/>
              </a:ext>
            </a:extLst>
          </p:cNvPr>
          <p:cNvSpPr/>
          <p:nvPr/>
        </p:nvSpPr>
        <p:spPr>
          <a:xfrm>
            <a:off x="874939"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4E0D99EA-9B8D-4047-BE45-D5E60A746D0F}"/>
              </a:ext>
            </a:extLst>
          </p:cNvPr>
          <p:cNvSpPr/>
          <p:nvPr/>
        </p:nvSpPr>
        <p:spPr>
          <a:xfrm>
            <a:off x="3457967"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eeform: Shape 73">
            <a:extLst>
              <a:ext uri="{FF2B5EF4-FFF2-40B4-BE49-F238E27FC236}">
                <a16:creationId xmlns:a16="http://schemas.microsoft.com/office/drawing/2014/main" id="{E47061B6-37A0-4EB0-94CB-69A9BEEA16E9}"/>
              </a:ext>
            </a:extLst>
          </p:cNvPr>
          <p:cNvSpPr/>
          <p:nvPr/>
        </p:nvSpPr>
        <p:spPr>
          <a:xfrm>
            <a:off x="633388"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a:extLst>
              <a:ext uri="{FF2B5EF4-FFF2-40B4-BE49-F238E27FC236}">
                <a16:creationId xmlns:a16="http://schemas.microsoft.com/office/drawing/2014/main" id="{29F874F2-1E30-4D50-BD99-D5E647F33DAE}"/>
              </a:ext>
            </a:extLst>
          </p:cNvPr>
          <p:cNvGrpSpPr/>
          <p:nvPr/>
        </p:nvGrpSpPr>
        <p:grpSpPr>
          <a:xfrm rot="3464532">
            <a:off x="615290" y="2305881"/>
            <a:ext cx="3300628" cy="3300628"/>
            <a:chOff x="5169242" y="1982572"/>
            <a:chExt cx="3300628" cy="3300628"/>
          </a:xfrm>
        </p:grpSpPr>
        <p:sp>
          <p:nvSpPr>
            <p:cNvPr id="78" name="Circle: Hollow 77">
              <a:extLst>
                <a:ext uri="{FF2B5EF4-FFF2-40B4-BE49-F238E27FC236}">
                  <a16:creationId xmlns:a16="http://schemas.microsoft.com/office/drawing/2014/main" id="{2251379E-98D0-47F6-AB30-F80A4C5C1847}"/>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98D00F6-FE8C-455F-9F3C-2C74DBDA757B}"/>
                </a:ext>
              </a:extLst>
            </p:cNvPr>
            <p:cNvGrpSpPr/>
            <p:nvPr/>
          </p:nvGrpSpPr>
          <p:grpSpPr>
            <a:xfrm>
              <a:off x="6520420" y="2113155"/>
              <a:ext cx="598272" cy="1818867"/>
              <a:chOff x="6520420" y="2113155"/>
              <a:chExt cx="598272" cy="1818867"/>
            </a:xfrm>
          </p:grpSpPr>
          <p:sp>
            <p:nvSpPr>
              <p:cNvPr id="79" name="Circle: Hollow 78">
                <a:extLst>
                  <a:ext uri="{FF2B5EF4-FFF2-40B4-BE49-F238E27FC236}">
                    <a16:creationId xmlns:a16="http://schemas.microsoft.com/office/drawing/2014/main" id="{6BFB2869-78DB-415B-A7B0-635AE6C5ACDC}"/>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A40CF6C-B79A-4FA1-9C3E-137696F0602F}"/>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D0CCA6D-E350-4D21-B891-BA13FA5F7416}"/>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Freeform: Shape 46">
            <a:extLst>
              <a:ext uri="{FF2B5EF4-FFF2-40B4-BE49-F238E27FC236}">
                <a16:creationId xmlns:a16="http://schemas.microsoft.com/office/drawing/2014/main" id="{FC372C9E-5C8C-4242-B96A-8E906875581D}"/>
              </a:ext>
            </a:extLst>
          </p:cNvPr>
          <p:cNvSpPr/>
          <p:nvPr/>
        </p:nvSpPr>
        <p:spPr>
          <a:xfrm>
            <a:off x="6094304"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FC432286-E47E-428E-B9A1-0FAD9829DDCA}"/>
              </a:ext>
            </a:extLst>
          </p:cNvPr>
          <p:cNvSpPr/>
          <p:nvPr/>
        </p:nvSpPr>
        <p:spPr>
          <a:xfrm>
            <a:off x="5266931"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328D9E48-3692-41C4-9835-CFE683465D69}"/>
              </a:ext>
            </a:extLst>
          </p:cNvPr>
          <p:cNvSpPr/>
          <p:nvPr/>
        </p:nvSpPr>
        <p:spPr>
          <a:xfrm>
            <a:off x="6758595"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976C8E84-0658-46A5-AF98-19D1612AFFCD}"/>
              </a:ext>
            </a:extLst>
          </p:cNvPr>
          <p:cNvSpPr/>
          <p:nvPr/>
        </p:nvSpPr>
        <p:spPr>
          <a:xfrm>
            <a:off x="4651342"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9BE0B884-E180-4077-86A9-0C3BC57F488C}"/>
              </a:ext>
            </a:extLst>
          </p:cNvPr>
          <p:cNvSpPr/>
          <p:nvPr/>
        </p:nvSpPr>
        <p:spPr>
          <a:xfrm>
            <a:off x="7234370"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E80288A3-616D-4D8B-BA27-D803650C35B6}"/>
              </a:ext>
            </a:extLst>
          </p:cNvPr>
          <p:cNvSpPr/>
          <p:nvPr/>
        </p:nvSpPr>
        <p:spPr>
          <a:xfrm>
            <a:off x="4409791"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52">
            <a:extLst>
              <a:ext uri="{FF2B5EF4-FFF2-40B4-BE49-F238E27FC236}">
                <a16:creationId xmlns:a16="http://schemas.microsoft.com/office/drawing/2014/main" id="{E618B81C-6A33-41E1-BF94-2CF764D69054}"/>
              </a:ext>
            </a:extLst>
          </p:cNvPr>
          <p:cNvGrpSpPr/>
          <p:nvPr/>
        </p:nvGrpSpPr>
        <p:grpSpPr>
          <a:xfrm rot="1766063">
            <a:off x="4391693" y="2305881"/>
            <a:ext cx="3300628" cy="3300628"/>
            <a:chOff x="5169242" y="1982572"/>
            <a:chExt cx="3300628" cy="3300628"/>
          </a:xfrm>
        </p:grpSpPr>
        <p:sp>
          <p:nvSpPr>
            <p:cNvPr id="54" name="Circle: Hollow 53">
              <a:extLst>
                <a:ext uri="{FF2B5EF4-FFF2-40B4-BE49-F238E27FC236}">
                  <a16:creationId xmlns:a16="http://schemas.microsoft.com/office/drawing/2014/main" id="{5BE21D2C-4966-4219-AAE9-63C6B5A0D0C5}"/>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a:extLst>
                <a:ext uri="{FF2B5EF4-FFF2-40B4-BE49-F238E27FC236}">
                  <a16:creationId xmlns:a16="http://schemas.microsoft.com/office/drawing/2014/main" id="{71603F09-A0AC-46AE-BAED-C6292E8D8FC9}"/>
                </a:ext>
              </a:extLst>
            </p:cNvPr>
            <p:cNvGrpSpPr/>
            <p:nvPr/>
          </p:nvGrpSpPr>
          <p:grpSpPr>
            <a:xfrm>
              <a:off x="6520420" y="2113155"/>
              <a:ext cx="598272" cy="1818867"/>
              <a:chOff x="6520420" y="2113155"/>
              <a:chExt cx="598272" cy="1818867"/>
            </a:xfrm>
          </p:grpSpPr>
          <p:sp>
            <p:nvSpPr>
              <p:cNvPr id="56" name="Circle: Hollow 55">
                <a:extLst>
                  <a:ext uri="{FF2B5EF4-FFF2-40B4-BE49-F238E27FC236}">
                    <a16:creationId xmlns:a16="http://schemas.microsoft.com/office/drawing/2014/main" id="{01D9D149-6C2F-49C7-B4AF-4A93BDED3266}"/>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120A0265-D5DD-4151-9785-7F9884FC2BF3}"/>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2CF8848-3661-4FE1-8D49-35F7DE89195F}"/>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9" name="Freeform: Shape 58">
            <a:extLst>
              <a:ext uri="{FF2B5EF4-FFF2-40B4-BE49-F238E27FC236}">
                <a16:creationId xmlns:a16="http://schemas.microsoft.com/office/drawing/2014/main" id="{1C9A632B-09AB-4C11-884D-EE73B0016A22}"/>
              </a:ext>
            </a:extLst>
          </p:cNvPr>
          <p:cNvSpPr/>
          <p:nvPr/>
        </p:nvSpPr>
        <p:spPr>
          <a:xfrm>
            <a:off x="9882694" y="2247755"/>
            <a:ext cx="740871" cy="457949"/>
          </a:xfrm>
          <a:custGeom>
            <a:avLst/>
            <a:gdLst>
              <a:gd name="connsiteX0" fmla="*/ 0 w 740871"/>
              <a:gd name="connsiteY0" fmla="*/ 0 h 457949"/>
              <a:gd name="connsiteX1" fmla="*/ 124785 w 740871"/>
              <a:gd name="connsiteY1" fmla="*/ 6301 h 457949"/>
              <a:gd name="connsiteX2" fmla="*/ 740117 w 740871"/>
              <a:gd name="connsiteY2" fmla="*/ 196171 h 457949"/>
              <a:gd name="connsiteX3" fmla="*/ 740871 w 740871"/>
              <a:gd name="connsiteY3" fmla="*/ 196629 h 457949"/>
              <a:gd name="connsiteX4" fmla="*/ 589998 w 740871"/>
              <a:gd name="connsiteY4" fmla="*/ 457949 h 457949"/>
              <a:gd name="connsiteX5" fmla="*/ 479186 w 740871"/>
              <a:gd name="connsiteY5" fmla="*/ 404568 h 457949"/>
              <a:gd name="connsiteX6" fmla="*/ 93981 w 740871"/>
              <a:gd name="connsiteY6" fmla="*/ 306022 h 457949"/>
              <a:gd name="connsiteX7" fmla="*/ 0 w 740871"/>
              <a:gd name="connsiteY7" fmla="*/ 301277 h 457949"/>
              <a:gd name="connsiteX8" fmla="*/ 0 w 740871"/>
              <a:gd name="connsiteY8" fmla="*/ 0 h 45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1" h="457949">
                <a:moveTo>
                  <a:pt x="0" y="0"/>
                </a:moveTo>
                <a:lnTo>
                  <a:pt x="124785" y="6301"/>
                </a:lnTo>
                <a:cubicBezTo>
                  <a:pt x="345777" y="28744"/>
                  <a:pt x="553825" y="94971"/>
                  <a:pt x="740117" y="196171"/>
                </a:cubicBezTo>
                <a:lnTo>
                  <a:pt x="740871" y="196629"/>
                </a:lnTo>
                <a:lnTo>
                  <a:pt x="589998" y="457949"/>
                </a:lnTo>
                <a:lnTo>
                  <a:pt x="479186" y="404568"/>
                </a:lnTo>
                <a:cubicBezTo>
                  <a:pt x="358754" y="353629"/>
                  <a:pt x="229341" y="319769"/>
                  <a:pt x="93981" y="306022"/>
                </a:cubicBezTo>
                <a:lnTo>
                  <a:pt x="0" y="301277"/>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FFAAA6FB-F6B8-4561-A3A3-A646745DE559}"/>
              </a:ext>
            </a:extLst>
          </p:cNvPr>
          <p:cNvSpPr/>
          <p:nvPr/>
        </p:nvSpPr>
        <p:spPr>
          <a:xfrm>
            <a:off x="9055321" y="2247754"/>
            <a:ext cx="740875" cy="457952"/>
          </a:xfrm>
          <a:custGeom>
            <a:avLst/>
            <a:gdLst>
              <a:gd name="connsiteX0" fmla="*/ 740875 w 740875"/>
              <a:gd name="connsiteY0" fmla="*/ 0 h 457952"/>
              <a:gd name="connsiteX1" fmla="*/ 740875 w 740875"/>
              <a:gd name="connsiteY1" fmla="*/ 301277 h 457952"/>
              <a:gd name="connsiteX2" fmla="*/ 646896 w 740875"/>
              <a:gd name="connsiteY2" fmla="*/ 306022 h 457952"/>
              <a:gd name="connsiteX3" fmla="*/ 261691 w 740875"/>
              <a:gd name="connsiteY3" fmla="*/ 404568 h 457952"/>
              <a:gd name="connsiteX4" fmla="*/ 150873 w 740875"/>
              <a:gd name="connsiteY4" fmla="*/ 457952 h 457952"/>
              <a:gd name="connsiteX5" fmla="*/ 0 w 740875"/>
              <a:gd name="connsiteY5" fmla="*/ 196633 h 457952"/>
              <a:gd name="connsiteX6" fmla="*/ 760 w 740875"/>
              <a:gd name="connsiteY6" fmla="*/ 196171 h 457952"/>
              <a:gd name="connsiteX7" fmla="*/ 616092 w 740875"/>
              <a:gd name="connsiteY7" fmla="*/ 6301 h 457952"/>
              <a:gd name="connsiteX8" fmla="*/ 740875 w 740875"/>
              <a:gd name="connsiteY8" fmla="*/ 0 h 45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875" h="457952">
                <a:moveTo>
                  <a:pt x="740875" y="0"/>
                </a:moveTo>
                <a:lnTo>
                  <a:pt x="740875" y="301277"/>
                </a:lnTo>
                <a:lnTo>
                  <a:pt x="646896" y="306022"/>
                </a:lnTo>
                <a:cubicBezTo>
                  <a:pt x="511536" y="319769"/>
                  <a:pt x="382123" y="353629"/>
                  <a:pt x="261691" y="404568"/>
                </a:cubicBezTo>
                <a:lnTo>
                  <a:pt x="150873" y="457952"/>
                </a:lnTo>
                <a:lnTo>
                  <a:pt x="0" y="196633"/>
                </a:lnTo>
                <a:lnTo>
                  <a:pt x="760" y="196171"/>
                </a:lnTo>
                <a:cubicBezTo>
                  <a:pt x="187052" y="94971"/>
                  <a:pt x="395100" y="28744"/>
                  <a:pt x="616092" y="6301"/>
                </a:cubicBezTo>
                <a:lnTo>
                  <a:pt x="740875"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a:extLst>
              <a:ext uri="{FF2B5EF4-FFF2-40B4-BE49-F238E27FC236}">
                <a16:creationId xmlns:a16="http://schemas.microsoft.com/office/drawing/2014/main" id="{75752244-1682-49A5-A953-7523C57D154F}"/>
              </a:ext>
            </a:extLst>
          </p:cNvPr>
          <p:cNvSpPr/>
          <p:nvPr/>
        </p:nvSpPr>
        <p:spPr>
          <a:xfrm>
            <a:off x="10546985" y="2489305"/>
            <a:ext cx="692173" cy="692171"/>
          </a:xfrm>
          <a:custGeom>
            <a:avLst/>
            <a:gdLst>
              <a:gd name="connsiteX0" fmla="*/ 150523 w 692173"/>
              <a:gd name="connsiteY0" fmla="*/ 0 h 692171"/>
              <a:gd name="connsiteX1" fmla="*/ 211329 w 692173"/>
              <a:gd name="connsiteY1" fmla="*/ 36941 h 692171"/>
              <a:gd name="connsiteX2" fmla="*/ 655235 w 692173"/>
              <a:gd name="connsiteY2" fmla="*/ 480847 h 692171"/>
              <a:gd name="connsiteX3" fmla="*/ 692173 w 692173"/>
              <a:gd name="connsiteY3" fmla="*/ 541649 h 692171"/>
              <a:gd name="connsiteX4" fmla="*/ 431460 w 692173"/>
              <a:gd name="connsiteY4" fmla="*/ 692171 h 692171"/>
              <a:gd name="connsiteX5" fmla="*/ 405411 w 692173"/>
              <a:gd name="connsiteY5" fmla="*/ 649294 h 692171"/>
              <a:gd name="connsiteX6" fmla="*/ 42882 w 692173"/>
              <a:gd name="connsiteY6" fmla="*/ 286765 h 692171"/>
              <a:gd name="connsiteX7" fmla="*/ 0 w 692173"/>
              <a:gd name="connsiteY7" fmla="*/ 260714 h 692171"/>
              <a:gd name="connsiteX8" fmla="*/ 150523 w 692173"/>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73" h="692171">
                <a:moveTo>
                  <a:pt x="150523" y="0"/>
                </a:moveTo>
                <a:lnTo>
                  <a:pt x="211329" y="36941"/>
                </a:lnTo>
                <a:cubicBezTo>
                  <a:pt x="386193" y="155077"/>
                  <a:pt x="537099" y="305983"/>
                  <a:pt x="655235" y="480847"/>
                </a:cubicBezTo>
                <a:lnTo>
                  <a:pt x="692173" y="541649"/>
                </a:lnTo>
                <a:lnTo>
                  <a:pt x="431460" y="692171"/>
                </a:lnTo>
                <a:lnTo>
                  <a:pt x="405411" y="649294"/>
                </a:lnTo>
                <a:cubicBezTo>
                  <a:pt x="308932" y="506486"/>
                  <a:pt x="185690" y="383244"/>
                  <a:pt x="42882" y="286765"/>
                </a:cubicBezTo>
                <a:lnTo>
                  <a:pt x="0" y="260714"/>
                </a:lnTo>
                <a:lnTo>
                  <a:pt x="15052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64EEC064-D773-46B8-B79D-77CCD59C144A}"/>
              </a:ext>
            </a:extLst>
          </p:cNvPr>
          <p:cNvSpPr/>
          <p:nvPr/>
        </p:nvSpPr>
        <p:spPr>
          <a:xfrm>
            <a:off x="8439732" y="2489309"/>
            <a:ext cx="692169" cy="692171"/>
          </a:xfrm>
          <a:custGeom>
            <a:avLst/>
            <a:gdLst>
              <a:gd name="connsiteX0" fmla="*/ 541646 w 692169"/>
              <a:gd name="connsiteY0" fmla="*/ 0 h 692171"/>
              <a:gd name="connsiteX1" fmla="*/ 692169 w 692169"/>
              <a:gd name="connsiteY1" fmla="*/ 260713 h 692171"/>
              <a:gd name="connsiteX2" fmla="*/ 649293 w 692169"/>
              <a:gd name="connsiteY2" fmla="*/ 286761 h 692171"/>
              <a:gd name="connsiteX3" fmla="*/ 286764 w 692169"/>
              <a:gd name="connsiteY3" fmla="*/ 649290 h 692171"/>
              <a:gd name="connsiteX4" fmla="*/ 260713 w 692169"/>
              <a:gd name="connsiteY4" fmla="*/ 692171 h 692171"/>
              <a:gd name="connsiteX5" fmla="*/ 0 w 692169"/>
              <a:gd name="connsiteY5" fmla="*/ 541648 h 692171"/>
              <a:gd name="connsiteX6" fmla="*/ 36940 w 692169"/>
              <a:gd name="connsiteY6" fmla="*/ 480843 h 692171"/>
              <a:gd name="connsiteX7" fmla="*/ 480846 w 692169"/>
              <a:gd name="connsiteY7" fmla="*/ 36937 h 692171"/>
              <a:gd name="connsiteX8" fmla="*/ 541646 w 692169"/>
              <a:gd name="connsiteY8" fmla="*/ 0 h 69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69" h="692171">
                <a:moveTo>
                  <a:pt x="541646" y="0"/>
                </a:moveTo>
                <a:lnTo>
                  <a:pt x="692169" y="260713"/>
                </a:lnTo>
                <a:lnTo>
                  <a:pt x="649293" y="286761"/>
                </a:lnTo>
                <a:cubicBezTo>
                  <a:pt x="506485" y="383240"/>
                  <a:pt x="383243" y="506482"/>
                  <a:pt x="286764" y="649290"/>
                </a:cubicBezTo>
                <a:lnTo>
                  <a:pt x="260713" y="692171"/>
                </a:lnTo>
                <a:lnTo>
                  <a:pt x="0" y="541648"/>
                </a:lnTo>
                <a:lnTo>
                  <a:pt x="36940" y="480843"/>
                </a:lnTo>
                <a:cubicBezTo>
                  <a:pt x="155076" y="305979"/>
                  <a:pt x="305982" y="155073"/>
                  <a:pt x="480846" y="36937"/>
                </a:cubicBezTo>
                <a:lnTo>
                  <a:pt x="541646"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C8A6626C-DB3E-4927-8E7E-036876966048}"/>
              </a:ext>
            </a:extLst>
          </p:cNvPr>
          <p:cNvSpPr/>
          <p:nvPr/>
        </p:nvSpPr>
        <p:spPr>
          <a:xfrm>
            <a:off x="11022760" y="3104897"/>
            <a:ext cx="457951" cy="740873"/>
          </a:xfrm>
          <a:custGeom>
            <a:avLst/>
            <a:gdLst>
              <a:gd name="connsiteX0" fmla="*/ 261319 w 457951"/>
              <a:gd name="connsiteY0" fmla="*/ 0 h 740873"/>
              <a:gd name="connsiteX1" fmla="*/ 261780 w 457951"/>
              <a:gd name="connsiteY1" fmla="*/ 758 h 740873"/>
              <a:gd name="connsiteX2" fmla="*/ 451650 w 457951"/>
              <a:gd name="connsiteY2" fmla="*/ 616090 h 740873"/>
              <a:gd name="connsiteX3" fmla="*/ 457951 w 457951"/>
              <a:gd name="connsiteY3" fmla="*/ 740873 h 740873"/>
              <a:gd name="connsiteX4" fmla="*/ 156674 w 457951"/>
              <a:gd name="connsiteY4" fmla="*/ 740873 h 740873"/>
              <a:gd name="connsiteX5" fmla="*/ 151929 w 457951"/>
              <a:gd name="connsiteY5" fmla="*/ 646894 h 740873"/>
              <a:gd name="connsiteX6" fmla="*/ 53383 w 457951"/>
              <a:gd name="connsiteY6" fmla="*/ 261689 h 740873"/>
              <a:gd name="connsiteX7" fmla="*/ 0 w 457951"/>
              <a:gd name="connsiteY7" fmla="*/ 150872 h 740873"/>
              <a:gd name="connsiteX8" fmla="*/ 261319 w 457951"/>
              <a:gd name="connsiteY8" fmla="*/ 0 h 74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51" h="740873">
                <a:moveTo>
                  <a:pt x="261319" y="0"/>
                </a:moveTo>
                <a:lnTo>
                  <a:pt x="261780" y="758"/>
                </a:lnTo>
                <a:cubicBezTo>
                  <a:pt x="362980" y="187050"/>
                  <a:pt x="429207" y="395098"/>
                  <a:pt x="451650" y="616090"/>
                </a:cubicBezTo>
                <a:lnTo>
                  <a:pt x="457951" y="740873"/>
                </a:lnTo>
                <a:lnTo>
                  <a:pt x="156674" y="740873"/>
                </a:lnTo>
                <a:lnTo>
                  <a:pt x="151929" y="646894"/>
                </a:lnTo>
                <a:cubicBezTo>
                  <a:pt x="138182" y="511534"/>
                  <a:pt x="104322" y="382121"/>
                  <a:pt x="53383" y="261689"/>
                </a:cubicBezTo>
                <a:lnTo>
                  <a:pt x="0" y="150872"/>
                </a:lnTo>
                <a:lnTo>
                  <a:pt x="2613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7F790A39-D839-4ECA-B25F-938AC78DC332}"/>
              </a:ext>
            </a:extLst>
          </p:cNvPr>
          <p:cNvSpPr/>
          <p:nvPr/>
        </p:nvSpPr>
        <p:spPr>
          <a:xfrm>
            <a:off x="8198181" y="3104899"/>
            <a:ext cx="457949" cy="740870"/>
          </a:xfrm>
          <a:custGeom>
            <a:avLst/>
            <a:gdLst>
              <a:gd name="connsiteX0" fmla="*/ 196630 w 457949"/>
              <a:gd name="connsiteY0" fmla="*/ 0 h 740870"/>
              <a:gd name="connsiteX1" fmla="*/ 457949 w 457949"/>
              <a:gd name="connsiteY1" fmla="*/ 150873 h 740870"/>
              <a:gd name="connsiteX2" fmla="*/ 404568 w 457949"/>
              <a:gd name="connsiteY2" fmla="*/ 261686 h 740870"/>
              <a:gd name="connsiteX3" fmla="*/ 306022 w 457949"/>
              <a:gd name="connsiteY3" fmla="*/ 646891 h 740870"/>
              <a:gd name="connsiteX4" fmla="*/ 301277 w 457949"/>
              <a:gd name="connsiteY4" fmla="*/ 740870 h 740870"/>
              <a:gd name="connsiteX5" fmla="*/ 0 w 457949"/>
              <a:gd name="connsiteY5" fmla="*/ 740870 h 740870"/>
              <a:gd name="connsiteX6" fmla="*/ 6301 w 457949"/>
              <a:gd name="connsiteY6" fmla="*/ 616087 h 740870"/>
              <a:gd name="connsiteX7" fmla="*/ 196171 w 457949"/>
              <a:gd name="connsiteY7" fmla="*/ 755 h 740870"/>
              <a:gd name="connsiteX8" fmla="*/ 196630 w 457949"/>
              <a:gd name="connsiteY8" fmla="*/ 0 h 74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949" h="740870">
                <a:moveTo>
                  <a:pt x="196630" y="0"/>
                </a:moveTo>
                <a:lnTo>
                  <a:pt x="457949" y="150873"/>
                </a:lnTo>
                <a:lnTo>
                  <a:pt x="404568" y="261686"/>
                </a:lnTo>
                <a:cubicBezTo>
                  <a:pt x="353629" y="382118"/>
                  <a:pt x="319769" y="511531"/>
                  <a:pt x="306022" y="646891"/>
                </a:cubicBezTo>
                <a:lnTo>
                  <a:pt x="301277" y="740870"/>
                </a:lnTo>
                <a:lnTo>
                  <a:pt x="0" y="740870"/>
                </a:lnTo>
                <a:lnTo>
                  <a:pt x="6301" y="616087"/>
                </a:lnTo>
                <a:cubicBezTo>
                  <a:pt x="28744" y="395095"/>
                  <a:pt x="94971" y="187047"/>
                  <a:pt x="196171" y="755"/>
                </a:cubicBezTo>
                <a:lnTo>
                  <a:pt x="19663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5" name="Group 64">
            <a:extLst>
              <a:ext uri="{FF2B5EF4-FFF2-40B4-BE49-F238E27FC236}">
                <a16:creationId xmlns:a16="http://schemas.microsoft.com/office/drawing/2014/main" id="{2246E8D5-13F2-48F9-9899-7152C43CE013}"/>
              </a:ext>
            </a:extLst>
          </p:cNvPr>
          <p:cNvGrpSpPr/>
          <p:nvPr/>
        </p:nvGrpSpPr>
        <p:grpSpPr>
          <a:xfrm>
            <a:off x="8180083" y="2305881"/>
            <a:ext cx="3300628" cy="3300628"/>
            <a:chOff x="5169242" y="1982572"/>
            <a:chExt cx="3300628" cy="3300628"/>
          </a:xfrm>
        </p:grpSpPr>
        <p:sp>
          <p:nvSpPr>
            <p:cNvPr id="66" name="Circle: Hollow 65">
              <a:extLst>
                <a:ext uri="{FF2B5EF4-FFF2-40B4-BE49-F238E27FC236}">
                  <a16:creationId xmlns:a16="http://schemas.microsoft.com/office/drawing/2014/main" id="{C9CDC7DF-3404-4E1D-B05E-2788A70B6D3F}"/>
                </a:ext>
              </a:extLst>
            </p:cNvPr>
            <p:cNvSpPr/>
            <p:nvPr/>
          </p:nvSpPr>
          <p:spPr>
            <a:xfrm>
              <a:off x="5169242" y="1982572"/>
              <a:ext cx="3300628" cy="3300628"/>
            </a:xfrm>
            <a:prstGeom prst="donut">
              <a:avLst>
                <a:gd name="adj" fmla="val 1163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7" name="Group 66">
              <a:extLst>
                <a:ext uri="{FF2B5EF4-FFF2-40B4-BE49-F238E27FC236}">
                  <a16:creationId xmlns:a16="http://schemas.microsoft.com/office/drawing/2014/main" id="{226C0650-0C48-43F7-B69B-2CF1A5093102}"/>
                </a:ext>
              </a:extLst>
            </p:cNvPr>
            <p:cNvGrpSpPr/>
            <p:nvPr/>
          </p:nvGrpSpPr>
          <p:grpSpPr>
            <a:xfrm>
              <a:off x="6520420" y="2113155"/>
              <a:ext cx="598272" cy="1818867"/>
              <a:chOff x="6520420" y="2113155"/>
              <a:chExt cx="598272" cy="1818867"/>
            </a:xfrm>
          </p:grpSpPr>
          <p:sp>
            <p:nvSpPr>
              <p:cNvPr id="68" name="Circle: Hollow 67">
                <a:extLst>
                  <a:ext uri="{FF2B5EF4-FFF2-40B4-BE49-F238E27FC236}">
                    <a16:creationId xmlns:a16="http://schemas.microsoft.com/office/drawing/2014/main" id="{46D6F350-2F6F-4671-8545-D3EFD54A9960}"/>
                  </a:ext>
                </a:extLst>
              </p:cNvPr>
              <p:cNvSpPr/>
              <p:nvPr/>
            </p:nvSpPr>
            <p:spPr>
              <a:xfrm>
                <a:off x="6520420" y="3333750"/>
                <a:ext cx="598272" cy="598272"/>
              </a:xfrm>
              <a:prstGeom prst="donut">
                <a:avLst>
                  <a:gd name="adj" fmla="val 41736"/>
                </a:avLst>
              </a:pr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71CBFA5B-72D5-4A90-A6FE-5B4240DE48C6}"/>
                  </a:ext>
                </a:extLst>
              </p:cNvPr>
              <p:cNvSpPr/>
              <p:nvPr/>
            </p:nvSpPr>
            <p:spPr>
              <a:xfrm flipH="1">
                <a:off x="6687750" y="2113155"/>
                <a:ext cx="263612" cy="1605592"/>
              </a:xfrm>
              <a:custGeom>
                <a:avLst/>
                <a:gdLst>
                  <a:gd name="connsiteX0" fmla="*/ 131806 w 263612"/>
                  <a:gd name="connsiteY0" fmla="*/ 0 h 1605592"/>
                  <a:gd name="connsiteX1" fmla="*/ 0 w 263612"/>
                  <a:gd name="connsiteY1" fmla="*/ 1473786 h 1605592"/>
                  <a:gd name="connsiteX2" fmla="*/ 131806 w 263612"/>
                  <a:gd name="connsiteY2" fmla="*/ 1605592 h 1605592"/>
                  <a:gd name="connsiteX3" fmla="*/ 263612 w 263612"/>
                  <a:gd name="connsiteY3" fmla="*/ 1473786 h 1605592"/>
                </a:gdLst>
                <a:ahLst/>
                <a:cxnLst>
                  <a:cxn ang="0">
                    <a:pos x="connsiteX0" y="connsiteY0"/>
                  </a:cxn>
                  <a:cxn ang="0">
                    <a:pos x="connsiteX1" y="connsiteY1"/>
                  </a:cxn>
                  <a:cxn ang="0">
                    <a:pos x="connsiteX2" y="connsiteY2"/>
                  </a:cxn>
                  <a:cxn ang="0">
                    <a:pos x="connsiteX3" y="connsiteY3"/>
                  </a:cxn>
                </a:cxnLst>
                <a:rect l="l" t="t" r="r" b="b"/>
                <a:pathLst>
                  <a:path w="263612" h="1605592">
                    <a:moveTo>
                      <a:pt x="131806" y="0"/>
                    </a:moveTo>
                    <a:lnTo>
                      <a:pt x="0" y="1473786"/>
                    </a:lnTo>
                    <a:cubicBezTo>
                      <a:pt x="0" y="1546580"/>
                      <a:pt x="59012" y="1605592"/>
                      <a:pt x="131806" y="1605592"/>
                    </a:cubicBezTo>
                    <a:cubicBezTo>
                      <a:pt x="204600" y="1605592"/>
                      <a:pt x="263612" y="1546580"/>
                      <a:pt x="263612" y="1473786"/>
                    </a:cubicBezTo>
                    <a:close/>
                  </a:path>
                </a:pathLst>
              </a:custGeom>
              <a:solidFill>
                <a:srgbClr val="55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C2FED92-83F2-4AE0-BC7B-A61058B7FB0D}"/>
                  </a:ext>
                </a:extLst>
              </p:cNvPr>
              <p:cNvSpPr/>
              <p:nvPr/>
            </p:nvSpPr>
            <p:spPr>
              <a:xfrm>
                <a:off x="6666254" y="3479584"/>
                <a:ext cx="306604" cy="306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0" name="TextBox 79">
            <a:extLst>
              <a:ext uri="{FF2B5EF4-FFF2-40B4-BE49-F238E27FC236}">
                <a16:creationId xmlns:a16="http://schemas.microsoft.com/office/drawing/2014/main" id="{E1C19497-827D-488E-A9C7-FFF480AF836A}"/>
              </a:ext>
            </a:extLst>
          </p:cNvPr>
          <p:cNvSpPr txBox="1"/>
          <p:nvPr/>
        </p:nvSpPr>
        <p:spPr>
          <a:xfrm>
            <a:off x="1143862" y="4539417"/>
            <a:ext cx="2324130" cy="2123658"/>
          </a:xfrm>
          <a:prstGeom prst="rect">
            <a:avLst/>
          </a:prstGeom>
          <a:noFill/>
        </p:spPr>
        <p:txBody>
          <a:bodyPr wrap="square" rtlCol="0">
            <a:spAutoFit/>
          </a:bodyPr>
          <a:lstStyle/>
          <a:p>
            <a:pPr algn="ctr"/>
            <a:r>
              <a:rPr lang="en-US" sz="3600" b="1" dirty="0">
                <a:solidFill>
                  <a:srgbClr val="52CDC0"/>
                </a:solidFill>
                <a:latin typeface="Montserrat ExtraBold" panose="00000900000000000000" pitchFamily="50" charset="0"/>
              </a:rPr>
              <a:t>STUDENT RESULTS</a:t>
            </a:r>
          </a:p>
          <a:p>
            <a:pPr algn="ctr"/>
            <a:r>
              <a:rPr lang="en-US" sz="3600" b="1" dirty="0">
                <a:solidFill>
                  <a:srgbClr val="52CDC0"/>
                </a:solidFill>
                <a:latin typeface="Montserrat ExtraBold" panose="00000900000000000000" pitchFamily="50" charset="0"/>
              </a:rPr>
              <a:t> </a:t>
            </a:r>
          </a:p>
          <a:p>
            <a:pPr algn="ctr"/>
            <a:endParaRPr lang="en-US" sz="2400" b="1" dirty="0">
              <a:solidFill>
                <a:srgbClr val="52CDC0"/>
              </a:solidFill>
              <a:latin typeface="Montserrat ExtraBold" panose="00000900000000000000" pitchFamily="50" charset="0"/>
            </a:endParaRPr>
          </a:p>
        </p:txBody>
      </p:sp>
      <p:sp>
        <p:nvSpPr>
          <p:cNvPr id="91" name="TextBox 90">
            <a:extLst>
              <a:ext uri="{FF2B5EF4-FFF2-40B4-BE49-F238E27FC236}">
                <a16:creationId xmlns:a16="http://schemas.microsoft.com/office/drawing/2014/main" id="{FE89C103-42E8-4C1D-95F6-220FDF4E2F41}"/>
              </a:ext>
            </a:extLst>
          </p:cNvPr>
          <p:cNvSpPr txBox="1"/>
          <p:nvPr/>
        </p:nvSpPr>
        <p:spPr>
          <a:xfrm>
            <a:off x="2456543" y="335008"/>
            <a:ext cx="7278915" cy="707886"/>
          </a:xfrm>
          <a:prstGeom prst="rect">
            <a:avLst/>
          </a:prstGeom>
          <a:noFill/>
        </p:spPr>
        <p:txBody>
          <a:bodyPr wrap="square" rtlCol="0">
            <a:spAutoFit/>
          </a:bodyPr>
          <a:lstStyle/>
          <a:p>
            <a:pPr algn="ctr"/>
            <a:r>
              <a:rPr lang="en-CA" sz="4000" b="1" dirty="0">
                <a:solidFill>
                  <a:schemeClr val="bg1">
                    <a:lumMod val="65000"/>
                  </a:schemeClr>
                </a:solidFill>
                <a:latin typeface="Montserrat ExtraBold" panose="00000900000000000000" pitchFamily="50" charset="0"/>
              </a:rPr>
              <a:t>STUDENT MENAGMENT SYSTEM</a:t>
            </a:r>
            <a:endParaRPr lang="en-US" sz="4000" b="1" dirty="0">
              <a:solidFill>
                <a:schemeClr val="bg1">
                  <a:lumMod val="65000"/>
                </a:schemeClr>
              </a:solidFill>
              <a:latin typeface="Montserrat ExtraBold" panose="00000900000000000000" pitchFamily="50" charset="0"/>
            </a:endParaRPr>
          </a:p>
        </p:txBody>
      </p:sp>
      <p:sp>
        <p:nvSpPr>
          <p:cNvPr id="92" name="TextBox 91">
            <a:extLst>
              <a:ext uri="{FF2B5EF4-FFF2-40B4-BE49-F238E27FC236}">
                <a16:creationId xmlns:a16="http://schemas.microsoft.com/office/drawing/2014/main" id="{08162357-D4F7-4714-A91B-64B52FE0DB44}"/>
              </a:ext>
            </a:extLst>
          </p:cNvPr>
          <p:cNvSpPr txBox="1"/>
          <p:nvPr/>
        </p:nvSpPr>
        <p:spPr>
          <a:xfrm>
            <a:off x="2192559" y="993545"/>
            <a:ext cx="7805058" cy="646331"/>
          </a:xfrm>
          <a:prstGeom prst="rect">
            <a:avLst/>
          </a:prstGeom>
          <a:noFill/>
        </p:spPr>
        <p:txBody>
          <a:bodyPr wrap="square" rtlCol="0">
            <a:spAutoFit/>
          </a:bodyPr>
          <a:lstStyle/>
          <a:p>
            <a:pPr algn="ctr"/>
            <a:r>
              <a:rPr lang="en-US" sz="3600" spc="300" dirty="0">
                <a:solidFill>
                  <a:schemeClr val="bg2">
                    <a:lumMod val="10000"/>
                  </a:schemeClr>
                </a:solidFill>
                <a:latin typeface="Montserrat ExtraBold" panose="00000900000000000000" pitchFamily="50" charset="0"/>
              </a:rPr>
              <a:t>contents</a:t>
            </a:r>
          </a:p>
        </p:txBody>
      </p:sp>
      <p:sp>
        <p:nvSpPr>
          <p:cNvPr id="94" name="TextBox 93">
            <a:extLst>
              <a:ext uri="{FF2B5EF4-FFF2-40B4-BE49-F238E27FC236}">
                <a16:creationId xmlns:a16="http://schemas.microsoft.com/office/drawing/2014/main" id="{7410F06C-56A4-4992-A1AD-9CBD04775835}"/>
              </a:ext>
            </a:extLst>
          </p:cNvPr>
          <p:cNvSpPr txBox="1"/>
          <p:nvPr/>
        </p:nvSpPr>
        <p:spPr>
          <a:xfrm>
            <a:off x="4920265" y="4539417"/>
            <a:ext cx="2243480" cy="1384995"/>
          </a:xfrm>
          <a:prstGeom prst="rect">
            <a:avLst/>
          </a:prstGeom>
          <a:noFill/>
        </p:spPr>
        <p:txBody>
          <a:bodyPr wrap="square" rtlCol="0">
            <a:spAutoFit/>
          </a:bodyPr>
          <a:lstStyle/>
          <a:p>
            <a:pPr algn="ctr"/>
            <a:r>
              <a:rPr lang="en-US" sz="2800" b="1" dirty="0">
                <a:solidFill>
                  <a:srgbClr val="FF5969"/>
                </a:solidFill>
                <a:latin typeface="Montserrat ExtraBold" panose="00000900000000000000" pitchFamily="50" charset="0"/>
              </a:rPr>
              <a:t>STUDENT INFO </a:t>
            </a:r>
            <a:endParaRPr lang="en-US" sz="2400" b="1" dirty="0">
              <a:solidFill>
                <a:srgbClr val="FF5969"/>
              </a:solidFill>
              <a:latin typeface="Montserrat ExtraBold" panose="00000900000000000000" pitchFamily="50" charset="0"/>
            </a:endParaRPr>
          </a:p>
          <a:p>
            <a:pPr algn="ctr"/>
            <a:endParaRPr lang="en-US" sz="2800" b="1" dirty="0">
              <a:solidFill>
                <a:srgbClr val="FF0000"/>
              </a:solidFill>
              <a:latin typeface="Montserrat ExtraBold" panose="00000900000000000000" pitchFamily="50" charset="0"/>
            </a:endParaRPr>
          </a:p>
        </p:txBody>
      </p:sp>
      <p:sp>
        <p:nvSpPr>
          <p:cNvPr id="98" name="TextBox 97">
            <a:extLst>
              <a:ext uri="{FF2B5EF4-FFF2-40B4-BE49-F238E27FC236}">
                <a16:creationId xmlns:a16="http://schemas.microsoft.com/office/drawing/2014/main" id="{F76F0875-F149-4E28-A0CC-0BD2C25133A8}"/>
              </a:ext>
            </a:extLst>
          </p:cNvPr>
          <p:cNvSpPr txBox="1"/>
          <p:nvPr/>
        </p:nvSpPr>
        <p:spPr>
          <a:xfrm>
            <a:off x="8668547" y="4539417"/>
            <a:ext cx="2283588" cy="1200329"/>
          </a:xfrm>
          <a:prstGeom prst="rect">
            <a:avLst/>
          </a:prstGeom>
          <a:noFill/>
        </p:spPr>
        <p:txBody>
          <a:bodyPr wrap="square" rtlCol="0">
            <a:spAutoFit/>
          </a:bodyPr>
          <a:lstStyle/>
          <a:p>
            <a:pPr algn="ctr"/>
            <a:r>
              <a:rPr lang="en-US" sz="3600" b="1" dirty="0">
                <a:solidFill>
                  <a:srgbClr val="FFC730"/>
                </a:solidFill>
                <a:latin typeface="Montserrat ExtraBold" panose="00000900000000000000" pitchFamily="50" charset="0"/>
              </a:rPr>
              <a:t>PREVIOUS PAGE</a:t>
            </a:r>
          </a:p>
        </p:txBody>
      </p:sp>
    </p:spTree>
    <p:extLst>
      <p:ext uri="{BB962C8B-B14F-4D97-AF65-F5344CB8AC3E}">
        <p14:creationId xmlns:p14="http://schemas.microsoft.com/office/powerpoint/2010/main" val="160435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AD8304-1E49-4343-BEF4-47BC7E284BF2}"/>
              </a:ext>
            </a:extLst>
          </p:cNvPr>
          <p:cNvSpPr txBox="1"/>
          <p:nvPr/>
        </p:nvSpPr>
        <p:spPr>
          <a:xfrm flipH="1">
            <a:off x="1059256" y="747454"/>
            <a:ext cx="10270435" cy="5632311"/>
          </a:xfrm>
          <a:prstGeom prst="rect">
            <a:avLst/>
          </a:prstGeom>
          <a:noFill/>
        </p:spPr>
        <p:txBody>
          <a:bodyPr wrap="square" rtlCol="0">
            <a:spAutoFit/>
          </a:bodyPr>
          <a:lstStyle/>
          <a:p>
            <a:r>
              <a:rPr lang="en-US" sz="2000" dirty="0"/>
              <a:t>MOTIVATION</a:t>
            </a:r>
          </a:p>
          <a:p>
            <a:pPr marL="457200" indent="-457200">
              <a:buAutoNum type="arabicPeriod"/>
            </a:pPr>
            <a:r>
              <a:rPr lang="en-US" sz="2000" dirty="0"/>
              <a:t>In computer science, a Design and Analysis of Algorithm is a particular way of organizing data in a computer so that it can be used efficiently. </a:t>
            </a:r>
          </a:p>
          <a:p>
            <a:pPr marL="457200" indent="-457200">
              <a:buAutoNum type="arabicPeriod"/>
            </a:pPr>
            <a:r>
              <a:rPr lang="en-US" sz="2000" dirty="0"/>
              <a:t>It can implement on or more particular Abstract Data Types (ADT), which are the means of specifying the contract of operations and their complexity. </a:t>
            </a:r>
          </a:p>
          <a:p>
            <a:pPr marL="457200" indent="-457200">
              <a:buAutoNum type="arabicPeriod"/>
            </a:pPr>
            <a:r>
              <a:rPr lang="en-US" sz="2000" dirty="0"/>
              <a:t>In comparison, it is a concrete implementation of the contract provided by an ADT. </a:t>
            </a:r>
          </a:p>
          <a:p>
            <a:pPr marL="457200" indent="-457200">
              <a:buAutoNum type="arabicPeriod"/>
            </a:pPr>
            <a:r>
              <a:rPr lang="en-US" sz="2000" dirty="0"/>
              <a:t>Data structures provide a means to manage large amounts of data efficiently for uses such as large databases and internet indexing services. </a:t>
            </a:r>
          </a:p>
          <a:p>
            <a:pPr marL="457200" indent="-457200">
              <a:buAutoNum type="arabicPeriod"/>
            </a:pPr>
            <a:r>
              <a:rPr lang="en-US" sz="2000" dirty="0"/>
              <a:t>Usually, efficient data structures are key to designing efficient algorithms. Some formal design methods and programming languages emphasize data structures, rather than algorithms, as the key organizing factor in software design. Storing and retrieving can be carried out on data stored in both main memory and secondary memory. </a:t>
            </a:r>
          </a:p>
          <a:p>
            <a:pPr marL="457200" indent="-457200">
              <a:buAutoNum type="arabicPeriod"/>
            </a:pPr>
            <a:r>
              <a:rPr lang="en-US" sz="2000" dirty="0"/>
              <a:t>The implementation of a data structures usually requires writing a set of procedures that create and manipulate instances of that structure. </a:t>
            </a:r>
          </a:p>
          <a:p>
            <a:pPr marL="457200" indent="-457200">
              <a:buAutoNum type="arabicPeriod"/>
            </a:pPr>
            <a:r>
              <a:rPr lang="en-US" sz="2000" dirty="0"/>
              <a:t>The efficiency of data structure cannot be analyzed separately from those operations. T</a:t>
            </a:r>
          </a:p>
          <a:p>
            <a:pPr marL="457200" indent="-457200">
              <a:buAutoNum type="arabicPeriod"/>
            </a:pPr>
            <a:r>
              <a:rPr lang="en-US" sz="2000" dirty="0"/>
              <a:t>his observation motivates the theoretical concept of abstract data type, a data structure that is defined indirectly by the operations that may be performed on it, and mathematical properties of those operations (including their space and time cost). </a:t>
            </a:r>
            <a:endParaRPr lang="en-CA" sz="4400" dirty="0"/>
          </a:p>
        </p:txBody>
      </p:sp>
      <p:sp>
        <p:nvSpPr>
          <p:cNvPr id="7" name="TextBox 6">
            <a:extLst>
              <a:ext uri="{FF2B5EF4-FFF2-40B4-BE49-F238E27FC236}">
                <a16:creationId xmlns:a16="http://schemas.microsoft.com/office/drawing/2014/main" id="{5CF7A2D5-3C4E-494B-8095-73AAEA5E1FAD}"/>
              </a:ext>
            </a:extLst>
          </p:cNvPr>
          <p:cNvSpPr txBox="1"/>
          <p:nvPr/>
        </p:nvSpPr>
        <p:spPr>
          <a:xfrm>
            <a:off x="4730210" y="-125819"/>
            <a:ext cx="3366053" cy="984885"/>
          </a:xfrm>
          <a:prstGeom prst="rect">
            <a:avLst/>
          </a:prstGeom>
          <a:noFill/>
        </p:spPr>
        <p:txBody>
          <a:bodyPr wrap="square" rtlCol="0">
            <a:spAutoFit/>
          </a:bodyPr>
          <a:lstStyle/>
          <a:p>
            <a:r>
              <a:rPr lang="en-US" b="1" dirty="0">
                <a:solidFill>
                  <a:srgbClr val="52CDC0"/>
                </a:solidFill>
                <a:latin typeface="Montserrat ExtraBold" panose="00000900000000000000" pitchFamily="50" charset="0"/>
              </a:rPr>
              <a:t> </a:t>
            </a:r>
            <a:r>
              <a:rPr lang="en-US" sz="4000" dirty="0"/>
              <a:t>1. </a:t>
            </a:r>
            <a:r>
              <a:rPr lang="en-US" dirty="0"/>
              <a:t>INTRODUCTION</a:t>
            </a:r>
            <a:r>
              <a:rPr lang="en-US" b="1" dirty="0">
                <a:solidFill>
                  <a:srgbClr val="52CDC0"/>
                </a:solidFill>
                <a:latin typeface="Montserrat ExtraBold" panose="00000900000000000000" pitchFamily="50" charset="0"/>
              </a:rPr>
              <a:t>                            </a:t>
            </a:r>
            <a:endParaRPr lang="en-US" sz="1200" b="1" dirty="0">
              <a:solidFill>
                <a:srgbClr val="52CDC0"/>
              </a:solidFill>
              <a:latin typeface="Montserrat ExtraBold" panose="00000900000000000000" pitchFamily="50" charset="0"/>
            </a:endParaRPr>
          </a:p>
          <a:p>
            <a:endParaRPr lang="en-CA" dirty="0"/>
          </a:p>
        </p:txBody>
      </p:sp>
    </p:spTree>
    <p:extLst>
      <p:ext uri="{BB962C8B-B14F-4D97-AF65-F5344CB8AC3E}">
        <p14:creationId xmlns:p14="http://schemas.microsoft.com/office/powerpoint/2010/main" val="3691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AD8304-1E49-4343-BEF4-47BC7E284BF2}"/>
              </a:ext>
            </a:extLst>
          </p:cNvPr>
          <p:cNvSpPr txBox="1"/>
          <p:nvPr/>
        </p:nvSpPr>
        <p:spPr>
          <a:xfrm flipH="1">
            <a:off x="815925" y="1600389"/>
            <a:ext cx="9945860" cy="2062103"/>
          </a:xfrm>
          <a:prstGeom prst="rect">
            <a:avLst/>
          </a:prstGeom>
          <a:noFill/>
        </p:spPr>
        <p:txBody>
          <a:bodyPr wrap="square" rtlCol="0">
            <a:spAutoFit/>
          </a:bodyPr>
          <a:lstStyle/>
          <a:p>
            <a:pPr fontAlgn="base"/>
            <a:r>
              <a:rPr lang="en-US" sz="3200" dirty="0"/>
              <a:t>To create a Student Result System using ‘JAVA’ Language involving concepts of Searching and Sorting and its analysis. This software will contain all the necessary information regarding student’s record.</a:t>
            </a:r>
            <a:endParaRPr lang="en-CA" sz="4400" dirty="0"/>
          </a:p>
        </p:txBody>
      </p:sp>
      <p:sp>
        <p:nvSpPr>
          <p:cNvPr id="7" name="TextBox 6">
            <a:extLst>
              <a:ext uri="{FF2B5EF4-FFF2-40B4-BE49-F238E27FC236}">
                <a16:creationId xmlns:a16="http://schemas.microsoft.com/office/drawing/2014/main" id="{5CF7A2D5-3C4E-494B-8095-73AAEA5E1FAD}"/>
              </a:ext>
            </a:extLst>
          </p:cNvPr>
          <p:cNvSpPr txBox="1"/>
          <p:nvPr/>
        </p:nvSpPr>
        <p:spPr>
          <a:xfrm>
            <a:off x="3896751" y="157163"/>
            <a:ext cx="4143241" cy="923330"/>
          </a:xfrm>
          <a:prstGeom prst="rect">
            <a:avLst/>
          </a:prstGeom>
          <a:noFill/>
        </p:spPr>
        <p:txBody>
          <a:bodyPr wrap="square" rtlCol="0">
            <a:spAutoFit/>
          </a:bodyPr>
          <a:lstStyle/>
          <a:p>
            <a:pPr algn="ctr"/>
            <a:r>
              <a:rPr lang="en-US" sz="3600" dirty="0"/>
              <a:t>Problem Definition</a:t>
            </a:r>
            <a:r>
              <a:rPr lang="en-US" sz="3600" b="1" dirty="0">
                <a:solidFill>
                  <a:srgbClr val="FF5969"/>
                </a:solidFill>
                <a:latin typeface="Montserrat ExtraBold" panose="00000900000000000000" pitchFamily="50" charset="0"/>
              </a:rPr>
              <a:t> </a:t>
            </a:r>
          </a:p>
          <a:p>
            <a:endParaRPr lang="en-CA" dirty="0"/>
          </a:p>
        </p:txBody>
      </p:sp>
    </p:spTree>
    <p:extLst>
      <p:ext uri="{BB962C8B-B14F-4D97-AF65-F5344CB8AC3E}">
        <p14:creationId xmlns:p14="http://schemas.microsoft.com/office/powerpoint/2010/main" val="43186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AD8304-1E49-4343-BEF4-47BC7E284BF2}"/>
              </a:ext>
            </a:extLst>
          </p:cNvPr>
          <p:cNvSpPr txBox="1"/>
          <p:nvPr/>
        </p:nvSpPr>
        <p:spPr>
          <a:xfrm flipH="1">
            <a:off x="201637" y="1782395"/>
            <a:ext cx="11788725" cy="2308324"/>
          </a:xfrm>
          <a:prstGeom prst="rect">
            <a:avLst/>
          </a:prstGeom>
          <a:noFill/>
        </p:spPr>
        <p:txBody>
          <a:bodyPr wrap="square" rtlCol="0">
            <a:spAutoFit/>
          </a:bodyPr>
          <a:lstStyle/>
          <a:p>
            <a:r>
              <a:rPr lang="en-US" sz="2400" dirty="0"/>
              <a:t>The objective of the project is to create a Student Result System to store the Name, Roll no., Marks of different student using a linear data structure using C programming. In this software one can very easily add student’s record, sort student’s record, search student’s record, compute (using algorithms) and view all student’s records. This application stand out among all other software in a way that it is user friendly and can be modified easily as per the requirements. It allows user to add new/view/sort/search records.</a:t>
            </a:r>
            <a:endParaRPr lang="en-CA" sz="4400" dirty="0"/>
          </a:p>
        </p:txBody>
      </p:sp>
      <p:sp>
        <p:nvSpPr>
          <p:cNvPr id="7" name="TextBox 6">
            <a:extLst>
              <a:ext uri="{FF2B5EF4-FFF2-40B4-BE49-F238E27FC236}">
                <a16:creationId xmlns:a16="http://schemas.microsoft.com/office/drawing/2014/main" id="{5CF7A2D5-3C4E-494B-8095-73AAEA5E1FAD}"/>
              </a:ext>
            </a:extLst>
          </p:cNvPr>
          <p:cNvSpPr txBox="1"/>
          <p:nvPr/>
        </p:nvSpPr>
        <p:spPr>
          <a:xfrm>
            <a:off x="3376246" y="157163"/>
            <a:ext cx="6020971" cy="830997"/>
          </a:xfrm>
          <a:prstGeom prst="rect">
            <a:avLst/>
          </a:prstGeom>
          <a:noFill/>
        </p:spPr>
        <p:txBody>
          <a:bodyPr wrap="square" rtlCol="0">
            <a:spAutoFit/>
          </a:bodyPr>
          <a:lstStyle/>
          <a:p>
            <a:pPr algn="ctr"/>
            <a:r>
              <a:rPr lang="en-US" sz="4800" dirty="0"/>
              <a:t>Objective of Project</a:t>
            </a:r>
            <a:endParaRPr lang="en-CA" dirty="0"/>
          </a:p>
        </p:txBody>
      </p:sp>
    </p:spTree>
    <p:extLst>
      <p:ext uri="{BB962C8B-B14F-4D97-AF65-F5344CB8AC3E}">
        <p14:creationId xmlns:p14="http://schemas.microsoft.com/office/powerpoint/2010/main" val="187020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F7A2D5-3C4E-494B-8095-73AAEA5E1FAD}"/>
              </a:ext>
            </a:extLst>
          </p:cNvPr>
          <p:cNvSpPr txBox="1"/>
          <p:nvPr/>
        </p:nvSpPr>
        <p:spPr>
          <a:xfrm>
            <a:off x="3235570" y="16486"/>
            <a:ext cx="4781382" cy="830997"/>
          </a:xfrm>
          <a:prstGeom prst="rect">
            <a:avLst/>
          </a:prstGeom>
          <a:noFill/>
        </p:spPr>
        <p:txBody>
          <a:bodyPr wrap="square" rtlCol="0">
            <a:spAutoFit/>
          </a:bodyPr>
          <a:lstStyle/>
          <a:p>
            <a:pPr algn="ctr"/>
            <a:r>
              <a:rPr lang="en-US" sz="4800" b="1" dirty="0">
                <a:solidFill>
                  <a:schemeClr val="accent1">
                    <a:lumMod val="50000"/>
                  </a:schemeClr>
                </a:solidFill>
                <a:latin typeface="Montserrat ExtraBold" panose="00000900000000000000" pitchFamily="50" charset="0"/>
              </a:rPr>
              <a:t>PROJECT VIEW</a:t>
            </a:r>
            <a:endParaRPr lang="en-CA" dirty="0"/>
          </a:p>
        </p:txBody>
      </p:sp>
      <p:sp>
        <p:nvSpPr>
          <p:cNvPr id="4" name="AutoShape 3" descr="f(x)=ax^{2}+bx+c,\quad a\neq 0">
            <a:extLst>
              <a:ext uri="{FF2B5EF4-FFF2-40B4-BE49-F238E27FC236}">
                <a16:creationId xmlns:a16="http://schemas.microsoft.com/office/drawing/2014/main" id="{E4DD143D-13F9-4582-8B97-941771076B2F}"/>
              </a:ext>
            </a:extLst>
          </p:cNvPr>
          <p:cNvSpPr>
            <a:spLocks noChangeAspect="1" noChangeArrowheads="1"/>
          </p:cNvSpPr>
          <p:nvPr/>
        </p:nvSpPr>
        <p:spPr bwMode="auto">
          <a:xfrm>
            <a:off x="369128" y="-4270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 name="Content Placeholder 9">
            <a:extLst>
              <a:ext uri="{FF2B5EF4-FFF2-40B4-BE49-F238E27FC236}">
                <a16:creationId xmlns:a16="http://schemas.microsoft.com/office/drawing/2014/main" id="{75B10A7B-03DA-4C55-877A-504355EE7D9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439479" y="1350524"/>
            <a:ext cx="4373563" cy="4556125"/>
          </a:xfrm>
        </p:spPr>
      </p:pic>
    </p:spTree>
    <p:extLst>
      <p:ext uri="{BB962C8B-B14F-4D97-AF65-F5344CB8AC3E}">
        <p14:creationId xmlns:p14="http://schemas.microsoft.com/office/powerpoint/2010/main" val="260277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511</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Comic Sans MS</vt:lpstr>
      <vt:lpstr>Montserrat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Raihan Kabir</dc:creator>
  <cp:lastModifiedBy>Windows User</cp:lastModifiedBy>
  <cp:revision>70</cp:revision>
  <dcterms:created xsi:type="dcterms:W3CDTF">2018-12-29T07:22:26Z</dcterms:created>
  <dcterms:modified xsi:type="dcterms:W3CDTF">2019-08-30T15:36:59Z</dcterms:modified>
</cp:coreProperties>
</file>