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2041B"/>
    <a:srgbClr val="FF3300"/>
    <a:srgbClr val="CC0099"/>
    <a:srgbClr val="FF89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5B19D-914D-4F2E-8F81-A493CF8BF3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EF1E469-653F-41E1-A3AA-586D7D52FB1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Presented to:</a:t>
          </a:r>
        </a:p>
        <a:p>
          <a:r>
            <a:rPr lang="en-CA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Ahmed </a:t>
          </a:r>
          <a:r>
            <a:rPr lang="en-CA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pritom</a:t>
          </a:r>
          <a:endParaRPr lang="en-CA" b="1" dirty="0" smtClean="0">
            <a:solidFill>
              <a:schemeClr val="tx1">
                <a:lumMod val="95000"/>
                <a:lumOff val="5000"/>
              </a:schemeClr>
            </a:solidFill>
          </a:endParaRPr>
        </a:p>
        <a:p>
          <a:r>
            <a:rPr lang="en-CA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Lecturar</a:t>
          </a:r>
          <a:r>
            <a:rPr lang="en-CA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(Discrete Math)</a:t>
          </a:r>
          <a:r>
            <a:rPr lang="en-CA" dirty="0" smtClean="0"/>
            <a:t> </a:t>
          </a:r>
          <a:endParaRPr lang="en-CA" dirty="0"/>
        </a:p>
      </dgm:t>
    </dgm:pt>
    <dgm:pt modelId="{DF5CA6DF-7D47-4F1A-B2BB-E04C837C80CA}" type="parTrans" cxnId="{1838E9E0-CB3F-40C0-9786-7AC513820067}">
      <dgm:prSet/>
      <dgm:spPr/>
      <dgm:t>
        <a:bodyPr/>
        <a:lstStyle/>
        <a:p>
          <a:endParaRPr lang="en-CA"/>
        </a:p>
      </dgm:t>
    </dgm:pt>
    <dgm:pt modelId="{C1FDB4CD-63B0-4494-B817-5D6DD7911185}" type="sibTrans" cxnId="{1838E9E0-CB3F-40C0-9786-7AC513820067}">
      <dgm:prSet/>
      <dgm:spPr/>
      <dgm:t>
        <a:bodyPr/>
        <a:lstStyle/>
        <a:p>
          <a:endParaRPr lang="en-CA"/>
        </a:p>
      </dgm:t>
    </dgm:pt>
    <dgm:pt modelId="{DBD95D69-F9C6-4EBD-9705-1CBFAD3E248F}" type="pres">
      <dgm:prSet presAssocID="{EBE5B19D-914D-4F2E-8F81-A493CF8BF3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A710C35-1834-4370-B8C8-159774A0EA50}" type="pres">
      <dgm:prSet presAssocID="{6EF1E469-653F-41E1-A3AA-586D7D52FB16}" presName="linNode" presStyleCnt="0"/>
      <dgm:spPr/>
    </dgm:pt>
    <dgm:pt modelId="{5593C95D-7BAD-4A0A-966F-456F67A8C985}" type="pres">
      <dgm:prSet presAssocID="{6EF1E469-653F-41E1-A3AA-586D7D52FB16}" presName="parentText" presStyleLbl="node1" presStyleIdx="0" presStyleCnt="1" custScaleX="262714" custLinFactX="116034" custLinFactNeighborX="200000" custLinFactNeighborY="13913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1DE647-46DE-46EA-A4AF-36C334CA5394}" type="presOf" srcId="{6EF1E469-653F-41E1-A3AA-586D7D52FB16}" destId="{5593C95D-7BAD-4A0A-966F-456F67A8C985}" srcOrd="0" destOrd="0" presId="urn:microsoft.com/office/officeart/2005/8/layout/vList5"/>
    <dgm:cxn modelId="{F626AC9B-D0F5-4447-86AD-E5143103D4B4}" type="presOf" srcId="{EBE5B19D-914D-4F2E-8F81-A493CF8BF332}" destId="{DBD95D69-F9C6-4EBD-9705-1CBFAD3E248F}" srcOrd="0" destOrd="0" presId="urn:microsoft.com/office/officeart/2005/8/layout/vList5"/>
    <dgm:cxn modelId="{1838E9E0-CB3F-40C0-9786-7AC513820067}" srcId="{EBE5B19D-914D-4F2E-8F81-A493CF8BF332}" destId="{6EF1E469-653F-41E1-A3AA-586D7D52FB16}" srcOrd="0" destOrd="0" parTransId="{DF5CA6DF-7D47-4F1A-B2BB-E04C837C80CA}" sibTransId="{C1FDB4CD-63B0-4494-B817-5D6DD7911185}"/>
    <dgm:cxn modelId="{68AFAC49-1E1A-4F53-9F55-144178F34303}" type="presParOf" srcId="{DBD95D69-F9C6-4EBD-9705-1CBFAD3E248F}" destId="{5A710C35-1834-4370-B8C8-159774A0EA50}" srcOrd="0" destOrd="0" presId="urn:microsoft.com/office/officeart/2005/8/layout/vList5"/>
    <dgm:cxn modelId="{5848DED3-1848-4E74-AC6D-9CEC901F8353}" type="presParOf" srcId="{5A710C35-1834-4370-B8C8-159774A0EA50}" destId="{5593C95D-7BAD-4A0A-966F-456F67A8C985}" srcOrd="0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C046A3-12DF-462C-B93E-5291909650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E7EE237-B14E-46B9-BDAD-55F5165F9B7D}">
      <dgm:prSet phldrT="[Text]"/>
      <dgm:spPr>
        <a:solidFill>
          <a:srgbClr val="FFC000"/>
        </a:solidFill>
      </dgm:spPr>
      <dgm:t>
        <a:bodyPr/>
        <a:lstStyle/>
        <a:p>
          <a:r>
            <a:rPr lang="en-CA" dirty="0" smtClean="0"/>
            <a:t>.</a:t>
          </a:r>
          <a:endParaRPr lang="en-CA" dirty="0"/>
        </a:p>
      </dgm:t>
    </dgm:pt>
    <dgm:pt modelId="{B90E3F17-C41B-4150-A8A6-0877A86A2614}" type="parTrans" cxnId="{FF9B0D61-05C9-4DB9-82B9-5C16D15E2BFB}">
      <dgm:prSet/>
      <dgm:spPr/>
      <dgm:t>
        <a:bodyPr/>
        <a:lstStyle/>
        <a:p>
          <a:endParaRPr lang="en-CA"/>
        </a:p>
      </dgm:t>
    </dgm:pt>
    <dgm:pt modelId="{8AFA18E2-9581-4FB3-A04A-E41A483A0BB6}" type="sibTrans" cxnId="{FF9B0D61-05C9-4DB9-82B9-5C16D15E2BFB}">
      <dgm:prSet/>
      <dgm:spPr/>
      <dgm:t>
        <a:bodyPr/>
        <a:lstStyle/>
        <a:p>
          <a:endParaRPr lang="en-CA"/>
        </a:p>
      </dgm:t>
    </dgm:pt>
    <dgm:pt modelId="{9FAD58DB-DB39-489E-91DC-D25D1B07B0BB}">
      <dgm:prSet phldrT="[Text]"/>
      <dgm:spPr>
        <a:solidFill>
          <a:schemeClr val="bg2">
            <a:lumMod val="25000"/>
            <a:alpha val="90000"/>
          </a:schemeClr>
        </a:solidFill>
      </dgm:spPr>
      <dgm:t>
        <a:bodyPr/>
        <a:lstStyle/>
        <a:p>
          <a:r>
            <a:rPr lang="en-CA" dirty="0" err="1" smtClean="0"/>
            <a:t>Afsana</a:t>
          </a:r>
          <a:r>
            <a:rPr lang="en-CA" dirty="0" smtClean="0"/>
            <a:t> </a:t>
          </a:r>
          <a:r>
            <a:rPr lang="en-CA" dirty="0" err="1" smtClean="0"/>
            <a:t>kabir</a:t>
          </a:r>
          <a:r>
            <a:rPr lang="en-CA" dirty="0" smtClean="0"/>
            <a:t> </a:t>
          </a:r>
          <a:r>
            <a:rPr lang="en-CA" dirty="0" err="1" smtClean="0"/>
            <a:t>sinthia</a:t>
          </a:r>
          <a:endParaRPr lang="en-CA" dirty="0"/>
        </a:p>
      </dgm:t>
    </dgm:pt>
    <dgm:pt modelId="{1C484A32-F08C-46C2-B8FD-87970B90A2CB}" type="parTrans" cxnId="{9903B401-A6E8-420A-9002-33D13B9C0154}">
      <dgm:prSet/>
      <dgm:spPr/>
      <dgm:t>
        <a:bodyPr/>
        <a:lstStyle/>
        <a:p>
          <a:endParaRPr lang="en-CA"/>
        </a:p>
      </dgm:t>
    </dgm:pt>
    <dgm:pt modelId="{277AD24C-45D5-47D2-9572-CCA1E0994DD2}" type="sibTrans" cxnId="{9903B401-A6E8-420A-9002-33D13B9C0154}">
      <dgm:prSet/>
      <dgm:spPr/>
      <dgm:t>
        <a:bodyPr/>
        <a:lstStyle/>
        <a:p>
          <a:endParaRPr lang="en-CA"/>
        </a:p>
      </dgm:t>
    </dgm:pt>
    <dgm:pt modelId="{E0A252FE-46F1-4270-A4BD-304ED0A21A03}">
      <dgm:prSet phldrT="[Text]"/>
      <dgm:spPr>
        <a:solidFill>
          <a:schemeClr val="bg2">
            <a:lumMod val="25000"/>
            <a:alpha val="90000"/>
          </a:schemeClr>
        </a:solidFill>
      </dgm:spPr>
      <dgm:t>
        <a:bodyPr/>
        <a:lstStyle/>
        <a:p>
          <a:r>
            <a:rPr lang="en-CA" dirty="0" smtClean="0"/>
            <a:t>Id:182002068</a:t>
          </a:r>
          <a:endParaRPr lang="en-CA" dirty="0"/>
        </a:p>
      </dgm:t>
    </dgm:pt>
    <dgm:pt modelId="{7BA31983-9DD3-4953-8A80-402DA77B339C}" type="parTrans" cxnId="{1CB71877-09D4-4543-985E-7DF3BD93DE75}">
      <dgm:prSet/>
      <dgm:spPr/>
      <dgm:t>
        <a:bodyPr/>
        <a:lstStyle/>
        <a:p>
          <a:endParaRPr lang="en-CA"/>
        </a:p>
      </dgm:t>
    </dgm:pt>
    <dgm:pt modelId="{7E35459D-6881-4537-94F7-A2874A26BA26}" type="sibTrans" cxnId="{1CB71877-09D4-4543-985E-7DF3BD93DE75}">
      <dgm:prSet/>
      <dgm:spPr/>
      <dgm:t>
        <a:bodyPr/>
        <a:lstStyle/>
        <a:p>
          <a:endParaRPr lang="en-CA"/>
        </a:p>
      </dgm:t>
    </dgm:pt>
    <dgm:pt modelId="{4F57F06E-7590-42D6-A139-68193977939F}">
      <dgm:prSet phldrT="[Text]"/>
      <dgm:spPr>
        <a:solidFill>
          <a:srgbClr val="FFC000"/>
        </a:solidFill>
      </dgm:spPr>
      <dgm:t>
        <a:bodyPr/>
        <a:lstStyle/>
        <a:p>
          <a:r>
            <a:rPr lang="en-CA" dirty="0" smtClean="0"/>
            <a:t>.</a:t>
          </a:r>
          <a:endParaRPr lang="en-CA" dirty="0"/>
        </a:p>
      </dgm:t>
    </dgm:pt>
    <dgm:pt modelId="{D60A37F1-DF0D-4D79-B708-70A966B57CAB}" type="parTrans" cxnId="{F4573358-EF97-4CD4-9B5D-A78DDC1D39BE}">
      <dgm:prSet/>
      <dgm:spPr/>
      <dgm:t>
        <a:bodyPr/>
        <a:lstStyle/>
        <a:p>
          <a:endParaRPr lang="en-CA"/>
        </a:p>
      </dgm:t>
    </dgm:pt>
    <dgm:pt modelId="{BAE5518A-C8A9-4D8B-BA23-C0A5E40CF3B3}" type="sibTrans" cxnId="{F4573358-EF97-4CD4-9B5D-A78DDC1D39BE}">
      <dgm:prSet/>
      <dgm:spPr/>
      <dgm:t>
        <a:bodyPr/>
        <a:lstStyle/>
        <a:p>
          <a:endParaRPr lang="en-CA"/>
        </a:p>
      </dgm:t>
    </dgm:pt>
    <dgm:pt modelId="{804C2258-F983-495E-8916-29CC778EB089}">
      <dgm:prSet phldrT="[Text]"/>
      <dgm:spPr>
        <a:solidFill>
          <a:schemeClr val="accent3">
            <a:lumMod val="50000"/>
            <a:alpha val="90000"/>
          </a:schemeClr>
        </a:solidFill>
      </dgm:spPr>
      <dgm:t>
        <a:bodyPr/>
        <a:lstStyle/>
        <a:p>
          <a:r>
            <a:rPr lang="en-CA" dirty="0" err="1" smtClean="0"/>
            <a:t>Razia</a:t>
          </a:r>
          <a:r>
            <a:rPr lang="en-CA" dirty="0" smtClean="0"/>
            <a:t> sultana </a:t>
          </a:r>
          <a:r>
            <a:rPr lang="en-CA" dirty="0" err="1" smtClean="0"/>
            <a:t>urmi</a:t>
          </a:r>
          <a:endParaRPr lang="en-CA" dirty="0"/>
        </a:p>
      </dgm:t>
    </dgm:pt>
    <dgm:pt modelId="{E4C1F6D8-3D28-4014-BDEF-DC38B14B1279}" type="parTrans" cxnId="{626CFAA0-C8AC-4555-A4E8-F699748723DF}">
      <dgm:prSet/>
      <dgm:spPr/>
      <dgm:t>
        <a:bodyPr/>
        <a:lstStyle/>
        <a:p>
          <a:endParaRPr lang="en-CA"/>
        </a:p>
      </dgm:t>
    </dgm:pt>
    <dgm:pt modelId="{3EB044C4-DAB8-4BB7-B7E2-C1F62A944433}" type="sibTrans" cxnId="{626CFAA0-C8AC-4555-A4E8-F699748723DF}">
      <dgm:prSet/>
      <dgm:spPr/>
      <dgm:t>
        <a:bodyPr/>
        <a:lstStyle/>
        <a:p>
          <a:endParaRPr lang="en-CA"/>
        </a:p>
      </dgm:t>
    </dgm:pt>
    <dgm:pt modelId="{B005B85A-E361-4BA6-AEDD-FAC62E8515AB}">
      <dgm:prSet phldrT="[Text]"/>
      <dgm:spPr>
        <a:solidFill>
          <a:schemeClr val="accent3">
            <a:lumMod val="50000"/>
            <a:alpha val="90000"/>
          </a:schemeClr>
        </a:solidFill>
      </dgm:spPr>
      <dgm:t>
        <a:bodyPr/>
        <a:lstStyle/>
        <a:p>
          <a:r>
            <a:rPr lang="en-CA" dirty="0" smtClean="0"/>
            <a:t>Id:182002079</a:t>
          </a:r>
          <a:endParaRPr lang="en-CA" dirty="0"/>
        </a:p>
      </dgm:t>
    </dgm:pt>
    <dgm:pt modelId="{5EB1B875-94EA-46B3-9772-9285BB3A25C9}" type="parTrans" cxnId="{86924FA2-D1AA-4DD1-B092-FEEFCE8FB977}">
      <dgm:prSet/>
      <dgm:spPr/>
      <dgm:t>
        <a:bodyPr/>
        <a:lstStyle/>
        <a:p>
          <a:endParaRPr lang="en-CA"/>
        </a:p>
      </dgm:t>
    </dgm:pt>
    <dgm:pt modelId="{D396901B-B072-4018-92D6-BD23A5CA204A}" type="sibTrans" cxnId="{86924FA2-D1AA-4DD1-B092-FEEFCE8FB977}">
      <dgm:prSet/>
      <dgm:spPr/>
      <dgm:t>
        <a:bodyPr/>
        <a:lstStyle/>
        <a:p>
          <a:endParaRPr lang="en-CA"/>
        </a:p>
      </dgm:t>
    </dgm:pt>
    <dgm:pt modelId="{E67406AF-CBA4-488B-BE34-9F5A11438ECB}">
      <dgm:prSet phldrT="[Text]"/>
      <dgm:spPr>
        <a:solidFill>
          <a:srgbClr val="FFC000"/>
        </a:solidFill>
      </dgm:spPr>
      <dgm:t>
        <a:bodyPr/>
        <a:lstStyle/>
        <a:p>
          <a:r>
            <a:rPr lang="en-CA" dirty="0" smtClean="0"/>
            <a:t>.</a:t>
          </a:r>
          <a:endParaRPr lang="en-CA" dirty="0"/>
        </a:p>
      </dgm:t>
    </dgm:pt>
    <dgm:pt modelId="{9DE8969A-BFDD-4AF2-ABF4-49FB13EF24B2}" type="parTrans" cxnId="{07F76E4C-1037-4C22-8C81-C5725811A25F}">
      <dgm:prSet/>
      <dgm:spPr/>
      <dgm:t>
        <a:bodyPr/>
        <a:lstStyle/>
        <a:p>
          <a:endParaRPr lang="en-CA"/>
        </a:p>
      </dgm:t>
    </dgm:pt>
    <dgm:pt modelId="{5D88B1CD-717E-4414-B0C1-C4963AF2018B}" type="sibTrans" cxnId="{07F76E4C-1037-4C22-8C81-C5725811A25F}">
      <dgm:prSet/>
      <dgm:spPr/>
      <dgm:t>
        <a:bodyPr/>
        <a:lstStyle/>
        <a:p>
          <a:endParaRPr lang="en-CA"/>
        </a:p>
      </dgm:t>
    </dgm:pt>
    <dgm:pt modelId="{65F96E4F-8065-403A-B0CF-50EF83817A6A}">
      <dgm:prSet phldrT="[Text]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CA" dirty="0" err="1" smtClean="0"/>
            <a:t>Fahima</a:t>
          </a:r>
          <a:r>
            <a:rPr lang="en-CA" dirty="0" smtClean="0"/>
            <a:t> </a:t>
          </a:r>
          <a:r>
            <a:rPr lang="en-CA" dirty="0" err="1" smtClean="0"/>
            <a:t>aktar</a:t>
          </a:r>
          <a:r>
            <a:rPr lang="en-CA" dirty="0" smtClean="0"/>
            <a:t> </a:t>
          </a:r>
          <a:r>
            <a:rPr lang="en-CA" dirty="0" err="1" smtClean="0"/>
            <a:t>urmi</a:t>
          </a:r>
          <a:endParaRPr lang="en-CA" dirty="0"/>
        </a:p>
      </dgm:t>
    </dgm:pt>
    <dgm:pt modelId="{D13E5CC4-6F6F-47B6-9F51-FC3313CA1200}" type="parTrans" cxnId="{D88FEF56-9EB9-4031-97E8-CF7FA4EF2A6B}">
      <dgm:prSet/>
      <dgm:spPr/>
      <dgm:t>
        <a:bodyPr/>
        <a:lstStyle/>
        <a:p>
          <a:endParaRPr lang="en-CA"/>
        </a:p>
      </dgm:t>
    </dgm:pt>
    <dgm:pt modelId="{25767E8D-33F1-4353-A8CB-549166A1E019}" type="sibTrans" cxnId="{D88FEF56-9EB9-4031-97E8-CF7FA4EF2A6B}">
      <dgm:prSet/>
      <dgm:spPr/>
      <dgm:t>
        <a:bodyPr/>
        <a:lstStyle/>
        <a:p>
          <a:endParaRPr lang="en-CA"/>
        </a:p>
      </dgm:t>
    </dgm:pt>
    <dgm:pt modelId="{B345867D-4322-4C97-9A3D-A504BB423832}">
      <dgm:prSet phldrT="[Text]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CA" dirty="0" smtClean="0"/>
            <a:t>Id:182002097</a:t>
          </a:r>
          <a:endParaRPr lang="en-CA" dirty="0"/>
        </a:p>
      </dgm:t>
    </dgm:pt>
    <dgm:pt modelId="{22D15126-4676-4898-97F8-93BF85F93DBD}" type="parTrans" cxnId="{E734EBBB-F58D-4D21-9A42-984E48B4E5B7}">
      <dgm:prSet/>
      <dgm:spPr/>
      <dgm:t>
        <a:bodyPr/>
        <a:lstStyle/>
        <a:p>
          <a:endParaRPr lang="en-CA"/>
        </a:p>
      </dgm:t>
    </dgm:pt>
    <dgm:pt modelId="{3ED89E39-B8A0-40F4-B736-1619BC2E9084}" type="sibTrans" cxnId="{E734EBBB-F58D-4D21-9A42-984E48B4E5B7}">
      <dgm:prSet/>
      <dgm:spPr/>
      <dgm:t>
        <a:bodyPr/>
        <a:lstStyle/>
        <a:p>
          <a:endParaRPr lang="en-CA"/>
        </a:p>
      </dgm:t>
    </dgm:pt>
    <dgm:pt modelId="{7CB3A5B8-961C-476A-B6F8-AB317122AD73}" type="pres">
      <dgm:prSet presAssocID="{CDC046A3-12DF-462C-B93E-5291909650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E2ECDA7-D4F2-4A42-88BC-438EA18CB7A7}" type="pres">
      <dgm:prSet presAssocID="{EE7EE237-B14E-46B9-BDAD-55F5165F9B7D}" presName="linNode" presStyleCnt="0"/>
      <dgm:spPr/>
    </dgm:pt>
    <dgm:pt modelId="{896E0F7A-BFC2-4553-8015-437586972F62}" type="pres">
      <dgm:prSet presAssocID="{EE7EE237-B14E-46B9-BDAD-55F5165F9B7D}" presName="parentText" presStyleLbl="node1" presStyleIdx="0" presStyleCnt="3" custScaleX="3126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024040A-2928-40D1-89E9-B19EAB924F44}" type="pres">
      <dgm:prSet presAssocID="{EE7EE237-B14E-46B9-BDAD-55F5165F9B7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C6BD58F-B835-425F-BCA4-B65E79C6AFFB}" type="pres">
      <dgm:prSet presAssocID="{8AFA18E2-9581-4FB3-A04A-E41A483A0BB6}" presName="sp" presStyleCnt="0"/>
      <dgm:spPr/>
    </dgm:pt>
    <dgm:pt modelId="{2EB45706-B474-4742-A40F-4A06E8B64F61}" type="pres">
      <dgm:prSet presAssocID="{4F57F06E-7590-42D6-A139-68193977939F}" presName="linNode" presStyleCnt="0"/>
      <dgm:spPr/>
    </dgm:pt>
    <dgm:pt modelId="{DA88CDB7-6A89-431A-AF2D-F9137140E113}" type="pres">
      <dgm:prSet presAssocID="{4F57F06E-7590-42D6-A139-68193977939F}" presName="parentText" presStyleLbl="node1" presStyleIdx="1" presStyleCnt="3" custScaleX="3126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7FE6815-65A9-405C-B773-280E13D7CC51}" type="pres">
      <dgm:prSet presAssocID="{4F57F06E-7590-42D6-A139-68193977939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DDF095A-A87C-4C0B-85DA-C9EE0C354926}" type="pres">
      <dgm:prSet presAssocID="{BAE5518A-C8A9-4D8B-BA23-C0A5E40CF3B3}" presName="sp" presStyleCnt="0"/>
      <dgm:spPr/>
    </dgm:pt>
    <dgm:pt modelId="{B18DB334-075F-4B91-BC57-AE552BEC768A}" type="pres">
      <dgm:prSet presAssocID="{E67406AF-CBA4-488B-BE34-9F5A11438ECB}" presName="linNode" presStyleCnt="0"/>
      <dgm:spPr/>
    </dgm:pt>
    <dgm:pt modelId="{80150F7A-F2B1-42F1-9652-8BB7C37348E0}" type="pres">
      <dgm:prSet presAssocID="{E67406AF-CBA4-488B-BE34-9F5A11438ECB}" presName="parentText" presStyleLbl="node1" presStyleIdx="2" presStyleCnt="3" custScaleX="2743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3E8E73-539F-4ED6-B134-65650A0009CE}" type="pres">
      <dgm:prSet presAssocID="{E67406AF-CBA4-488B-BE34-9F5A11438EC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4573358-EF97-4CD4-9B5D-A78DDC1D39BE}" srcId="{CDC046A3-12DF-462C-B93E-529190965097}" destId="{4F57F06E-7590-42D6-A139-68193977939F}" srcOrd="1" destOrd="0" parTransId="{D60A37F1-DF0D-4D79-B708-70A966B57CAB}" sibTransId="{BAE5518A-C8A9-4D8B-BA23-C0A5E40CF3B3}"/>
    <dgm:cxn modelId="{1CB71877-09D4-4543-985E-7DF3BD93DE75}" srcId="{EE7EE237-B14E-46B9-BDAD-55F5165F9B7D}" destId="{E0A252FE-46F1-4270-A4BD-304ED0A21A03}" srcOrd="1" destOrd="0" parTransId="{7BA31983-9DD3-4953-8A80-402DA77B339C}" sibTransId="{7E35459D-6881-4537-94F7-A2874A26BA26}"/>
    <dgm:cxn modelId="{FF9B0D61-05C9-4DB9-82B9-5C16D15E2BFB}" srcId="{CDC046A3-12DF-462C-B93E-529190965097}" destId="{EE7EE237-B14E-46B9-BDAD-55F5165F9B7D}" srcOrd="0" destOrd="0" parTransId="{B90E3F17-C41B-4150-A8A6-0877A86A2614}" sibTransId="{8AFA18E2-9581-4FB3-A04A-E41A483A0BB6}"/>
    <dgm:cxn modelId="{35DDCD8C-3B60-4769-A871-CDE820CBAB46}" type="presOf" srcId="{CDC046A3-12DF-462C-B93E-529190965097}" destId="{7CB3A5B8-961C-476A-B6F8-AB317122AD73}" srcOrd="0" destOrd="0" presId="urn:microsoft.com/office/officeart/2005/8/layout/vList5"/>
    <dgm:cxn modelId="{B1054417-44D5-4437-BCB1-8187CA1CC146}" type="presOf" srcId="{E0A252FE-46F1-4270-A4BD-304ED0A21A03}" destId="{1024040A-2928-40D1-89E9-B19EAB924F44}" srcOrd="0" destOrd="1" presId="urn:microsoft.com/office/officeart/2005/8/layout/vList5"/>
    <dgm:cxn modelId="{D88FEF56-9EB9-4031-97E8-CF7FA4EF2A6B}" srcId="{E67406AF-CBA4-488B-BE34-9F5A11438ECB}" destId="{65F96E4F-8065-403A-B0CF-50EF83817A6A}" srcOrd="0" destOrd="0" parTransId="{D13E5CC4-6F6F-47B6-9F51-FC3313CA1200}" sibTransId="{25767E8D-33F1-4353-A8CB-549166A1E019}"/>
    <dgm:cxn modelId="{CCAB3619-4C9F-43D8-9775-5225053103F5}" type="presOf" srcId="{EE7EE237-B14E-46B9-BDAD-55F5165F9B7D}" destId="{896E0F7A-BFC2-4553-8015-437586972F62}" srcOrd="0" destOrd="0" presId="urn:microsoft.com/office/officeart/2005/8/layout/vList5"/>
    <dgm:cxn modelId="{F531C7F0-30F6-4A41-96C5-9B43C87489F1}" type="presOf" srcId="{B345867D-4322-4C97-9A3D-A504BB423832}" destId="{753E8E73-539F-4ED6-B134-65650A0009CE}" srcOrd="0" destOrd="1" presId="urn:microsoft.com/office/officeart/2005/8/layout/vList5"/>
    <dgm:cxn modelId="{7E9CEE21-47FB-4AAE-A967-E66D96D78650}" type="presOf" srcId="{B005B85A-E361-4BA6-AEDD-FAC62E8515AB}" destId="{E7FE6815-65A9-405C-B773-280E13D7CC51}" srcOrd="0" destOrd="1" presId="urn:microsoft.com/office/officeart/2005/8/layout/vList5"/>
    <dgm:cxn modelId="{B74B43F0-7014-4664-AFB5-5705E7B32658}" type="presOf" srcId="{E67406AF-CBA4-488B-BE34-9F5A11438ECB}" destId="{80150F7A-F2B1-42F1-9652-8BB7C37348E0}" srcOrd="0" destOrd="0" presId="urn:microsoft.com/office/officeart/2005/8/layout/vList5"/>
    <dgm:cxn modelId="{626CFAA0-C8AC-4555-A4E8-F699748723DF}" srcId="{4F57F06E-7590-42D6-A139-68193977939F}" destId="{804C2258-F983-495E-8916-29CC778EB089}" srcOrd="0" destOrd="0" parTransId="{E4C1F6D8-3D28-4014-BDEF-DC38B14B1279}" sibTransId="{3EB044C4-DAB8-4BB7-B7E2-C1F62A944433}"/>
    <dgm:cxn modelId="{E5EEF21B-F082-458B-8A13-41BFADA06306}" type="presOf" srcId="{804C2258-F983-495E-8916-29CC778EB089}" destId="{E7FE6815-65A9-405C-B773-280E13D7CC51}" srcOrd="0" destOrd="0" presId="urn:microsoft.com/office/officeart/2005/8/layout/vList5"/>
    <dgm:cxn modelId="{80338C04-D534-40D2-BB7D-99C2CE8A94D5}" type="presOf" srcId="{65F96E4F-8065-403A-B0CF-50EF83817A6A}" destId="{753E8E73-539F-4ED6-B134-65650A0009CE}" srcOrd="0" destOrd="0" presId="urn:microsoft.com/office/officeart/2005/8/layout/vList5"/>
    <dgm:cxn modelId="{86924FA2-D1AA-4DD1-B092-FEEFCE8FB977}" srcId="{4F57F06E-7590-42D6-A139-68193977939F}" destId="{B005B85A-E361-4BA6-AEDD-FAC62E8515AB}" srcOrd="1" destOrd="0" parTransId="{5EB1B875-94EA-46B3-9772-9285BB3A25C9}" sibTransId="{D396901B-B072-4018-92D6-BD23A5CA204A}"/>
    <dgm:cxn modelId="{4889B8E5-A0E8-4185-8513-F4DF2C086156}" type="presOf" srcId="{9FAD58DB-DB39-489E-91DC-D25D1B07B0BB}" destId="{1024040A-2928-40D1-89E9-B19EAB924F44}" srcOrd="0" destOrd="0" presId="urn:microsoft.com/office/officeart/2005/8/layout/vList5"/>
    <dgm:cxn modelId="{B822C5CB-33B1-4817-B9B6-59FC1C70B0BC}" type="presOf" srcId="{4F57F06E-7590-42D6-A139-68193977939F}" destId="{DA88CDB7-6A89-431A-AF2D-F9137140E113}" srcOrd="0" destOrd="0" presId="urn:microsoft.com/office/officeart/2005/8/layout/vList5"/>
    <dgm:cxn modelId="{E734EBBB-F58D-4D21-9A42-984E48B4E5B7}" srcId="{E67406AF-CBA4-488B-BE34-9F5A11438ECB}" destId="{B345867D-4322-4C97-9A3D-A504BB423832}" srcOrd="1" destOrd="0" parTransId="{22D15126-4676-4898-97F8-93BF85F93DBD}" sibTransId="{3ED89E39-B8A0-40F4-B736-1619BC2E9084}"/>
    <dgm:cxn modelId="{07F76E4C-1037-4C22-8C81-C5725811A25F}" srcId="{CDC046A3-12DF-462C-B93E-529190965097}" destId="{E67406AF-CBA4-488B-BE34-9F5A11438ECB}" srcOrd="2" destOrd="0" parTransId="{9DE8969A-BFDD-4AF2-ABF4-49FB13EF24B2}" sibTransId="{5D88B1CD-717E-4414-B0C1-C4963AF2018B}"/>
    <dgm:cxn modelId="{9903B401-A6E8-420A-9002-33D13B9C0154}" srcId="{EE7EE237-B14E-46B9-BDAD-55F5165F9B7D}" destId="{9FAD58DB-DB39-489E-91DC-D25D1B07B0BB}" srcOrd="0" destOrd="0" parTransId="{1C484A32-F08C-46C2-B8FD-87970B90A2CB}" sibTransId="{277AD24C-45D5-47D2-9572-CCA1E0994DD2}"/>
    <dgm:cxn modelId="{F5F4B546-EA97-4478-938D-3157019C37D2}" type="presParOf" srcId="{7CB3A5B8-961C-476A-B6F8-AB317122AD73}" destId="{6E2ECDA7-D4F2-4A42-88BC-438EA18CB7A7}" srcOrd="0" destOrd="0" presId="urn:microsoft.com/office/officeart/2005/8/layout/vList5"/>
    <dgm:cxn modelId="{5F755B4B-44FA-47D5-94AC-B8181124B2BD}" type="presParOf" srcId="{6E2ECDA7-D4F2-4A42-88BC-438EA18CB7A7}" destId="{896E0F7A-BFC2-4553-8015-437586972F62}" srcOrd="0" destOrd="0" presId="urn:microsoft.com/office/officeart/2005/8/layout/vList5"/>
    <dgm:cxn modelId="{2B7BCB8D-8176-4BDA-9F75-F23FBED9A75B}" type="presParOf" srcId="{6E2ECDA7-D4F2-4A42-88BC-438EA18CB7A7}" destId="{1024040A-2928-40D1-89E9-B19EAB924F44}" srcOrd="1" destOrd="0" presId="urn:microsoft.com/office/officeart/2005/8/layout/vList5"/>
    <dgm:cxn modelId="{330D1E24-A0B6-4BB7-B373-C80FA42DCCDC}" type="presParOf" srcId="{7CB3A5B8-961C-476A-B6F8-AB317122AD73}" destId="{7C6BD58F-B835-425F-BCA4-B65E79C6AFFB}" srcOrd="1" destOrd="0" presId="urn:microsoft.com/office/officeart/2005/8/layout/vList5"/>
    <dgm:cxn modelId="{1D469DFA-E867-4BED-845E-42F0437AEABE}" type="presParOf" srcId="{7CB3A5B8-961C-476A-B6F8-AB317122AD73}" destId="{2EB45706-B474-4742-A40F-4A06E8B64F61}" srcOrd="2" destOrd="0" presId="urn:microsoft.com/office/officeart/2005/8/layout/vList5"/>
    <dgm:cxn modelId="{DFD740DF-6C0D-435F-97CE-DB389CAAE487}" type="presParOf" srcId="{2EB45706-B474-4742-A40F-4A06E8B64F61}" destId="{DA88CDB7-6A89-431A-AF2D-F9137140E113}" srcOrd="0" destOrd="0" presId="urn:microsoft.com/office/officeart/2005/8/layout/vList5"/>
    <dgm:cxn modelId="{97972B7B-6FD2-49EB-A96B-355C887B33C7}" type="presParOf" srcId="{2EB45706-B474-4742-A40F-4A06E8B64F61}" destId="{E7FE6815-65A9-405C-B773-280E13D7CC51}" srcOrd="1" destOrd="0" presId="urn:microsoft.com/office/officeart/2005/8/layout/vList5"/>
    <dgm:cxn modelId="{0A91F9A8-C976-4073-BB40-3DB2B023544A}" type="presParOf" srcId="{7CB3A5B8-961C-476A-B6F8-AB317122AD73}" destId="{FDDF095A-A87C-4C0B-85DA-C9EE0C354926}" srcOrd="3" destOrd="0" presId="urn:microsoft.com/office/officeart/2005/8/layout/vList5"/>
    <dgm:cxn modelId="{3854A89B-4685-4B49-867B-29D13393BBD4}" type="presParOf" srcId="{7CB3A5B8-961C-476A-B6F8-AB317122AD73}" destId="{B18DB334-075F-4B91-BC57-AE552BEC768A}" srcOrd="4" destOrd="0" presId="urn:microsoft.com/office/officeart/2005/8/layout/vList5"/>
    <dgm:cxn modelId="{0C883699-F474-4AF9-BE9D-467E52C8C051}" type="presParOf" srcId="{B18DB334-075F-4B91-BC57-AE552BEC768A}" destId="{80150F7A-F2B1-42F1-9652-8BB7C37348E0}" srcOrd="0" destOrd="0" presId="urn:microsoft.com/office/officeart/2005/8/layout/vList5"/>
    <dgm:cxn modelId="{EF91CF20-32AB-44F6-A44B-A5FC59B83DFA}" type="presParOf" srcId="{B18DB334-075F-4B91-BC57-AE552BEC768A}" destId="{753E8E73-539F-4ED6-B134-65650A0009CE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3E9D9-3869-46FC-924F-3CE41FB46179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8D90DBB-18F9-47B6-9171-9BA7E0E04B4C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dirty="0" smtClean="0">
              <a:solidFill>
                <a:srgbClr val="FF0000"/>
              </a:solidFill>
            </a:rPr>
            <a:t>set</a:t>
          </a:r>
          <a:endParaRPr lang="en-CA" dirty="0">
            <a:solidFill>
              <a:srgbClr val="FF0000"/>
            </a:solidFill>
          </a:endParaRPr>
        </a:p>
      </dgm:t>
    </dgm:pt>
    <dgm:pt modelId="{C1FA456B-8A06-4D1A-B804-2F1DC9FE6B00}" type="parTrans" cxnId="{CB4D8112-41B8-447F-A870-20FD4130EDD3}">
      <dgm:prSet/>
      <dgm:spPr/>
      <dgm:t>
        <a:bodyPr/>
        <a:lstStyle/>
        <a:p>
          <a:endParaRPr lang="en-CA"/>
        </a:p>
      </dgm:t>
    </dgm:pt>
    <dgm:pt modelId="{75BC6D20-07D6-46A5-ABBB-CBB049EA20E2}" type="sibTrans" cxnId="{CB4D8112-41B8-447F-A870-20FD4130EDD3}">
      <dgm:prSet/>
      <dgm:spPr/>
      <dgm:t>
        <a:bodyPr/>
        <a:lstStyle/>
        <a:p>
          <a:endParaRPr lang="en-CA"/>
        </a:p>
      </dgm:t>
    </dgm:pt>
    <dgm:pt modelId="{287B52D5-D210-4138-8D1B-89DC2B91D7AA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CA" b="1" dirty="0" smtClean="0">
              <a:solidFill>
                <a:srgbClr val="CC0099"/>
              </a:solidFill>
            </a:rPr>
            <a:t>Sub set</a:t>
          </a:r>
          <a:endParaRPr lang="en-CA" b="1" dirty="0">
            <a:solidFill>
              <a:srgbClr val="CC0099"/>
            </a:solidFill>
          </a:endParaRPr>
        </a:p>
      </dgm:t>
    </dgm:pt>
    <dgm:pt modelId="{8B4C12B0-FB4C-464A-A59D-278E5B47E319}" type="parTrans" cxnId="{F4FFF888-A6A7-4337-B496-A8916E73E70B}">
      <dgm:prSet/>
      <dgm:spPr/>
      <dgm:t>
        <a:bodyPr/>
        <a:lstStyle/>
        <a:p>
          <a:endParaRPr lang="en-CA"/>
        </a:p>
      </dgm:t>
    </dgm:pt>
    <dgm:pt modelId="{39A2FC81-EFB5-4A94-8D5E-71C236264982}" type="sibTrans" cxnId="{F4FFF888-A6A7-4337-B496-A8916E73E70B}">
      <dgm:prSet/>
      <dgm:spPr/>
      <dgm:t>
        <a:bodyPr/>
        <a:lstStyle/>
        <a:p>
          <a:endParaRPr lang="en-CA"/>
        </a:p>
      </dgm:t>
    </dgm:pt>
    <dgm:pt modelId="{D10E4AA1-4CCE-42DE-A1E7-E0EC572CDB1C}">
      <dgm:prSet phldrT="[Text]"/>
      <dgm:spPr>
        <a:solidFill>
          <a:srgbClr val="92D050"/>
        </a:solidFill>
      </dgm:spPr>
      <dgm:t>
        <a:bodyPr/>
        <a:lstStyle/>
        <a:p>
          <a:r>
            <a:rPr lang="en-CA" b="1" dirty="0" smtClean="0">
              <a:solidFill>
                <a:srgbClr val="CC0099"/>
              </a:solidFill>
            </a:rPr>
            <a:t>Finite set</a:t>
          </a:r>
          <a:endParaRPr lang="en-CA" b="1" dirty="0">
            <a:solidFill>
              <a:srgbClr val="CC0099"/>
            </a:solidFill>
          </a:endParaRPr>
        </a:p>
      </dgm:t>
    </dgm:pt>
    <dgm:pt modelId="{E7DDCD18-B334-42BF-AFB6-97DFE7923231}" type="parTrans" cxnId="{0B904F65-1889-44BA-9E28-11918ED19C1E}">
      <dgm:prSet/>
      <dgm:spPr/>
      <dgm:t>
        <a:bodyPr/>
        <a:lstStyle/>
        <a:p>
          <a:endParaRPr lang="en-CA"/>
        </a:p>
      </dgm:t>
    </dgm:pt>
    <dgm:pt modelId="{178B8DAB-B219-4289-8F6F-2D7D37C50AAE}" type="sibTrans" cxnId="{0B904F65-1889-44BA-9E28-11918ED19C1E}">
      <dgm:prSet/>
      <dgm:spPr/>
      <dgm:t>
        <a:bodyPr/>
        <a:lstStyle/>
        <a:p>
          <a:endParaRPr lang="en-CA"/>
        </a:p>
      </dgm:t>
    </dgm:pt>
    <dgm:pt modelId="{54837F4D-4C46-449C-A58D-30D77D7DD4C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CA" b="1" dirty="0" smtClean="0">
              <a:solidFill>
                <a:srgbClr val="CC0099"/>
              </a:solidFill>
            </a:rPr>
            <a:t>Universal set</a:t>
          </a:r>
          <a:endParaRPr lang="en-CA" b="1" dirty="0">
            <a:solidFill>
              <a:srgbClr val="CC0099"/>
            </a:solidFill>
          </a:endParaRPr>
        </a:p>
      </dgm:t>
    </dgm:pt>
    <dgm:pt modelId="{7A6DD610-B5AB-4B9C-918F-0E467DD763C5}" type="parTrans" cxnId="{447FE972-3729-4478-B328-9E4B32050930}">
      <dgm:prSet/>
      <dgm:spPr/>
      <dgm:t>
        <a:bodyPr/>
        <a:lstStyle/>
        <a:p>
          <a:endParaRPr lang="en-CA"/>
        </a:p>
      </dgm:t>
    </dgm:pt>
    <dgm:pt modelId="{E8A5C334-3595-4F51-AC75-0E3FB932BEBA}" type="sibTrans" cxnId="{447FE972-3729-4478-B328-9E4B32050930}">
      <dgm:prSet/>
      <dgm:spPr/>
      <dgm:t>
        <a:bodyPr/>
        <a:lstStyle/>
        <a:p>
          <a:endParaRPr lang="en-CA"/>
        </a:p>
      </dgm:t>
    </dgm:pt>
    <dgm:pt modelId="{FCA4EFD4-3C44-44E0-B628-FBA6BC8886B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b="1" dirty="0" smtClean="0">
              <a:solidFill>
                <a:srgbClr val="CC0099"/>
              </a:solidFill>
            </a:rPr>
            <a:t>Empty set</a:t>
          </a:r>
          <a:endParaRPr lang="en-CA" b="1" dirty="0">
            <a:solidFill>
              <a:srgbClr val="CC0099"/>
            </a:solidFill>
          </a:endParaRPr>
        </a:p>
      </dgm:t>
    </dgm:pt>
    <dgm:pt modelId="{1553C1EE-9C63-4A9A-9434-F0E800423090}" type="parTrans" cxnId="{14FDB74C-B110-45D2-B598-50FB9204BC90}">
      <dgm:prSet/>
      <dgm:spPr/>
      <dgm:t>
        <a:bodyPr/>
        <a:lstStyle/>
        <a:p>
          <a:endParaRPr lang="en-CA"/>
        </a:p>
      </dgm:t>
    </dgm:pt>
    <dgm:pt modelId="{3C79FC33-77BD-4425-A9B1-74C1322758CC}" type="sibTrans" cxnId="{14FDB74C-B110-45D2-B598-50FB9204BC90}">
      <dgm:prSet/>
      <dgm:spPr/>
      <dgm:t>
        <a:bodyPr/>
        <a:lstStyle/>
        <a:p>
          <a:endParaRPr lang="en-CA"/>
        </a:p>
      </dgm:t>
    </dgm:pt>
    <dgm:pt modelId="{EEA1DEDB-F49A-467F-81C8-2BA104068213}" type="pres">
      <dgm:prSet presAssocID="{1EA3E9D9-3869-46FC-924F-3CE41FB4617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5132DA1-A0FC-479A-A8F0-2E7902D91A7E}" type="pres">
      <dgm:prSet presAssocID="{68D90DBB-18F9-47B6-9171-9BA7E0E04B4C}" presName="centerShape" presStyleLbl="node0" presStyleIdx="0" presStyleCnt="1"/>
      <dgm:spPr/>
      <dgm:t>
        <a:bodyPr/>
        <a:lstStyle/>
        <a:p>
          <a:endParaRPr lang="en-CA"/>
        </a:p>
      </dgm:t>
    </dgm:pt>
    <dgm:pt modelId="{0391D01D-72A4-406B-BD26-9CA52BB7185E}" type="pres">
      <dgm:prSet presAssocID="{8B4C12B0-FB4C-464A-A59D-278E5B47E319}" presName="Name9" presStyleLbl="parChTrans1D2" presStyleIdx="0" presStyleCnt="4"/>
      <dgm:spPr/>
      <dgm:t>
        <a:bodyPr/>
        <a:lstStyle/>
        <a:p>
          <a:endParaRPr lang="en-CA"/>
        </a:p>
      </dgm:t>
    </dgm:pt>
    <dgm:pt modelId="{5AE4E186-D2FE-489E-9DC2-B9187759F93A}" type="pres">
      <dgm:prSet presAssocID="{8B4C12B0-FB4C-464A-A59D-278E5B47E319}" presName="connTx" presStyleLbl="parChTrans1D2" presStyleIdx="0" presStyleCnt="4"/>
      <dgm:spPr/>
      <dgm:t>
        <a:bodyPr/>
        <a:lstStyle/>
        <a:p>
          <a:endParaRPr lang="en-CA"/>
        </a:p>
      </dgm:t>
    </dgm:pt>
    <dgm:pt modelId="{C6B3BCC8-BBE6-4058-9EB6-43B49296C82F}" type="pres">
      <dgm:prSet presAssocID="{287B52D5-D210-4138-8D1B-89DC2B91D7AA}" presName="node" presStyleLbl="node1" presStyleIdx="0" presStyleCnt="4" custRadScaleRad="94365" custRadScaleInc="-6748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94FCC1-5A54-4A4C-9AD3-5D9FD0AD2FCC}" type="pres">
      <dgm:prSet presAssocID="{E7DDCD18-B334-42BF-AFB6-97DFE7923231}" presName="Name9" presStyleLbl="parChTrans1D2" presStyleIdx="1" presStyleCnt="4"/>
      <dgm:spPr/>
      <dgm:t>
        <a:bodyPr/>
        <a:lstStyle/>
        <a:p>
          <a:endParaRPr lang="en-CA"/>
        </a:p>
      </dgm:t>
    </dgm:pt>
    <dgm:pt modelId="{DF12EC8A-9983-43F8-9C82-ED2F353395C0}" type="pres">
      <dgm:prSet presAssocID="{E7DDCD18-B334-42BF-AFB6-97DFE7923231}" presName="connTx" presStyleLbl="parChTrans1D2" presStyleIdx="1" presStyleCnt="4"/>
      <dgm:spPr/>
      <dgm:t>
        <a:bodyPr/>
        <a:lstStyle/>
        <a:p>
          <a:endParaRPr lang="en-CA"/>
        </a:p>
      </dgm:t>
    </dgm:pt>
    <dgm:pt modelId="{1E925BB1-9C04-4C55-9DAA-319317602557}" type="pres">
      <dgm:prSet presAssocID="{D10E4AA1-4CCE-42DE-A1E7-E0EC572CDB1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5E2105-E756-4818-A1B9-3F3D8AB89595}" type="pres">
      <dgm:prSet presAssocID="{7A6DD610-B5AB-4B9C-918F-0E467DD763C5}" presName="Name9" presStyleLbl="parChTrans1D2" presStyleIdx="2" presStyleCnt="4"/>
      <dgm:spPr/>
      <dgm:t>
        <a:bodyPr/>
        <a:lstStyle/>
        <a:p>
          <a:endParaRPr lang="en-CA"/>
        </a:p>
      </dgm:t>
    </dgm:pt>
    <dgm:pt modelId="{475C3F37-7A20-4DEA-B08D-4D917CC21F5F}" type="pres">
      <dgm:prSet presAssocID="{7A6DD610-B5AB-4B9C-918F-0E467DD763C5}" presName="connTx" presStyleLbl="parChTrans1D2" presStyleIdx="2" presStyleCnt="4"/>
      <dgm:spPr/>
      <dgm:t>
        <a:bodyPr/>
        <a:lstStyle/>
        <a:p>
          <a:endParaRPr lang="en-CA"/>
        </a:p>
      </dgm:t>
    </dgm:pt>
    <dgm:pt modelId="{98DB6AB9-23ED-4426-AB42-34391A99C293}" type="pres">
      <dgm:prSet presAssocID="{54837F4D-4C46-449C-A58D-30D77D7DD4CD}" presName="node" presStyleLbl="node1" presStyleIdx="2" presStyleCnt="4" custRadScaleRad="93898" custRadScaleInc="-7101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038CC0E-DE77-4D8F-92E3-1245A96894F8}" type="pres">
      <dgm:prSet presAssocID="{1553C1EE-9C63-4A9A-9434-F0E800423090}" presName="Name9" presStyleLbl="parChTrans1D2" presStyleIdx="3" presStyleCnt="4"/>
      <dgm:spPr/>
      <dgm:t>
        <a:bodyPr/>
        <a:lstStyle/>
        <a:p>
          <a:endParaRPr lang="en-CA"/>
        </a:p>
      </dgm:t>
    </dgm:pt>
    <dgm:pt modelId="{B9732D93-1122-42F8-B46A-49331C4A097B}" type="pres">
      <dgm:prSet presAssocID="{1553C1EE-9C63-4A9A-9434-F0E800423090}" presName="connTx" presStyleLbl="parChTrans1D2" presStyleIdx="3" presStyleCnt="4"/>
      <dgm:spPr/>
      <dgm:t>
        <a:bodyPr/>
        <a:lstStyle/>
        <a:p>
          <a:endParaRPr lang="en-CA"/>
        </a:p>
      </dgm:t>
    </dgm:pt>
    <dgm:pt modelId="{AA01BD52-7D7C-4C8E-9DA0-43188F09CCA4}" type="pres">
      <dgm:prSet presAssocID="{FCA4EFD4-3C44-44E0-B628-FBA6BC8886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586EE00-014D-47DB-AD7B-F525AC53C6FF}" type="presOf" srcId="{68D90DBB-18F9-47B6-9171-9BA7E0E04B4C}" destId="{E5132DA1-A0FC-479A-A8F0-2E7902D91A7E}" srcOrd="0" destOrd="0" presId="urn:microsoft.com/office/officeart/2005/8/layout/radial1"/>
    <dgm:cxn modelId="{4AE09F32-D6B2-4852-BFDD-148902D5D5BB}" type="presOf" srcId="{1553C1EE-9C63-4A9A-9434-F0E800423090}" destId="{2038CC0E-DE77-4D8F-92E3-1245A96894F8}" srcOrd="0" destOrd="0" presId="urn:microsoft.com/office/officeart/2005/8/layout/radial1"/>
    <dgm:cxn modelId="{0B904F65-1889-44BA-9E28-11918ED19C1E}" srcId="{68D90DBB-18F9-47B6-9171-9BA7E0E04B4C}" destId="{D10E4AA1-4CCE-42DE-A1E7-E0EC572CDB1C}" srcOrd="1" destOrd="0" parTransId="{E7DDCD18-B334-42BF-AFB6-97DFE7923231}" sibTransId="{178B8DAB-B219-4289-8F6F-2D7D37C50AAE}"/>
    <dgm:cxn modelId="{14FDB74C-B110-45D2-B598-50FB9204BC90}" srcId="{68D90DBB-18F9-47B6-9171-9BA7E0E04B4C}" destId="{FCA4EFD4-3C44-44E0-B628-FBA6BC8886B8}" srcOrd="3" destOrd="0" parTransId="{1553C1EE-9C63-4A9A-9434-F0E800423090}" sibTransId="{3C79FC33-77BD-4425-A9B1-74C1322758CC}"/>
    <dgm:cxn modelId="{A41531AE-60C5-47D3-9E1C-0488A68460DE}" type="presOf" srcId="{1553C1EE-9C63-4A9A-9434-F0E800423090}" destId="{B9732D93-1122-42F8-B46A-49331C4A097B}" srcOrd="1" destOrd="0" presId="urn:microsoft.com/office/officeart/2005/8/layout/radial1"/>
    <dgm:cxn modelId="{2DBF21F9-6146-4AA2-B440-C1666FBD8B4E}" type="presOf" srcId="{FCA4EFD4-3C44-44E0-B628-FBA6BC8886B8}" destId="{AA01BD52-7D7C-4C8E-9DA0-43188F09CCA4}" srcOrd="0" destOrd="0" presId="urn:microsoft.com/office/officeart/2005/8/layout/radial1"/>
    <dgm:cxn modelId="{C22C153C-17A2-43A1-8D19-DF03053F707E}" type="presOf" srcId="{7A6DD610-B5AB-4B9C-918F-0E467DD763C5}" destId="{555E2105-E756-4818-A1B9-3F3D8AB89595}" srcOrd="0" destOrd="0" presId="urn:microsoft.com/office/officeart/2005/8/layout/radial1"/>
    <dgm:cxn modelId="{CA36777F-4E1F-4F74-8471-BDFB794A5541}" type="presOf" srcId="{8B4C12B0-FB4C-464A-A59D-278E5B47E319}" destId="{5AE4E186-D2FE-489E-9DC2-B9187759F93A}" srcOrd="1" destOrd="0" presId="urn:microsoft.com/office/officeart/2005/8/layout/radial1"/>
    <dgm:cxn modelId="{C5869EE3-F94E-436F-8CDF-B8F391C0B3D3}" type="presOf" srcId="{D10E4AA1-4CCE-42DE-A1E7-E0EC572CDB1C}" destId="{1E925BB1-9C04-4C55-9DAA-319317602557}" srcOrd="0" destOrd="0" presId="urn:microsoft.com/office/officeart/2005/8/layout/radial1"/>
    <dgm:cxn modelId="{20FA33D2-668D-4476-BE1E-579FCDE77A33}" type="presOf" srcId="{54837F4D-4C46-449C-A58D-30D77D7DD4CD}" destId="{98DB6AB9-23ED-4426-AB42-34391A99C293}" srcOrd="0" destOrd="0" presId="urn:microsoft.com/office/officeart/2005/8/layout/radial1"/>
    <dgm:cxn modelId="{2020F20B-B0F0-47E7-B50F-089A1D3BA333}" type="presOf" srcId="{287B52D5-D210-4138-8D1B-89DC2B91D7AA}" destId="{C6B3BCC8-BBE6-4058-9EB6-43B49296C82F}" srcOrd="0" destOrd="0" presId="urn:microsoft.com/office/officeart/2005/8/layout/radial1"/>
    <dgm:cxn modelId="{FB0BA855-6872-487E-936A-EB948175E429}" type="presOf" srcId="{E7DDCD18-B334-42BF-AFB6-97DFE7923231}" destId="{EB94FCC1-5A54-4A4C-9AD3-5D9FD0AD2FCC}" srcOrd="0" destOrd="0" presId="urn:microsoft.com/office/officeart/2005/8/layout/radial1"/>
    <dgm:cxn modelId="{FF277E65-EB62-45E4-B160-23E0D26B41AD}" type="presOf" srcId="{7A6DD610-B5AB-4B9C-918F-0E467DD763C5}" destId="{475C3F37-7A20-4DEA-B08D-4D917CC21F5F}" srcOrd="1" destOrd="0" presId="urn:microsoft.com/office/officeart/2005/8/layout/radial1"/>
    <dgm:cxn modelId="{53E48697-46B8-4985-B5CC-1CDCD0E53560}" type="presOf" srcId="{E7DDCD18-B334-42BF-AFB6-97DFE7923231}" destId="{DF12EC8A-9983-43F8-9C82-ED2F353395C0}" srcOrd="1" destOrd="0" presId="urn:microsoft.com/office/officeart/2005/8/layout/radial1"/>
    <dgm:cxn modelId="{0CCD25AC-75B9-456A-9E2E-B53CBD202001}" type="presOf" srcId="{1EA3E9D9-3869-46FC-924F-3CE41FB46179}" destId="{EEA1DEDB-F49A-467F-81C8-2BA104068213}" srcOrd="0" destOrd="0" presId="urn:microsoft.com/office/officeart/2005/8/layout/radial1"/>
    <dgm:cxn modelId="{447FE972-3729-4478-B328-9E4B32050930}" srcId="{68D90DBB-18F9-47B6-9171-9BA7E0E04B4C}" destId="{54837F4D-4C46-449C-A58D-30D77D7DD4CD}" srcOrd="2" destOrd="0" parTransId="{7A6DD610-B5AB-4B9C-918F-0E467DD763C5}" sibTransId="{E8A5C334-3595-4F51-AC75-0E3FB932BEBA}"/>
    <dgm:cxn modelId="{C799B8AD-616D-417C-AC15-4A7E53EF0AC2}" type="presOf" srcId="{8B4C12B0-FB4C-464A-A59D-278E5B47E319}" destId="{0391D01D-72A4-406B-BD26-9CA52BB7185E}" srcOrd="0" destOrd="0" presId="urn:microsoft.com/office/officeart/2005/8/layout/radial1"/>
    <dgm:cxn modelId="{CB4D8112-41B8-447F-A870-20FD4130EDD3}" srcId="{1EA3E9D9-3869-46FC-924F-3CE41FB46179}" destId="{68D90DBB-18F9-47B6-9171-9BA7E0E04B4C}" srcOrd="0" destOrd="0" parTransId="{C1FA456B-8A06-4D1A-B804-2F1DC9FE6B00}" sibTransId="{75BC6D20-07D6-46A5-ABBB-CBB049EA20E2}"/>
    <dgm:cxn modelId="{F4FFF888-A6A7-4337-B496-A8916E73E70B}" srcId="{68D90DBB-18F9-47B6-9171-9BA7E0E04B4C}" destId="{287B52D5-D210-4138-8D1B-89DC2B91D7AA}" srcOrd="0" destOrd="0" parTransId="{8B4C12B0-FB4C-464A-A59D-278E5B47E319}" sibTransId="{39A2FC81-EFB5-4A94-8D5E-71C236264982}"/>
    <dgm:cxn modelId="{20121752-E0A6-4E82-BFBC-E022F34620C2}" type="presParOf" srcId="{EEA1DEDB-F49A-467F-81C8-2BA104068213}" destId="{E5132DA1-A0FC-479A-A8F0-2E7902D91A7E}" srcOrd="0" destOrd="0" presId="urn:microsoft.com/office/officeart/2005/8/layout/radial1"/>
    <dgm:cxn modelId="{2D22371F-DDC7-4DF4-86AC-114DBDB13CE7}" type="presParOf" srcId="{EEA1DEDB-F49A-467F-81C8-2BA104068213}" destId="{0391D01D-72A4-406B-BD26-9CA52BB7185E}" srcOrd="1" destOrd="0" presId="urn:microsoft.com/office/officeart/2005/8/layout/radial1"/>
    <dgm:cxn modelId="{5BDEEC9E-14CE-4AE8-8B5F-54C48F4246C2}" type="presParOf" srcId="{0391D01D-72A4-406B-BD26-9CA52BB7185E}" destId="{5AE4E186-D2FE-489E-9DC2-B9187759F93A}" srcOrd="0" destOrd="0" presId="urn:microsoft.com/office/officeart/2005/8/layout/radial1"/>
    <dgm:cxn modelId="{102F799A-8789-4F16-AD05-1962AE0D2F35}" type="presParOf" srcId="{EEA1DEDB-F49A-467F-81C8-2BA104068213}" destId="{C6B3BCC8-BBE6-4058-9EB6-43B49296C82F}" srcOrd="2" destOrd="0" presId="urn:microsoft.com/office/officeart/2005/8/layout/radial1"/>
    <dgm:cxn modelId="{B3D1E123-696C-48AE-A928-44932828E0E7}" type="presParOf" srcId="{EEA1DEDB-F49A-467F-81C8-2BA104068213}" destId="{EB94FCC1-5A54-4A4C-9AD3-5D9FD0AD2FCC}" srcOrd="3" destOrd="0" presId="urn:microsoft.com/office/officeart/2005/8/layout/radial1"/>
    <dgm:cxn modelId="{D71F2559-C7F9-4BDD-AEFB-B0A2983174AD}" type="presParOf" srcId="{EB94FCC1-5A54-4A4C-9AD3-5D9FD0AD2FCC}" destId="{DF12EC8A-9983-43F8-9C82-ED2F353395C0}" srcOrd="0" destOrd="0" presId="urn:microsoft.com/office/officeart/2005/8/layout/radial1"/>
    <dgm:cxn modelId="{8C226443-E8FA-4145-9267-6614638A7F67}" type="presParOf" srcId="{EEA1DEDB-F49A-467F-81C8-2BA104068213}" destId="{1E925BB1-9C04-4C55-9DAA-319317602557}" srcOrd="4" destOrd="0" presId="urn:microsoft.com/office/officeart/2005/8/layout/radial1"/>
    <dgm:cxn modelId="{1BA76038-E0C5-4436-B6D8-7DCD33FBD1C6}" type="presParOf" srcId="{EEA1DEDB-F49A-467F-81C8-2BA104068213}" destId="{555E2105-E756-4818-A1B9-3F3D8AB89595}" srcOrd="5" destOrd="0" presId="urn:microsoft.com/office/officeart/2005/8/layout/radial1"/>
    <dgm:cxn modelId="{4CE4A712-F822-4702-8EAA-AE00165DCFC1}" type="presParOf" srcId="{555E2105-E756-4818-A1B9-3F3D8AB89595}" destId="{475C3F37-7A20-4DEA-B08D-4D917CC21F5F}" srcOrd="0" destOrd="0" presId="urn:microsoft.com/office/officeart/2005/8/layout/radial1"/>
    <dgm:cxn modelId="{F660DF2F-5373-4269-B942-E527C5EFF39C}" type="presParOf" srcId="{EEA1DEDB-F49A-467F-81C8-2BA104068213}" destId="{98DB6AB9-23ED-4426-AB42-34391A99C293}" srcOrd="6" destOrd="0" presId="urn:microsoft.com/office/officeart/2005/8/layout/radial1"/>
    <dgm:cxn modelId="{AC314A50-0995-4975-8293-477A9F4D5DE8}" type="presParOf" srcId="{EEA1DEDB-F49A-467F-81C8-2BA104068213}" destId="{2038CC0E-DE77-4D8F-92E3-1245A96894F8}" srcOrd="7" destOrd="0" presId="urn:microsoft.com/office/officeart/2005/8/layout/radial1"/>
    <dgm:cxn modelId="{7DC58589-67EB-4322-BFA4-C28019419E62}" type="presParOf" srcId="{2038CC0E-DE77-4D8F-92E3-1245A96894F8}" destId="{B9732D93-1122-42F8-B46A-49331C4A097B}" srcOrd="0" destOrd="0" presId="urn:microsoft.com/office/officeart/2005/8/layout/radial1"/>
    <dgm:cxn modelId="{8561F930-9995-48C4-85CF-B83D888E54DC}" type="presParOf" srcId="{EEA1DEDB-F49A-467F-81C8-2BA104068213}" destId="{AA01BD52-7D7C-4C8E-9DA0-43188F09CCA4}" srcOrd="8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049DA-2F3D-48A3-843D-94AD8A6960A2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72A5-5CF2-40D7-98E8-8DA60DAA19E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3DAF-0EDC-45FC-AD7C-19B91B8703E9}" type="datetimeFigureOut">
              <a:rPr lang="en-US" smtClean="0"/>
              <a:pPr/>
              <a:t>7/22/2018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2A6F-440E-4678-A513-BFCF67E2E12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Proper </a:t>
            </a:r>
            <a:r>
              <a:rPr lang="en-CA" b="1" dirty="0" smtClean="0"/>
              <a:t>subset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29642" cy="5043510"/>
          </a:xfrm>
        </p:spPr>
        <p:txBody>
          <a:bodyPr/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N is a proper subset of M if all elements of N belong to set M and there exist at least one element in M such that it does not belong to N. It denoted by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Symbol" pitchFamily="18" charset="2"/>
              </a:rPr>
              <a:t>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sym typeface="Symbol" pitchFamily="18" charset="2"/>
              </a:rPr>
              <a:t>M</a:t>
            </a:r>
            <a:endParaRPr lang="en-US" i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CA" dirty="0" smtClean="0">
                <a:solidFill>
                  <a:srgbClr val="FFC000"/>
                </a:solidFill>
              </a:rPr>
              <a:t>                            Example</a:t>
            </a:r>
          </a:p>
          <a:p>
            <a:r>
              <a:rPr lang="en-CA" dirty="0" smtClean="0">
                <a:solidFill>
                  <a:srgbClr val="FFC000"/>
                </a:solidFill>
              </a:rPr>
              <a:t>  A={ 1,11,9}</a:t>
            </a:r>
          </a:p>
          <a:p>
            <a:endParaRPr lang="en-CA" dirty="0" smtClean="0">
              <a:solidFill>
                <a:srgbClr val="FFC000"/>
              </a:solidFill>
            </a:endParaRPr>
          </a:p>
          <a:p>
            <a:r>
              <a:rPr lang="en-CA" dirty="0" smtClean="0">
                <a:solidFill>
                  <a:srgbClr val="FFC000"/>
                </a:solidFill>
              </a:rPr>
              <a:t>B={ 1, 11, 9,4,8}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 </a:t>
            </a:r>
            <a:r>
              <a:rPr lang="en-US" b="1" i="1" dirty="0" smtClean="0">
                <a:solidFill>
                  <a:srgbClr val="FF0000"/>
                </a:solidFill>
                <a:sym typeface="Symbol" pitchFamily="18" charset="2"/>
              </a:rPr>
              <a:t>B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3143248"/>
            <a:ext cx="3686172" cy="2982915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357290" y="4714884"/>
            <a:ext cx="571504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785918" y="4714884"/>
            <a:ext cx="571504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143108" y="4714884"/>
            <a:ext cx="571504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53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Finite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01080" cy="375762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CA" dirty="0" smtClean="0">
                <a:solidFill>
                  <a:schemeClr val="bg1"/>
                </a:solidFill>
              </a:rPr>
              <a:t>mathematics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, a </a:t>
            </a:r>
            <a:r>
              <a:rPr lang="en-CA" b="1" dirty="0" smtClean="0">
                <a:solidFill>
                  <a:schemeClr val="bg1">
                    <a:lumMod val="95000"/>
                  </a:schemeClr>
                </a:solidFill>
              </a:rPr>
              <a:t>finite set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 is a set that has a </a:t>
            </a:r>
            <a:r>
              <a:rPr lang="en-CA" dirty="0" smtClean="0">
                <a:solidFill>
                  <a:srgbClr val="FF0000"/>
                </a:solidFill>
              </a:rPr>
              <a:t>finite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 number of elements. Informally, a finite set is a set which one could in principle count and finish counting.  </a:t>
            </a:r>
          </a:p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                           </a:t>
            </a:r>
            <a:r>
              <a:rPr lang="en-CA" sz="3200" b="1" dirty="0" smtClean="0">
                <a:solidFill>
                  <a:srgbClr val="FFC000"/>
                </a:solidFill>
              </a:rPr>
              <a:t>Example</a:t>
            </a:r>
          </a:p>
          <a:p>
            <a:r>
              <a:rPr lang="en-CA" sz="3200" b="1" dirty="0" smtClean="0">
                <a:solidFill>
                  <a:srgbClr val="FFC000"/>
                </a:solidFill>
              </a:rPr>
              <a:t>A = { </a:t>
            </a:r>
            <a:r>
              <a:rPr lang="en-CA" sz="3200" b="1" dirty="0" err="1" smtClean="0">
                <a:solidFill>
                  <a:srgbClr val="FFC000"/>
                </a:solidFill>
              </a:rPr>
              <a:t>a,b,c,d</a:t>
            </a:r>
            <a:r>
              <a:rPr lang="en-CA" sz="3200" b="1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CA" sz="3200" b="1" dirty="0" smtClean="0">
                <a:solidFill>
                  <a:srgbClr val="FFC000"/>
                </a:solidFill>
              </a:rPr>
              <a:t>Here is a finite set because we can count element of a </a:t>
            </a:r>
            <a:r>
              <a:rPr lang="en-CA" sz="3200" b="1" dirty="0" err="1" smtClean="0">
                <a:solidFill>
                  <a:srgbClr val="FFC000"/>
                </a:solidFill>
              </a:rPr>
              <a:t>A</a:t>
            </a:r>
            <a:r>
              <a:rPr lang="en-CA" sz="3200" b="1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CA" sz="3200" b="1" dirty="0" smtClean="0">
                <a:solidFill>
                  <a:srgbClr val="FFC000"/>
                </a:solidFill>
              </a:rPr>
              <a:t>Element of a is 4</a:t>
            </a:r>
          </a:p>
          <a:p>
            <a:endParaRPr lang="en-CA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Universal set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29642" cy="52578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</a:rPr>
              <a:t>A universal set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 is a set which contains all objects, including itself.</a:t>
            </a:r>
          </a:p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There is no standard notation for the universal set of a given set theory. Common symbols include </a:t>
            </a:r>
            <a:r>
              <a:rPr lang="en-CA" b="1" dirty="0" smtClean="0">
                <a:solidFill>
                  <a:srgbClr val="FFC000"/>
                </a:solidFill>
              </a:rPr>
              <a:t>V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CA" b="1" dirty="0" smtClean="0">
                <a:solidFill>
                  <a:srgbClr val="FFC000"/>
                </a:solidFill>
              </a:rPr>
              <a:t>U</a:t>
            </a:r>
            <a:r>
              <a:rPr lang="en-CA" dirty="0" smtClean="0">
                <a:solidFill>
                  <a:srgbClr val="FFC000"/>
                </a:solidFill>
              </a:rPr>
              <a:t>               Example </a:t>
            </a:r>
          </a:p>
          <a:p>
            <a:r>
              <a:rPr lang="en-CA" dirty="0" smtClean="0">
                <a:solidFill>
                  <a:srgbClr val="FFC000"/>
                </a:solidFill>
              </a:rPr>
              <a:t>P ={9,6,3}</a:t>
            </a:r>
          </a:p>
          <a:p>
            <a:r>
              <a:rPr lang="en-CA" dirty="0" smtClean="0">
                <a:solidFill>
                  <a:srgbClr val="FFC000"/>
                </a:solidFill>
              </a:rPr>
              <a:t>Q={6,8,4,2}</a:t>
            </a:r>
          </a:p>
          <a:p>
            <a:r>
              <a:rPr lang="en-CA" dirty="0" smtClean="0">
                <a:solidFill>
                  <a:srgbClr val="FFC000"/>
                </a:solidFill>
              </a:rPr>
              <a:t>Others ={7,5,1}</a:t>
            </a:r>
          </a:p>
          <a:p>
            <a:r>
              <a:rPr lang="en-CA" dirty="0" smtClean="0">
                <a:solidFill>
                  <a:srgbClr val="FFC000"/>
                </a:solidFill>
              </a:rPr>
              <a:t>Here the universal set is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U={1,2,3,4,5,6,7,8,9}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3643314"/>
            <a:ext cx="3686172" cy="2482849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n-CA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53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Comic Sans MS" pitchFamily="66" charset="0"/>
              </a:rPr>
              <a:t>Power set 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8786842" cy="5286388"/>
          </a:xfrm>
        </p:spPr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>
                    <a:lumMod val="95000"/>
                  </a:schemeClr>
                </a:solidFill>
              </a:rPr>
              <a:t>A Power Set is a set of </a:t>
            </a:r>
            <a:r>
              <a:rPr lang="en-CA" sz="3200" i="1" dirty="0" smtClean="0">
                <a:solidFill>
                  <a:schemeClr val="bg1">
                    <a:lumMod val="95000"/>
                  </a:schemeClr>
                </a:solidFill>
              </a:rPr>
              <a:t>all the subsets of a set</a:t>
            </a:r>
            <a:r>
              <a:rPr lang="en-CA" sz="3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CA" sz="2400" dirty="0" smtClean="0">
                <a:solidFill>
                  <a:srgbClr val="FFC000"/>
                </a:solidFill>
              </a:rPr>
              <a:t>For the set {</a:t>
            </a:r>
            <a:r>
              <a:rPr lang="en-CA" sz="2400" dirty="0" err="1" smtClean="0">
                <a:solidFill>
                  <a:srgbClr val="FFC000"/>
                </a:solidFill>
              </a:rPr>
              <a:t>a,b,c</a:t>
            </a:r>
            <a:r>
              <a:rPr lang="en-CA" sz="2400" dirty="0" smtClean="0">
                <a:solidFill>
                  <a:srgbClr val="FFC000"/>
                </a:solidFill>
              </a:rPr>
              <a:t>}:</a:t>
            </a:r>
          </a:p>
          <a:p>
            <a:r>
              <a:rPr lang="en-CA" sz="2400" dirty="0" smtClean="0">
                <a:solidFill>
                  <a:srgbClr val="FFC000"/>
                </a:solidFill>
              </a:rPr>
              <a:t>The empty set {} is a subset of {</a:t>
            </a:r>
            <a:r>
              <a:rPr lang="en-CA" sz="2400" dirty="0" err="1" smtClean="0">
                <a:solidFill>
                  <a:srgbClr val="FFC000"/>
                </a:solidFill>
              </a:rPr>
              <a:t>a,b,c</a:t>
            </a:r>
            <a:r>
              <a:rPr lang="en-CA" sz="2400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CA" sz="2400" dirty="0" smtClean="0">
                <a:solidFill>
                  <a:srgbClr val="FFC000"/>
                </a:solidFill>
              </a:rPr>
              <a:t>And these are subsets: {a}, {b} and {c} </a:t>
            </a:r>
          </a:p>
          <a:p>
            <a:r>
              <a:rPr lang="en-CA" sz="2400" dirty="0" smtClean="0">
                <a:solidFill>
                  <a:srgbClr val="FFC000"/>
                </a:solidFill>
              </a:rPr>
              <a:t>And these are also subsets: {</a:t>
            </a:r>
            <a:r>
              <a:rPr lang="en-CA" sz="2400" dirty="0" err="1" smtClean="0">
                <a:solidFill>
                  <a:srgbClr val="FFC000"/>
                </a:solidFill>
              </a:rPr>
              <a:t>a,b</a:t>
            </a:r>
            <a:r>
              <a:rPr lang="en-CA" sz="2400" dirty="0" smtClean="0">
                <a:solidFill>
                  <a:srgbClr val="FFC000"/>
                </a:solidFill>
              </a:rPr>
              <a:t>}, {</a:t>
            </a:r>
            <a:r>
              <a:rPr lang="en-CA" sz="2400" dirty="0" err="1" smtClean="0">
                <a:solidFill>
                  <a:srgbClr val="FFC000"/>
                </a:solidFill>
              </a:rPr>
              <a:t>a,c</a:t>
            </a:r>
            <a:r>
              <a:rPr lang="en-CA" sz="2400" dirty="0" smtClean="0">
                <a:solidFill>
                  <a:srgbClr val="FFC000"/>
                </a:solidFill>
              </a:rPr>
              <a:t>} and {</a:t>
            </a:r>
            <a:r>
              <a:rPr lang="en-CA" sz="2400" dirty="0" err="1" smtClean="0">
                <a:solidFill>
                  <a:srgbClr val="FFC000"/>
                </a:solidFill>
              </a:rPr>
              <a:t>b,c</a:t>
            </a:r>
            <a:r>
              <a:rPr lang="en-CA" sz="2400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CA" sz="2400" dirty="0" smtClean="0">
                <a:solidFill>
                  <a:srgbClr val="FFC000"/>
                </a:solidFill>
              </a:rPr>
              <a:t>And {</a:t>
            </a:r>
            <a:r>
              <a:rPr lang="en-CA" sz="2400" dirty="0" err="1" smtClean="0">
                <a:solidFill>
                  <a:srgbClr val="FFC000"/>
                </a:solidFill>
              </a:rPr>
              <a:t>a,b,c</a:t>
            </a:r>
            <a:r>
              <a:rPr lang="en-CA" sz="2400" dirty="0" smtClean="0">
                <a:solidFill>
                  <a:srgbClr val="FFC000"/>
                </a:solidFill>
              </a:rPr>
              <a:t>} is a subset of {</a:t>
            </a:r>
            <a:r>
              <a:rPr lang="en-CA" sz="2400" dirty="0" err="1" smtClean="0">
                <a:solidFill>
                  <a:srgbClr val="FFC000"/>
                </a:solidFill>
              </a:rPr>
              <a:t>a,b,c</a:t>
            </a:r>
            <a:r>
              <a:rPr lang="en-CA" sz="2400" dirty="0" smtClean="0">
                <a:solidFill>
                  <a:srgbClr val="FFC000"/>
                </a:solidFill>
              </a:rPr>
              <a:t>} </a:t>
            </a:r>
          </a:p>
          <a:p>
            <a:r>
              <a:rPr lang="en-CA" sz="2400" dirty="0" smtClean="0">
                <a:solidFill>
                  <a:srgbClr val="FFC000"/>
                </a:solidFill>
              </a:rPr>
              <a:t>And altogether we get the </a:t>
            </a:r>
            <a:r>
              <a:rPr lang="en-CA" sz="2400" b="1" dirty="0" smtClean="0">
                <a:solidFill>
                  <a:srgbClr val="FFC000"/>
                </a:solidFill>
              </a:rPr>
              <a:t>Power Set</a:t>
            </a:r>
            <a:r>
              <a:rPr lang="en-CA" sz="2400" dirty="0" smtClean="0">
                <a:solidFill>
                  <a:srgbClr val="FFC000"/>
                </a:solidFill>
              </a:rPr>
              <a:t> of {</a:t>
            </a:r>
            <a:r>
              <a:rPr lang="en-CA" sz="2400" dirty="0" err="1" smtClean="0">
                <a:solidFill>
                  <a:srgbClr val="FFC000"/>
                </a:solidFill>
              </a:rPr>
              <a:t>a,b,c</a:t>
            </a:r>
            <a:r>
              <a:rPr lang="en-CA" sz="2400" dirty="0" smtClean="0">
                <a:solidFill>
                  <a:srgbClr val="FFC000"/>
                </a:solidFill>
              </a:rPr>
              <a:t>}:</a:t>
            </a:r>
          </a:p>
          <a:p>
            <a:r>
              <a:rPr lang="en-CA" sz="2400" dirty="0" smtClean="0">
                <a:solidFill>
                  <a:srgbClr val="FFC000"/>
                </a:solidFill>
              </a:rPr>
              <a:t>P(S) = { {}, {a}, {b}, {c}, {a, b}, {a, c}, {b, c}, {a, b, c} }</a:t>
            </a:r>
          </a:p>
          <a:p>
            <a:pPr>
              <a:buNone/>
            </a:pPr>
            <a:endParaRPr lang="en-CA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CA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1604" y="5786454"/>
            <a:ext cx="5486400" cy="804862"/>
          </a:xfrm>
        </p:spPr>
        <p:txBody>
          <a:bodyPr>
            <a:normAutofit/>
          </a:bodyPr>
          <a:lstStyle/>
          <a:p>
            <a:r>
              <a:rPr lang="en-CA" sz="4400" dirty="0" smtClean="0">
                <a:solidFill>
                  <a:srgbClr val="FFFF00"/>
                </a:solidFill>
              </a:rPr>
              <a:t>Any question ??</a:t>
            </a:r>
            <a:endParaRPr lang="en-CA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1000"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omic Sans MS" pitchFamily="66" charset="0"/>
              </a:rPr>
              <a:t>Topic Name: Theory of Set</a:t>
            </a:r>
            <a:endParaRPr lang="en-CA" dirty="0">
              <a:latin typeface="Comic Sans MS" pitchFamily="66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4040188" cy="639762"/>
          </a:xfrm>
        </p:spPr>
        <p:txBody>
          <a:bodyPr>
            <a:noAutofit/>
          </a:bodyPr>
          <a:lstStyle/>
          <a:p>
            <a:r>
              <a:rPr lang="en-CA" sz="3600" dirty="0" smtClean="0"/>
              <a:t>Presented by:</a:t>
            </a:r>
            <a:endParaRPr lang="en-CA" sz="36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4929190" y="2143116"/>
          <a:ext cx="3900486" cy="182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ontent Placeholder 22"/>
          <p:cNvGraphicFramePr>
            <a:graphicFrameLocks noGrp="1"/>
          </p:cNvGraphicFramePr>
          <p:nvPr>
            <p:ph sz="quarter" idx="4"/>
          </p:nvPr>
        </p:nvGraphicFramePr>
        <p:xfrm>
          <a:off x="214282" y="2214554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Content  </a:t>
            </a:r>
            <a:endParaRPr lang="en-CA" dirty="0">
              <a:solidFill>
                <a:schemeClr val="bg2">
                  <a:lumMod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7422" y="1428736"/>
            <a:ext cx="5786478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>
                <a:latin typeface="Comic Sans MS" pitchFamily="66" charset="0"/>
              </a:rPr>
              <a:t>Definition </a:t>
            </a:r>
            <a:r>
              <a:rPr lang="en-CA" dirty="0" smtClean="0">
                <a:latin typeface="Comic Sans MS" pitchFamily="66" charset="0"/>
              </a:rPr>
              <a:t>of set</a:t>
            </a:r>
          </a:p>
          <a:p>
            <a:r>
              <a:rPr lang="en-CA" dirty="0" smtClean="0">
                <a:latin typeface="Comic Sans MS" pitchFamily="66" charset="0"/>
              </a:rPr>
              <a:t>Set </a:t>
            </a:r>
            <a:r>
              <a:rPr lang="en-CA" dirty="0" smtClean="0">
                <a:latin typeface="Comic Sans MS" pitchFamily="66" charset="0"/>
              </a:rPr>
              <a:t>operation</a:t>
            </a:r>
            <a:endParaRPr lang="en-CA" dirty="0" smtClean="0">
              <a:latin typeface="Comic Sans MS" pitchFamily="66" charset="0"/>
            </a:endParaRPr>
          </a:p>
          <a:p>
            <a:r>
              <a:rPr lang="en-CA" dirty="0" smtClean="0">
                <a:latin typeface="Comic Sans MS" pitchFamily="66" charset="0"/>
              </a:rPr>
              <a:t>Different types of </a:t>
            </a:r>
            <a:r>
              <a:rPr lang="en-CA" dirty="0" smtClean="0">
                <a:latin typeface="Comic Sans MS" pitchFamily="66" charset="0"/>
              </a:rPr>
              <a:t>sets</a:t>
            </a:r>
            <a:endParaRPr lang="en-CA" dirty="0" smtClean="0">
              <a:latin typeface="Comic Sans MS" pitchFamily="66" charset="0"/>
            </a:endParaRPr>
          </a:p>
          <a:p>
            <a:r>
              <a:rPr lang="en-CA" dirty="0" smtClean="0">
                <a:latin typeface="Comic Sans MS" pitchFamily="66" charset="0"/>
              </a:rPr>
              <a:t>Empty set</a:t>
            </a:r>
          </a:p>
          <a:p>
            <a:r>
              <a:rPr lang="en-CA" dirty="0" smtClean="0">
                <a:latin typeface="Comic Sans MS" pitchFamily="66" charset="0"/>
              </a:rPr>
              <a:t> Subset</a:t>
            </a:r>
          </a:p>
          <a:p>
            <a:r>
              <a:rPr lang="en-CA" dirty="0" smtClean="0">
                <a:latin typeface="Comic Sans MS" pitchFamily="66" charset="0"/>
              </a:rPr>
              <a:t>Proper </a:t>
            </a:r>
            <a:r>
              <a:rPr lang="en-CA" dirty="0" smtClean="0">
                <a:latin typeface="Comic Sans MS" pitchFamily="66" charset="0"/>
              </a:rPr>
              <a:t>subset</a:t>
            </a:r>
          </a:p>
          <a:p>
            <a:r>
              <a:rPr lang="en-CA" dirty="0" smtClean="0">
                <a:latin typeface="Comic Sans MS" pitchFamily="66" charset="0"/>
              </a:rPr>
              <a:t>Finite </a:t>
            </a:r>
            <a:r>
              <a:rPr lang="en-CA" dirty="0" smtClean="0">
                <a:latin typeface="Comic Sans MS" pitchFamily="66" charset="0"/>
              </a:rPr>
              <a:t>set</a:t>
            </a:r>
            <a:endParaRPr lang="en-CA" dirty="0" smtClean="0">
              <a:latin typeface="Comic Sans MS" pitchFamily="66" charset="0"/>
            </a:endParaRPr>
          </a:p>
          <a:p>
            <a:r>
              <a:rPr lang="en-CA" dirty="0" smtClean="0">
                <a:latin typeface="Comic Sans MS" pitchFamily="66" charset="0"/>
              </a:rPr>
              <a:t>Universal </a:t>
            </a:r>
            <a:r>
              <a:rPr lang="en-CA" dirty="0" smtClean="0">
                <a:latin typeface="Comic Sans MS" pitchFamily="66" charset="0"/>
              </a:rPr>
              <a:t>set</a:t>
            </a:r>
            <a:endParaRPr lang="en-CA" dirty="0" smtClean="0">
              <a:latin typeface="Comic Sans MS" pitchFamily="66" charset="0"/>
            </a:endParaRPr>
          </a:p>
          <a:p>
            <a:r>
              <a:rPr lang="en-CA" dirty="0" smtClean="0">
                <a:latin typeface="Comic Sans MS" pitchFamily="66" charset="0"/>
              </a:rPr>
              <a:t>Power set</a:t>
            </a:r>
          </a:p>
          <a:p>
            <a:r>
              <a:rPr lang="en-CA" dirty="0" smtClean="0">
                <a:latin typeface="Comic Sans MS" pitchFamily="66" charset="0"/>
              </a:rPr>
              <a:t>Set operation</a:t>
            </a:r>
          </a:p>
          <a:p>
            <a:endParaRPr lang="en-CA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>
                <a:solidFill>
                  <a:srgbClr val="FFFF00"/>
                </a:solidFill>
                <a:latin typeface="Algerian" pitchFamily="82" charset="0"/>
              </a:rPr>
              <a:t>What is Set???</a:t>
            </a:r>
            <a:endParaRPr lang="en-CA" sz="60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0034" y="1357298"/>
            <a:ext cx="8501122" cy="2571768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The theory of sets was developed by German mathematician Georg Cantor (1845-1918).</a:t>
            </a:r>
          </a:p>
          <a:p>
            <a:r>
              <a:rPr lang="en-CA" sz="2800" dirty="0" smtClean="0"/>
              <a:t>A set is a well defined collection of objects.</a:t>
            </a:r>
          </a:p>
          <a:p>
            <a:r>
              <a:rPr lang="en-CA" sz="2800" dirty="0" smtClean="0"/>
              <a:t>These objects are called elements or members of the set.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pPr>
              <a:buNone/>
            </a:pPr>
            <a:endParaRPr lang="en-US" dirty="0" smtClean="0">
              <a:solidFill>
                <a:srgbClr val="990000"/>
              </a:solidFill>
              <a:latin typeface="Arial" charset="0"/>
            </a:endParaRP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357291" y="5214950"/>
            <a:ext cx="3500462" cy="1214446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/>
              <a:t>A = {a, b, 1, 2} </a:t>
            </a:r>
          </a:p>
          <a:p>
            <a:pPr algn="ctr">
              <a:spcBef>
                <a:spcPct val="50000"/>
              </a:spcBef>
            </a:pPr>
            <a:endParaRPr lang="en-CA" sz="32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1643042" y="4857760"/>
            <a:ext cx="500066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2976" y="4071942"/>
            <a:ext cx="6080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  <a:latin typeface="Arial" charset="0"/>
              </a:rPr>
              <a:t>Sets are denoted by Capital letters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4357686" y="5072074"/>
            <a:ext cx="358775" cy="360363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857752" y="4786322"/>
            <a:ext cx="3932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990000"/>
                </a:solidFill>
                <a:latin typeface="Arial" charset="0"/>
              </a:rPr>
              <a:t>Sets use “curly” brackets</a:t>
            </a:r>
            <a:endParaRPr lang="en-US" sz="2400" b="1" dirty="0">
              <a:solidFill>
                <a:srgbClr val="990000"/>
              </a:solidFill>
              <a:latin typeface="Arial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3286116" y="5643578"/>
            <a:ext cx="360362" cy="4318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786050" y="6143644"/>
            <a:ext cx="3566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00"/>
                </a:solidFill>
                <a:latin typeface="Arial" charset="0"/>
              </a:rPr>
              <a:t>b is an element of A</a:t>
            </a:r>
            <a:endParaRPr lang="en-US" sz="2800" b="1" dirty="0">
              <a:solidFill>
                <a:srgbClr val="99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Some of common sets</a:t>
            </a:r>
            <a:endParaRPr lang="en-CA" sz="3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785786" y="1643050"/>
            <a:ext cx="7786742" cy="407196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N = The set of natural numbers .</a:t>
            </a:r>
          </a:p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R = The set of real number .</a:t>
            </a:r>
          </a:p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C = The set of complex number.</a:t>
            </a:r>
          </a:p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Z = The set of  integers</a:t>
            </a:r>
          </a:p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 Q = The set of Rational  numbers .</a:t>
            </a:r>
          </a:p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P = The set of prime numbers.</a:t>
            </a:r>
          </a:p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E = The set of even integers.</a:t>
            </a:r>
          </a:p>
          <a:p>
            <a:pPr>
              <a:buNone/>
            </a:pPr>
            <a:r>
              <a:rPr lang="en-CA" sz="32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O = The set of odd integers.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Different types of set</a:t>
            </a:r>
            <a:endParaRPr lang="en-CA" sz="3600" dirty="0">
              <a:solidFill>
                <a:srgbClr val="FFFF00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42910" y="1357298"/>
          <a:ext cx="8286808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Oval 10"/>
          <p:cNvSpPr/>
          <p:nvPr/>
        </p:nvSpPr>
        <p:spPr>
          <a:xfrm>
            <a:off x="5000628" y="1785926"/>
            <a:ext cx="1357322" cy="14287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rgbClr val="CC0099"/>
                </a:solidFill>
              </a:rPr>
              <a:t>Power set</a:t>
            </a:r>
            <a:endParaRPr lang="en-CA" sz="2000" b="1" dirty="0">
              <a:solidFill>
                <a:srgbClr val="CC0099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43240" y="4857760"/>
            <a:ext cx="1357322" cy="15001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rgbClr val="CC0099"/>
                </a:solidFill>
              </a:rPr>
              <a:t>Proper set</a:t>
            </a:r>
            <a:endParaRPr lang="en-CA" sz="20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5132DA1-A0FC-479A-A8F0-2E7902D91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E5132DA1-A0FC-479A-A8F0-2E7902D91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E5132DA1-A0FC-479A-A8F0-2E7902D91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graphicEl>
                                              <a:dgm id="{E5132DA1-A0FC-479A-A8F0-2E7902D91A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391D01D-72A4-406B-BD26-9CA52BB71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0391D01D-72A4-406B-BD26-9CA52BB71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0391D01D-72A4-406B-BD26-9CA52BB71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0391D01D-72A4-406B-BD26-9CA52BB71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6B3BCC8-BBE6-4058-9EB6-43B49296C8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C6B3BCC8-BBE6-4058-9EB6-43B49296C8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C6B3BCC8-BBE6-4058-9EB6-43B49296C8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graphicEl>
                                              <a:dgm id="{C6B3BCC8-BBE6-4058-9EB6-43B49296C8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B94FCC1-5A54-4A4C-9AD3-5D9FD0AD2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EB94FCC1-5A54-4A4C-9AD3-5D9FD0AD2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EB94FCC1-5A54-4A4C-9AD3-5D9FD0AD2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EB94FCC1-5A54-4A4C-9AD3-5D9FD0AD2F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E925BB1-9C04-4C55-9DAA-319317602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1E925BB1-9C04-4C55-9DAA-319317602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1E925BB1-9C04-4C55-9DAA-319317602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graphicEl>
                                              <a:dgm id="{1E925BB1-9C04-4C55-9DAA-319317602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55E2105-E756-4818-A1B9-3F3D8AB89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555E2105-E756-4818-A1B9-3F3D8AB89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555E2105-E756-4818-A1B9-3F3D8AB89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graphicEl>
                                              <a:dgm id="{555E2105-E756-4818-A1B9-3F3D8AB89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DB6AB9-23ED-4426-AB42-34391A99C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graphicEl>
                                              <a:dgm id="{98DB6AB9-23ED-4426-AB42-34391A99C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graphicEl>
                                              <a:dgm id="{98DB6AB9-23ED-4426-AB42-34391A99C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graphicEl>
                                              <a:dgm id="{98DB6AB9-23ED-4426-AB42-34391A99C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038CC0E-DE77-4D8F-92E3-1245A9689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>
                                            <p:graphicEl>
                                              <a:dgm id="{2038CC0E-DE77-4D8F-92E3-1245A9689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graphicEl>
                                              <a:dgm id="{2038CC0E-DE77-4D8F-92E3-1245A9689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graphicEl>
                                              <a:dgm id="{2038CC0E-DE77-4D8F-92E3-1245A9689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01BD52-7D7C-4C8E-9DA0-43188F09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>
                                            <p:graphicEl>
                                              <a:dgm id="{AA01BD52-7D7C-4C8E-9DA0-43188F09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>
                                            <p:graphicEl>
                                              <a:dgm id="{AA01BD52-7D7C-4C8E-9DA0-43188F09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AA01BD52-7D7C-4C8E-9DA0-43188F09C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Comic Sans MS" pitchFamily="66" charset="0"/>
              </a:rPr>
              <a:t>Basic operations set theory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57422" y="1785926"/>
            <a:ext cx="1285884" cy="11430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24" name="Oval 23"/>
          <p:cNvSpPr/>
          <p:nvPr/>
        </p:nvSpPr>
        <p:spPr>
          <a:xfrm>
            <a:off x="5572132" y="20002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5643570" y="1785926"/>
            <a:ext cx="1285884" cy="10715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/>
              <a:t>B</a:t>
            </a:r>
            <a:endParaRPr lang="en-CA" sz="3600" dirty="0"/>
          </a:p>
        </p:txBody>
      </p:sp>
      <p:sp>
        <p:nvSpPr>
          <p:cNvPr id="26" name="Oval 25"/>
          <p:cNvSpPr/>
          <p:nvPr/>
        </p:nvSpPr>
        <p:spPr>
          <a:xfrm>
            <a:off x="714348" y="4286256"/>
            <a:ext cx="1000132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357290" y="4286256"/>
            <a:ext cx="985838" cy="914400"/>
          </a:xfrm>
          <a:prstGeom prst="ellipse">
            <a:avLst/>
          </a:prstGeom>
          <a:solidFill>
            <a:srgbClr val="FF33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357290" y="4357694"/>
            <a:ext cx="357190" cy="785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714744" y="435769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357686" y="435769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286248" y="4429132"/>
            <a:ext cx="428628" cy="7858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en-CA" sz="1800" dirty="0" smtClean="0"/>
          </a:p>
          <a:p>
            <a:pPr>
              <a:buNone/>
            </a:pPr>
            <a:r>
              <a:rPr lang="en-CA" dirty="0" smtClean="0"/>
              <a:t>A                          B                              AUB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A                           B                                       A</a:t>
            </a:r>
            <a:r>
              <a:rPr lang="en-CA" dirty="0" smtClean="0">
                <a:latin typeface="Times New Roman"/>
                <a:cs typeface="Times New Roman"/>
              </a:rPr>
              <a:t>∩B</a:t>
            </a:r>
          </a:p>
          <a:p>
            <a:pPr>
              <a:buNone/>
            </a:pPr>
            <a:endParaRPr lang="en-CA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CA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CA" dirty="0" smtClean="0">
                <a:latin typeface="Times New Roman"/>
                <a:cs typeface="Times New Roman"/>
              </a:rPr>
              <a:t>A                      B                                             A/B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28596" y="0"/>
            <a:ext cx="7772400" cy="1470025"/>
          </a:xfrm>
        </p:spPr>
        <p:txBody>
          <a:bodyPr/>
          <a:lstStyle/>
          <a:p>
            <a:r>
              <a:rPr lang="en-CA" b="1" dirty="0" smtClean="0">
                <a:latin typeface="Comic Sans MS" pitchFamily="66" charset="0"/>
              </a:rPr>
              <a:t>Empty set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214414" y="2143116"/>
            <a:ext cx="6400800" cy="4286280"/>
          </a:xfrm>
        </p:spPr>
        <p:txBody>
          <a:bodyPr/>
          <a:lstStyle/>
          <a:p>
            <a:r>
              <a:rPr lang="en-CA" dirty="0" smtClean="0">
                <a:solidFill>
                  <a:srgbClr val="FFC000"/>
                </a:solidFill>
              </a:rPr>
              <a:t>Example        </a:t>
            </a:r>
          </a:p>
          <a:p>
            <a:pPr algn="l"/>
            <a:r>
              <a:rPr lang="en-CA" dirty="0" smtClean="0">
                <a:solidFill>
                  <a:srgbClr val="FFC000"/>
                </a:solidFill>
              </a:rPr>
              <a:t>The set of prime numbers greater then 2 is the empty set.</a:t>
            </a:r>
          </a:p>
          <a:p>
            <a:pPr algn="l"/>
            <a:r>
              <a:rPr lang="en-CA" dirty="0" smtClean="0">
                <a:solidFill>
                  <a:srgbClr val="FFC000"/>
                </a:solidFill>
              </a:rPr>
              <a:t>Example 2:</a:t>
            </a:r>
          </a:p>
          <a:p>
            <a:pPr algn="l"/>
            <a:r>
              <a:rPr lang="en-CA" dirty="0" smtClean="0">
                <a:solidFill>
                  <a:srgbClr val="FFC000"/>
                </a:solidFill>
              </a:rPr>
              <a:t>A = {1,2,3,4}</a:t>
            </a:r>
          </a:p>
          <a:p>
            <a:pPr algn="l"/>
            <a:r>
              <a:rPr lang="en-CA" dirty="0" smtClean="0">
                <a:solidFill>
                  <a:srgbClr val="FFC000"/>
                </a:solidFill>
              </a:rPr>
              <a:t>B = {</a:t>
            </a:r>
            <a:r>
              <a:rPr lang="en-CA" dirty="0" err="1" smtClean="0">
                <a:solidFill>
                  <a:srgbClr val="FFC000"/>
                </a:solidFill>
              </a:rPr>
              <a:t>a,b,c</a:t>
            </a:r>
            <a:r>
              <a:rPr lang="en-CA" dirty="0" smtClean="0">
                <a:solidFill>
                  <a:srgbClr val="FFC000"/>
                </a:solidFill>
              </a:rPr>
              <a:t>}</a:t>
            </a:r>
          </a:p>
          <a:p>
            <a:pPr algn="l"/>
            <a:r>
              <a:rPr lang="en-CA" dirty="0" smtClean="0">
                <a:solidFill>
                  <a:srgbClr val="FFC000"/>
                </a:solidFill>
              </a:rPr>
              <a:t>A </a:t>
            </a:r>
            <a:r>
              <a:rPr lang="en-CA" dirty="0" smtClean="0">
                <a:solidFill>
                  <a:srgbClr val="FFC000"/>
                </a:solidFill>
                <a:latin typeface="Times New Roman"/>
                <a:cs typeface="Times New Roman"/>
              </a:rPr>
              <a:t>∩ B = { } or </a:t>
            </a:r>
            <a:r>
              <a:rPr lang="az-Cyrl-AZ" dirty="0" smtClean="0">
                <a:solidFill>
                  <a:srgbClr val="FFC000"/>
                </a:solidFill>
                <a:latin typeface="Times New Roman"/>
                <a:cs typeface="Times New Roman"/>
              </a:rPr>
              <a:t>Ф</a:t>
            </a:r>
            <a:endParaRPr lang="en-CA" dirty="0" smtClean="0">
              <a:solidFill>
                <a:srgbClr val="FFC000"/>
              </a:solidFill>
            </a:endParaRPr>
          </a:p>
          <a:p>
            <a:pPr algn="l"/>
            <a:endParaRPr lang="en-CA" dirty="0" smtClean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1214422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Arial" charset="0"/>
              </a:rPr>
              <a:t>If a set doesn't contain any elements it is called the empty set or the null set.  It is denoted by</a:t>
            </a:r>
            <a:r>
              <a:rPr lang="en-US" sz="2400" b="1" dirty="0" smtClean="0">
                <a:solidFill>
                  <a:schemeClr val="bg2">
                    <a:lumMod val="90000"/>
                  </a:schemeClr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</a:t>
            </a:r>
            <a:r>
              <a:rPr lang="en-US" sz="2400" b="1" dirty="0" smtClean="0">
                <a:solidFill>
                  <a:schemeClr val="bg2">
                    <a:lumMod val="90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Arial" charset="0"/>
                <a:sym typeface="Symbol" pitchFamily="18" charset="2"/>
              </a:rPr>
              <a:t>or</a:t>
            </a:r>
            <a:r>
              <a:rPr lang="en-US" sz="2400" b="1" dirty="0" smtClean="0">
                <a:solidFill>
                  <a:schemeClr val="bg2">
                    <a:lumMod val="90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{ }</a:t>
            </a:r>
            <a:r>
              <a:rPr lang="en-US" sz="2400" b="1" dirty="0" smtClean="0">
                <a:solidFill>
                  <a:schemeClr val="bg2">
                    <a:lumMod val="90000"/>
                  </a:schemeClr>
                </a:solidFill>
                <a:latin typeface="Arial" charset="0"/>
                <a:sym typeface="Symbol" pitchFamily="18" charset="2"/>
              </a:rPr>
              <a:t>.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Arial" charset="0"/>
              </a:rPr>
              <a:t> </a:t>
            </a:r>
            <a:endParaRPr lang="en-CA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Sub set 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204" cy="4686319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A set is considered sub set of B if all the elements found in A are in B.</a:t>
            </a:r>
          </a:p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Sub set denoted by </a:t>
            </a:r>
            <a:r>
              <a:rPr lang="en-CA" dirty="0" smtClean="0"/>
              <a:t>A ⊆ B </a:t>
            </a:r>
          </a:p>
          <a:p>
            <a:r>
              <a:rPr lang="en-CA" dirty="0" smtClean="0">
                <a:solidFill>
                  <a:srgbClr val="FFC000"/>
                </a:solidFill>
              </a:rPr>
              <a:t>Example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CA" dirty="0" smtClean="0">
                <a:solidFill>
                  <a:srgbClr val="FFC000"/>
                </a:solidFill>
              </a:rPr>
              <a:t>1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: A={2 ,4 ,1}</a:t>
            </a:r>
          </a:p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                  B={5,3,2,4,1}</a:t>
            </a:r>
          </a:p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 where </a:t>
            </a:r>
            <a:r>
              <a:rPr lang="en-CA" b="1" dirty="0" smtClean="0">
                <a:solidFill>
                  <a:srgbClr val="FFFF00"/>
                </a:solidFill>
              </a:rPr>
              <a:t>A ⊆ B </a:t>
            </a:r>
          </a:p>
          <a:p>
            <a:r>
              <a:rPr lang="en-CA" b="1" dirty="0" smtClean="0">
                <a:solidFill>
                  <a:srgbClr val="FFFF00"/>
                </a:solidFill>
              </a:rPr>
              <a:t>Example : 2</a:t>
            </a:r>
          </a:p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P ={</a:t>
            </a:r>
            <a:r>
              <a:rPr lang="en-CA" dirty="0" err="1" smtClean="0">
                <a:solidFill>
                  <a:schemeClr val="bg1">
                    <a:lumMod val="95000"/>
                  </a:schemeClr>
                </a:solidFill>
              </a:rPr>
              <a:t>a,b,c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Q ={</a:t>
            </a:r>
            <a:r>
              <a:rPr lang="en-CA" dirty="0" err="1" smtClean="0">
                <a:solidFill>
                  <a:schemeClr val="bg1">
                    <a:lumMod val="95000"/>
                  </a:schemeClr>
                </a:solidFill>
              </a:rPr>
              <a:t>a,b,c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Where </a:t>
            </a:r>
            <a:r>
              <a:rPr lang="en-CA" dirty="0" smtClean="0">
                <a:solidFill>
                  <a:srgbClr val="FFFF00"/>
                </a:solidFill>
              </a:rPr>
              <a:t>P</a:t>
            </a:r>
            <a:r>
              <a:rPr lang="en-CA" b="1" dirty="0" smtClean="0">
                <a:solidFill>
                  <a:srgbClr val="FFFF00"/>
                </a:solidFill>
              </a:rPr>
              <a:t> ⊆ Q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Content Placeholder 5" descr="jsjoiqhd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6446" y="2357430"/>
            <a:ext cx="2714644" cy="2000264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3071802" y="3286124"/>
            <a:ext cx="357190" cy="2143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28992" y="3286124"/>
            <a:ext cx="357190" cy="2143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14744" y="3286124"/>
            <a:ext cx="357190" cy="2143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00760" y="4572008"/>
            <a:ext cx="1571636" cy="16430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P</a:t>
            </a: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15074" y="5000636"/>
            <a:ext cx="1214446" cy="1071570"/>
          </a:xfrm>
          <a:prstGeom prst="ellipse">
            <a:avLst/>
          </a:prstGeom>
          <a:solidFill>
            <a:srgbClr val="92D05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Q</a:t>
            </a:r>
          </a:p>
          <a:p>
            <a:pPr algn="ctr"/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</a:rPr>
              <a:t>a    b   c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561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Office Theme</vt:lpstr>
      <vt:lpstr>Slide 1</vt:lpstr>
      <vt:lpstr>Topic Name: Theory of Set</vt:lpstr>
      <vt:lpstr>Content  </vt:lpstr>
      <vt:lpstr>What is Set???</vt:lpstr>
      <vt:lpstr>Some of common sets</vt:lpstr>
      <vt:lpstr>Different types of set</vt:lpstr>
      <vt:lpstr>Basic operations set theory</vt:lpstr>
      <vt:lpstr>Empty set</vt:lpstr>
      <vt:lpstr>Sub set </vt:lpstr>
      <vt:lpstr>Proper subset </vt:lpstr>
      <vt:lpstr>Finite set</vt:lpstr>
      <vt:lpstr>Universal set </vt:lpstr>
      <vt:lpstr>Power set </vt:lpstr>
      <vt:lpstr>Slide 14</vt:lpstr>
      <vt:lpstr>Custom Show 1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Raihan Kabir</dc:creator>
  <cp:lastModifiedBy>Raihan Kabir</cp:lastModifiedBy>
  <cp:revision>124</cp:revision>
  <dcterms:created xsi:type="dcterms:W3CDTF">2018-07-12T15:02:24Z</dcterms:created>
  <dcterms:modified xsi:type="dcterms:W3CDTF">2018-07-22T14:59:36Z</dcterms:modified>
</cp:coreProperties>
</file>