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5" r:id="rId7"/>
    <p:sldId id="260" r:id="rId8"/>
    <p:sldId id="263" r:id="rId9"/>
    <p:sldId id="267" r:id="rId10"/>
    <p:sldId id="268" r:id="rId11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88FF"/>
    <a:srgbClr val="93F2FF"/>
    <a:srgbClr val="25FFEF"/>
    <a:srgbClr val="00F0E0"/>
    <a:srgbClr val="FFFFFF"/>
    <a:srgbClr val="00E3FF"/>
    <a:srgbClr val="2E38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7621" autoAdjust="0"/>
  </p:normalViewPr>
  <p:slideViewPr>
    <p:cSldViewPr>
      <p:cViewPr>
        <p:scale>
          <a:sx n="100" d="100"/>
          <a:sy n="100" d="100"/>
        </p:scale>
        <p:origin x="396" y="3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4/4/2019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3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68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13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51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70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4/4/2019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9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4/4/2019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385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4/4/2019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452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4/4/2019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090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 smtClean="0"/>
              <a:pPr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371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02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4/4/2019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4/4/2019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40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4/4/2019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830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pPr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794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98534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06EA6-EFEA-4C30-9264-4F9291A5780D}" type="datetime1">
              <a:rPr lang="en-US" smtClean="0"/>
              <a:pPr/>
              <a:t>4/4/2019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93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25FFEF">
                <a:lumMod val="31000"/>
                <a:lumOff val="69000"/>
              </a:srgbClr>
            </a:gs>
            <a:gs pos="0">
              <a:srgbClr val="2988FF">
                <a:lumMod val="52000"/>
                <a:lumOff val="48000"/>
              </a:srgb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Wave 3"/>
          <p:cNvSpPr/>
          <p:nvPr/>
        </p:nvSpPr>
        <p:spPr>
          <a:xfrm>
            <a:off x="-9144000" y="3429000"/>
            <a:ext cx="18288000" cy="1714500"/>
          </a:xfrm>
          <a:custGeom>
            <a:avLst/>
            <a:gdLst/>
            <a:ahLst/>
            <a:cxnLst/>
            <a:rect l="l" t="t" r="r" b="b"/>
            <a:pathLst>
              <a:path w="18288000" h="4160444">
                <a:moveTo>
                  <a:pt x="2000250" y="289"/>
                </a:moveTo>
                <a:cubicBezTo>
                  <a:pt x="4381500" y="20442"/>
                  <a:pt x="6762750" y="1087044"/>
                  <a:pt x="9144000" y="293294"/>
                </a:cubicBezTo>
                <a:cubicBezTo>
                  <a:pt x="9810750" y="71044"/>
                  <a:pt x="10477500" y="-5354"/>
                  <a:pt x="11144250" y="289"/>
                </a:cubicBezTo>
                <a:cubicBezTo>
                  <a:pt x="13525500" y="20442"/>
                  <a:pt x="15906750" y="1087044"/>
                  <a:pt x="18288000" y="293294"/>
                </a:cubicBezTo>
                <a:lnTo>
                  <a:pt x="18288000" y="1741094"/>
                </a:lnTo>
                <a:lnTo>
                  <a:pt x="18288000" y="2122094"/>
                </a:lnTo>
                <a:lnTo>
                  <a:pt x="18288000" y="4160444"/>
                </a:lnTo>
                <a:lnTo>
                  <a:pt x="9144000" y="4160444"/>
                </a:lnTo>
                <a:lnTo>
                  <a:pt x="0" y="4160444"/>
                </a:lnTo>
                <a:lnTo>
                  <a:pt x="0" y="2122094"/>
                </a:lnTo>
                <a:lnTo>
                  <a:pt x="0" y="1741094"/>
                </a:lnTo>
                <a:lnTo>
                  <a:pt x="0" y="293294"/>
                </a:lnTo>
                <a:cubicBezTo>
                  <a:pt x="666750" y="71044"/>
                  <a:pt x="1333500" y="-5354"/>
                  <a:pt x="2000250" y="289"/>
                </a:cubicBezTo>
                <a:close/>
              </a:path>
            </a:pathLst>
          </a:custGeom>
          <a:solidFill>
            <a:srgbClr val="2988FF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Wave 3"/>
          <p:cNvSpPr/>
          <p:nvPr/>
        </p:nvSpPr>
        <p:spPr>
          <a:xfrm>
            <a:off x="0" y="3429000"/>
            <a:ext cx="18288000" cy="1714500"/>
          </a:xfrm>
          <a:custGeom>
            <a:avLst/>
            <a:gdLst/>
            <a:ahLst/>
            <a:cxnLst/>
            <a:rect l="l" t="t" r="r" b="b"/>
            <a:pathLst>
              <a:path w="18288000" h="4160444">
                <a:moveTo>
                  <a:pt x="2000250" y="289"/>
                </a:moveTo>
                <a:cubicBezTo>
                  <a:pt x="4381500" y="20442"/>
                  <a:pt x="6762750" y="1087044"/>
                  <a:pt x="9144000" y="293294"/>
                </a:cubicBezTo>
                <a:cubicBezTo>
                  <a:pt x="9810750" y="71044"/>
                  <a:pt x="10477500" y="-5354"/>
                  <a:pt x="11144250" y="289"/>
                </a:cubicBezTo>
                <a:cubicBezTo>
                  <a:pt x="13525500" y="20442"/>
                  <a:pt x="15906750" y="1087044"/>
                  <a:pt x="18288000" y="293294"/>
                </a:cubicBezTo>
                <a:lnTo>
                  <a:pt x="18288000" y="1741094"/>
                </a:lnTo>
                <a:lnTo>
                  <a:pt x="18288000" y="2122094"/>
                </a:lnTo>
                <a:lnTo>
                  <a:pt x="18288000" y="4160444"/>
                </a:lnTo>
                <a:lnTo>
                  <a:pt x="9144000" y="4160444"/>
                </a:lnTo>
                <a:lnTo>
                  <a:pt x="0" y="4160444"/>
                </a:lnTo>
                <a:lnTo>
                  <a:pt x="0" y="2122094"/>
                </a:lnTo>
                <a:lnTo>
                  <a:pt x="0" y="1741094"/>
                </a:lnTo>
                <a:lnTo>
                  <a:pt x="0" y="293294"/>
                </a:lnTo>
                <a:cubicBezTo>
                  <a:pt x="666750" y="71044"/>
                  <a:pt x="1333500" y="-5354"/>
                  <a:pt x="2000250" y="289"/>
                </a:cubicBezTo>
                <a:close/>
              </a:path>
            </a:pathLst>
          </a:custGeom>
          <a:solidFill>
            <a:srgbClr val="00E3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026" name="Picture 2" descr="Image result for Sea Color Palett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19149"/>
            <a:ext cx="1219200" cy="812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228600" y="3486150"/>
            <a:ext cx="203200" cy="203200"/>
          </a:xfrm>
          <a:prstGeom prst="ellipse">
            <a:avLst/>
          </a:prstGeom>
          <a:solidFill>
            <a:srgbClr val="FFFFFF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Oval 9"/>
          <p:cNvSpPr/>
          <p:nvPr/>
        </p:nvSpPr>
        <p:spPr>
          <a:xfrm>
            <a:off x="881380" y="3529330"/>
            <a:ext cx="116840" cy="116840"/>
          </a:xfrm>
          <a:prstGeom prst="ellipse">
            <a:avLst/>
          </a:prstGeom>
          <a:solidFill>
            <a:srgbClr val="FFFFFF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Oval 10"/>
          <p:cNvSpPr/>
          <p:nvPr/>
        </p:nvSpPr>
        <p:spPr>
          <a:xfrm>
            <a:off x="1534160" y="3572510"/>
            <a:ext cx="116840" cy="116840"/>
          </a:xfrm>
          <a:prstGeom prst="ellipse">
            <a:avLst/>
          </a:prstGeom>
          <a:solidFill>
            <a:srgbClr val="FFFFFF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Oval 11"/>
          <p:cNvSpPr/>
          <p:nvPr/>
        </p:nvSpPr>
        <p:spPr>
          <a:xfrm>
            <a:off x="2103120" y="3531870"/>
            <a:ext cx="284480" cy="284480"/>
          </a:xfrm>
          <a:prstGeom prst="ellipse">
            <a:avLst/>
          </a:prstGeom>
          <a:solidFill>
            <a:srgbClr val="FFFFFF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/>
          <p:cNvSpPr/>
          <p:nvPr/>
        </p:nvSpPr>
        <p:spPr>
          <a:xfrm>
            <a:off x="2839720" y="3658870"/>
            <a:ext cx="116840" cy="116840"/>
          </a:xfrm>
          <a:prstGeom prst="ellipse">
            <a:avLst/>
          </a:prstGeom>
          <a:solidFill>
            <a:srgbClr val="FFFFFF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Oval 14"/>
          <p:cNvSpPr/>
          <p:nvPr/>
        </p:nvSpPr>
        <p:spPr>
          <a:xfrm>
            <a:off x="4098925" y="3698875"/>
            <a:ext cx="209550" cy="209550"/>
          </a:xfrm>
          <a:prstGeom prst="ellipse">
            <a:avLst/>
          </a:prstGeom>
          <a:solidFill>
            <a:srgbClr val="FFFFFF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Oval 18"/>
          <p:cNvSpPr/>
          <p:nvPr/>
        </p:nvSpPr>
        <p:spPr>
          <a:xfrm>
            <a:off x="7239000" y="4603750"/>
            <a:ext cx="116840" cy="116840"/>
          </a:xfrm>
          <a:prstGeom prst="ellipse">
            <a:avLst/>
          </a:prstGeom>
          <a:solidFill>
            <a:srgbClr val="FFFFFF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Oval 19"/>
          <p:cNvSpPr/>
          <p:nvPr/>
        </p:nvSpPr>
        <p:spPr>
          <a:xfrm>
            <a:off x="7467600" y="3927475"/>
            <a:ext cx="116840" cy="116840"/>
          </a:xfrm>
          <a:prstGeom prst="ellipse">
            <a:avLst/>
          </a:prstGeom>
          <a:solidFill>
            <a:srgbClr val="FFFFFF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1" name="Oval 20"/>
          <p:cNvSpPr/>
          <p:nvPr/>
        </p:nvSpPr>
        <p:spPr>
          <a:xfrm>
            <a:off x="8061960" y="4004310"/>
            <a:ext cx="116840" cy="116840"/>
          </a:xfrm>
          <a:prstGeom prst="ellipse">
            <a:avLst/>
          </a:prstGeom>
          <a:solidFill>
            <a:srgbClr val="FFFFFF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2" name="Oval 21"/>
          <p:cNvSpPr/>
          <p:nvPr/>
        </p:nvSpPr>
        <p:spPr>
          <a:xfrm>
            <a:off x="8841740" y="3949700"/>
            <a:ext cx="116840" cy="116840"/>
          </a:xfrm>
          <a:prstGeom prst="ellipse">
            <a:avLst/>
          </a:prstGeom>
          <a:solidFill>
            <a:srgbClr val="FFFFFF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Oval 22"/>
          <p:cNvSpPr/>
          <p:nvPr/>
        </p:nvSpPr>
        <p:spPr>
          <a:xfrm>
            <a:off x="3392805" y="4038600"/>
            <a:ext cx="121920" cy="121920"/>
          </a:xfrm>
          <a:prstGeom prst="ellipse">
            <a:avLst/>
          </a:prstGeom>
          <a:solidFill>
            <a:srgbClr val="FFFFFF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Oval 23"/>
          <p:cNvSpPr/>
          <p:nvPr/>
        </p:nvSpPr>
        <p:spPr>
          <a:xfrm>
            <a:off x="4800600" y="3823970"/>
            <a:ext cx="238760" cy="238760"/>
          </a:xfrm>
          <a:prstGeom prst="ellipse">
            <a:avLst/>
          </a:prstGeom>
          <a:solidFill>
            <a:srgbClr val="FFFFFF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/>
          <p:cNvSpPr/>
          <p:nvPr/>
        </p:nvSpPr>
        <p:spPr>
          <a:xfrm>
            <a:off x="6553200" y="4234180"/>
            <a:ext cx="116840" cy="116840"/>
          </a:xfrm>
          <a:prstGeom prst="ellipse">
            <a:avLst/>
          </a:prstGeom>
          <a:solidFill>
            <a:srgbClr val="FFFFFF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Oval 8"/>
          <p:cNvSpPr/>
          <p:nvPr/>
        </p:nvSpPr>
        <p:spPr>
          <a:xfrm>
            <a:off x="-3914775" y="3409950"/>
            <a:ext cx="16973550" cy="3524250"/>
          </a:xfrm>
          <a:prstGeom prst="ellipse">
            <a:avLst/>
          </a:prstGeom>
          <a:gradFill flip="none" rotWithShape="1">
            <a:gsLst>
              <a:gs pos="0">
                <a:srgbClr val="00F0E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TextBox 26"/>
          <p:cNvSpPr txBox="1"/>
          <p:nvPr/>
        </p:nvSpPr>
        <p:spPr>
          <a:xfrm>
            <a:off x="609600" y="977957"/>
            <a:ext cx="8045344" cy="769441"/>
          </a:xfrm>
          <a:prstGeom prst="rect">
            <a:avLst/>
          </a:prstGeom>
          <a:solidFill>
            <a:srgbClr val="25FFEF"/>
          </a:solidFill>
        </p:spPr>
        <p:txBody>
          <a:bodyPr wrap="none" rtlCol="0">
            <a:spAutoFit/>
          </a:bodyPr>
          <a:lstStyle/>
          <a:p>
            <a:r>
              <a:rPr lang="en-PH" sz="3600" dirty="0">
                <a:solidFill>
                  <a:schemeClr val="bg1"/>
                </a:solidFill>
                <a:latin typeface="Nexa Bold" pitchFamily="50" charset="0"/>
              </a:rPr>
              <a:t>Twenty Thousand Leagues Under the Sea</a:t>
            </a:r>
            <a:r>
              <a:rPr lang="en-PH" sz="4400" dirty="0">
                <a:solidFill>
                  <a:schemeClr val="bg1"/>
                </a:solidFill>
                <a:latin typeface="Nexa Bold" pitchFamily="50" charset="0"/>
              </a:rPr>
              <a:t>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9600" y="1692354"/>
            <a:ext cx="4832028" cy="769441"/>
          </a:xfrm>
          <a:prstGeom prst="rect">
            <a:avLst/>
          </a:prstGeom>
          <a:solidFill>
            <a:srgbClr val="2988FF"/>
          </a:solidFill>
        </p:spPr>
        <p:txBody>
          <a:bodyPr wrap="none" rtlCol="0">
            <a:spAutoFit/>
          </a:bodyPr>
          <a:lstStyle/>
          <a:p>
            <a:r>
              <a:rPr lang="en-PH" sz="4400" dirty="0">
                <a:solidFill>
                  <a:schemeClr val="bg1"/>
                </a:solidFill>
                <a:latin typeface="Nexa Bold" pitchFamily="50" charset="0"/>
              </a:rPr>
              <a:t>Leaving the Nautilus</a:t>
            </a:r>
            <a:endParaRPr lang="en-PH" sz="6600" dirty="0">
              <a:solidFill>
                <a:schemeClr val="bg1"/>
              </a:solidFill>
              <a:latin typeface="Nexa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8CEA5-596B-4EA0-8E70-A344BD659AAD}"/>
              </a:ext>
            </a:extLst>
          </p:cNvPr>
          <p:cNvSpPr txBox="1"/>
          <p:nvPr/>
        </p:nvSpPr>
        <p:spPr>
          <a:xfrm>
            <a:off x="431800" y="3775710"/>
            <a:ext cx="3481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PRESENTED TO :</a:t>
            </a:r>
          </a:p>
          <a:p>
            <a:r>
              <a:rPr lang="en-CA" b="1" cap="all" dirty="0"/>
              <a:t>MR. ABDULLAH AL MASUM</a:t>
            </a:r>
          </a:p>
          <a:p>
            <a:r>
              <a:rPr lang="en-CA" dirty="0"/>
              <a:t>Lecturer</a:t>
            </a:r>
          </a:p>
        </p:txBody>
      </p:sp>
    </p:spTree>
    <p:extLst>
      <p:ext uri="{BB962C8B-B14F-4D97-AF65-F5344CB8AC3E}">
        <p14:creationId xmlns:p14="http://schemas.microsoft.com/office/powerpoint/2010/main" val="333168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1 -3.7037E-7 " pathEditMode="relative" rAng="0" ptsTypes="AA">
                                      <p:cBhvr>
                                        <p:cTn id="6" dur="2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-1 -3.7037E-7 " pathEditMode="relative" rAng="0" ptsTypes="AA">
                                      <p:cBhvr>
                                        <p:cTn id="8" dur="2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0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" presetClass="entr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repeatCount="indefinite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6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6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repeatCount="indefinite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repeatCount="indefinite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repeatCount="indefinite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repeatCount="indefinite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repeatCount="indefinite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repeatCount="indefinite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repeatCount="indefinite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repeatCount="indefinite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repeatCount="indefinite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repeatCount="indefinite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  <p:bldP spid="6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D5AE7-9E4D-4074-92F4-82C53905A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4919" y="1529630"/>
            <a:ext cx="2549808" cy="2391283"/>
          </a:xfrm>
          <a:noFill/>
        </p:spPr>
        <p:txBody>
          <a:bodyPr>
            <a:normAutofit fontScale="90000"/>
          </a:bodyPr>
          <a:lstStyle/>
          <a:p>
            <a:r>
              <a:rPr lang="en-CA" sz="5400" b="1" dirty="0">
                <a:latin typeface="Comic Sans MS" panose="030F0702030302020204" pitchFamily="66" charset="0"/>
                <a:ea typeface="GulimChe" panose="020B0609000101010101" pitchFamily="49" charset="-127"/>
                <a:cs typeface="Aharoni" panose="02010803020104030203" pitchFamily="2" charset="-79"/>
              </a:rPr>
              <a:t>      THANK</a:t>
            </a:r>
            <a:br>
              <a:rPr lang="en-CA" sz="5400" b="1" dirty="0">
                <a:latin typeface="Comic Sans MS" panose="030F0702030302020204" pitchFamily="66" charset="0"/>
                <a:ea typeface="GulimChe" panose="020B0609000101010101" pitchFamily="49" charset="-127"/>
                <a:cs typeface="Aharoni" panose="02010803020104030203" pitchFamily="2" charset="-79"/>
              </a:rPr>
            </a:br>
            <a:r>
              <a:rPr lang="en-CA" sz="5400" b="1" dirty="0">
                <a:latin typeface="Comic Sans MS" panose="030F0702030302020204" pitchFamily="66" charset="0"/>
                <a:ea typeface="GulimChe" panose="020B0609000101010101" pitchFamily="49" charset="-127"/>
                <a:cs typeface="Aharoni" panose="02010803020104030203" pitchFamily="2" charset="-79"/>
              </a:rPr>
              <a:t>YOU </a:t>
            </a: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B4DA817D-7EF2-463C-A747-8F0970B03833}"/>
              </a:ext>
            </a:extLst>
          </p:cNvPr>
          <p:cNvSpPr/>
          <p:nvPr/>
        </p:nvSpPr>
        <p:spPr>
          <a:xfrm>
            <a:off x="2764319" y="2070847"/>
            <a:ext cx="3413655" cy="1850066"/>
          </a:xfrm>
          <a:prstGeom prst="frame">
            <a:avLst>
              <a:gd name="adj1" fmla="val 258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>
              <a:solidFill>
                <a:schemeClr val="tx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237036A-1B55-46F9-A2AA-94368887F173}"/>
              </a:ext>
            </a:extLst>
          </p:cNvPr>
          <p:cNvGrpSpPr/>
          <p:nvPr/>
        </p:nvGrpSpPr>
        <p:grpSpPr>
          <a:xfrm rot="964845">
            <a:off x="-2229111" y="-4219147"/>
            <a:ext cx="13602221" cy="13581794"/>
            <a:chOff x="-3425362" y="-4949948"/>
            <a:chExt cx="18136295" cy="18109059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3DCA65D-2C1F-41A2-9649-9A82E505CC5B}"/>
                </a:ext>
              </a:extLst>
            </p:cNvPr>
            <p:cNvGrpSpPr/>
            <p:nvPr/>
          </p:nvGrpSpPr>
          <p:grpSpPr>
            <a:xfrm>
              <a:off x="-3425362" y="-4949948"/>
              <a:ext cx="18136295" cy="18109059"/>
              <a:chOff x="-3425362" y="-4949948"/>
              <a:chExt cx="18136295" cy="18109059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AF5BB3EC-64D2-4F40-93B2-EAA3A4F6DB28}"/>
                  </a:ext>
                </a:extLst>
              </p:cNvPr>
              <p:cNvSpPr/>
              <p:nvPr/>
            </p:nvSpPr>
            <p:spPr>
              <a:xfrm>
                <a:off x="-3425362" y="-4949948"/>
                <a:ext cx="18136295" cy="18109059"/>
              </a:xfrm>
              <a:custGeom>
                <a:avLst/>
                <a:gdLst>
                  <a:gd name="connsiteX0" fmla="*/ 8548037 w 18139340"/>
                  <a:gd name="connsiteY0" fmla="*/ 6234446 h 18267003"/>
                  <a:gd name="connsiteX1" fmla="*/ 6928563 w 18139340"/>
                  <a:gd name="connsiteY1" fmla="*/ 16241450 h 18267003"/>
                  <a:gd name="connsiteX2" fmla="*/ 11699155 w 18139340"/>
                  <a:gd name="connsiteY2" fmla="*/ 16241450 h 18267003"/>
                  <a:gd name="connsiteX3" fmla="*/ 10079682 w 18139340"/>
                  <a:gd name="connsiteY3" fmla="*/ 6234446 h 18267003"/>
                  <a:gd name="connsiteX4" fmla="*/ 9069670 w 18139340"/>
                  <a:gd name="connsiteY4" fmla="*/ 0 h 18267003"/>
                  <a:gd name="connsiteX5" fmla="*/ 18139340 w 18139340"/>
                  <a:gd name="connsiteY5" fmla="*/ 9133501 h 18267003"/>
                  <a:gd name="connsiteX6" fmla="*/ 9069670 w 18139340"/>
                  <a:gd name="connsiteY6" fmla="*/ 18267003 h 18267003"/>
                  <a:gd name="connsiteX7" fmla="*/ 0 w 18139340"/>
                  <a:gd name="connsiteY7" fmla="*/ 9133501 h 18267003"/>
                  <a:gd name="connsiteX8" fmla="*/ 9069670 w 18139340"/>
                  <a:gd name="connsiteY8" fmla="*/ 0 h 18267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139340" h="18267003">
                    <a:moveTo>
                      <a:pt x="8548037" y="6234446"/>
                    </a:moveTo>
                    <a:lnTo>
                      <a:pt x="6928563" y="16241450"/>
                    </a:lnTo>
                    <a:lnTo>
                      <a:pt x="11699155" y="16241450"/>
                    </a:lnTo>
                    <a:lnTo>
                      <a:pt x="10079682" y="6234446"/>
                    </a:lnTo>
                    <a:close/>
                    <a:moveTo>
                      <a:pt x="9069670" y="0"/>
                    </a:moveTo>
                    <a:cubicBezTo>
                      <a:pt x="14078710" y="0"/>
                      <a:pt x="18139340" y="4089207"/>
                      <a:pt x="18139340" y="9133501"/>
                    </a:cubicBezTo>
                    <a:cubicBezTo>
                      <a:pt x="18139340" y="14177795"/>
                      <a:pt x="14078710" y="18267003"/>
                      <a:pt x="9069670" y="18267003"/>
                    </a:cubicBezTo>
                    <a:cubicBezTo>
                      <a:pt x="4060630" y="18267003"/>
                      <a:pt x="0" y="14177795"/>
                      <a:pt x="0" y="9133501"/>
                    </a:cubicBezTo>
                    <a:cubicBezTo>
                      <a:pt x="0" y="4089207"/>
                      <a:pt x="4060630" y="0"/>
                      <a:pt x="906967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350" dirty="0"/>
              </a:p>
            </p:txBody>
          </p:sp>
          <p:sp>
            <p:nvSpPr>
              <p:cNvPr id="6" name="Partial Circle 5">
                <a:extLst>
                  <a:ext uri="{FF2B5EF4-FFF2-40B4-BE49-F238E27FC236}">
                    <a16:creationId xmlns:a16="http://schemas.microsoft.com/office/drawing/2014/main" id="{A8D83A2C-F8B1-4758-9B55-4DBBE5AFD3F9}"/>
                  </a:ext>
                </a:extLst>
              </p:cNvPr>
              <p:cNvSpPr/>
              <p:nvPr/>
            </p:nvSpPr>
            <p:spPr>
              <a:xfrm rot="10800000">
                <a:off x="5035803" y="437574"/>
                <a:ext cx="1732249" cy="1831611"/>
              </a:xfrm>
              <a:prstGeom prst="pie">
                <a:avLst>
                  <a:gd name="adj1" fmla="val 0"/>
                  <a:gd name="adj2" fmla="val 10838197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5C7B9D-450A-473D-B368-C182A935887E}"/>
                  </a:ext>
                </a:extLst>
              </p:cNvPr>
              <p:cNvSpPr/>
              <p:nvPr/>
            </p:nvSpPr>
            <p:spPr>
              <a:xfrm>
                <a:off x="5756280" y="-1158125"/>
                <a:ext cx="410493" cy="200625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350"/>
              </a:p>
            </p:txBody>
          </p:sp>
        </p:grpSp>
        <p:sp>
          <p:nvSpPr>
            <p:cNvPr id="21" name="Trapezoid 20">
              <a:extLst>
                <a:ext uri="{FF2B5EF4-FFF2-40B4-BE49-F238E27FC236}">
                  <a16:creationId xmlns:a16="http://schemas.microsoft.com/office/drawing/2014/main" id="{7530CEE3-496C-4447-9E70-DAC1D7B4DA3F}"/>
                </a:ext>
              </a:extLst>
            </p:cNvPr>
            <p:cNvSpPr/>
            <p:nvPr/>
          </p:nvSpPr>
          <p:spPr>
            <a:xfrm>
              <a:off x="3489820" y="1329613"/>
              <a:ext cx="4770592" cy="10007004"/>
            </a:xfrm>
            <a:prstGeom prst="trapezoid">
              <a:avLst>
                <a:gd name="adj" fmla="val 33651"/>
              </a:avLst>
            </a:prstGeom>
            <a:gradFill flip="none" rotWithShape="1">
              <a:gsLst>
                <a:gs pos="0">
                  <a:srgbClr val="FFC000">
                    <a:alpha val="93000"/>
                    <a:lumMod val="85000"/>
                  </a:srgbClr>
                </a:gs>
                <a:gs pos="69000">
                  <a:srgbClr val="FFFF00">
                    <a:alpha val="30000"/>
                  </a:srgbClr>
                </a:gs>
                <a:gs pos="100000">
                  <a:schemeClr val="bg1"/>
                </a:gs>
              </a:gsLst>
              <a:lin ang="3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139406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accel="40000" decel="4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3600000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726">
              <a:srgbClr val="54B8FF"/>
            </a:gs>
            <a:gs pos="53104">
              <a:srgbClr val="44A6FF"/>
            </a:gs>
            <a:gs pos="11000">
              <a:srgbClr val="00B0F0"/>
            </a:gs>
            <a:gs pos="87000">
              <a:schemeClr val="accent1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56F5493-8DE0-4748-A05F-362AB11A2B9F}"/>
              </a:ext>
            </a:extLst>
          </p:cNvPr>
          <p:cNvSpPr/>
          <p:nvPr/>
        </p:nvSpPr>
        <p:spPr>
          <a:xfrm>
            <a:off x="9364601" y="3983665"/>
            <a:ext cx="1603420" cy="1603420"/>
          </a:xfrm>
          <a:prstGeom prst="ellipse">
            <a:avLst/>
          </a:prstGeom>
          <a:gradFill flip="none" rotWithShape="1">
            <a:gsLst>
              <a:gs pos="68000">
                <a:srgbClr val="CA83F5"/>
              </a:gs>
              <a:gs pos="53000">
                <a:srgbClr val="DC47FF"/>
              </a:gs>
              <a:gs pos="30000">
                <a:srgbClr val="FF66FF"/>
              </a:gs>
              <a:gs pos="0">
                <a:srgbClr val="66CCFF"/>
              </a:gs>
              <a:gs pos="87000">
                <a:srgbClr val="57FF5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scene3d>
            <a:camera prst="orthographicFront"/>
            <a:lightRig rig="glow" dir="t">
              <a:rot lat="0" lon="0" rev="7200000"/>
            </a:lightRig>
          </a:scene3d>
          <a:sp3d prstMaterial="clear">
            <a:bevelT w="635000" h="635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50" dirty="0">
                <a:solidFill>
                  <a:schemeClr val="tx1"/>
                </a:solidFill>
              </a:rPr>
              <a:t>AFSANA KABIR</a:t>
            </a:r>
          </a:p>
          <a:p>
            <a:pPr algn="ctr"/>
            <a:r>
              <a:rPr lang="en-IN" sz="900" dirty="0">
                <a:solidFill>
                  <a:schemeClr val="tx1"/>
                </a:solidFill>
              </a:rPr>
              <a:t>ID:182002068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655B43-D177-4545-AA21-AB2B0BEEFAA3}"/>
              </a:ext>
            </a:extLst>
          </p:cNvPr>
          <p:cNvSpPr txBox="1"/>
          <p:nvPr/>
        </p:nvSpPr>
        <p:spPr>
          <a:xfrm>
            <a:off x="2750244" y="197007"/>
            <a:ext cx="4037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225" dirty="0">
                <a:solidFill>
                  <a:schemeClr val="tx2">
                    <a:lumMod val="75000"/>
                  </a:schemeClr>
                </a:solidFill>
                <a:latin typeface="fullBold" panose="02000606090000020004" pitchFamily="2" charset="0"/>
              </a:rPr>
              <a:t>PRESENTED BY </a:t>
            </a:r>
            <a:endParaRPr lang="en-IN" sz="3200" spc="225" dirty="0">
              <a:solidFill>
                <a:schemeClr val="tx2">
                  <a:lumMod val="75000"/>
                </a:schemeClr>
              </a:solidFill>
              <a:latin typeface="fullBold" panose="02000606090000020004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BA3582-CD56-4EBE-B551-3273012E8268}"/>
              </a:ext>
            </a:extLst>
          </p:cNvPr>
          <p:cNvSpPr/>
          <p:nvPr/>
        </p:nvSpPr>
        <p:spPr>
          <a:xfrm>
            <a:off x="9450487" y="4131972"/>
            <a:ext cx="1603420" cy="1603420"/>
          </a:xfrm>
          <a:prstGeom prst="ellipse">
            <a:avLst/>
          </a:prstGeom>
          <a:gradFill flip="none" rotWithShape="1">
            <a:gsLst>
              <a:gs pos="68000">
                <a:srgbClr val="CA83F5"/>
              </a:gs>
              <a:gs pos="53000">
                <a:srgbClr val="DC47FF"/>
              </a:gs>
              <a:gs pos="30000">
                <a:srgbClr val="FF66FF"/>
              </a:gs>
              <a:gs pos="0">
                <a:srgbClr val="66CCFF"/>
              </a:gs>
              <a:gs pos="87000">
                <a:srgbClr val="57FF5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scene3d>
            <a:camera prst="orthographicFront"/>
            <a:lightRig rig="glow" dir="t">
              <a:rot lat="0" lon="0" rev="7200000"/>
            </a:lightRig>
          </a:scene3d>
          <a:sp3d prstMaterial="clear">
            <a:bevelT w="635000" h="635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50" dirty="0">
                <a:solidFill>
                  <a:schemeClr val="tx1"/>
                </a:solidFill>
              </a:rPr>
              <a:t>RAZIA SULTANA</a:t>
            </a:r>
          </a:p>
          <a:p>
            <a:pPr algn="ctr"/>
            <a:r>
              <a:rPr lang="en-IN" sz="900" dirty="0">
                <a:solidFill>
                  <a:schemeClr val="tx1"/>
                </a:solidFill>
              </a:rPr>
              <a:t>ID:182002079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3D0C3E-47CC-4313-8D0F-F662F93F95A0}"/>
              </a:ext>
            </a:extLst>
          </p:cNvPr>
          <p:cNvSpPr/>
          <p:nvPr/>
        </p:nvSpPr>
        <p:spPr>
          <a:xfrm>
            <a:off x="9564787" y="4246272"/>
            <a:ext cx="1603420" cy="1603420"/>
          </a:xfrm>
          <a:prstGeom prst="ellipse">
            <a:avLst/>
          </a:prstGeom>
          <a:gradFill flip="none" rotWithShape="1">
            <a:gsLst>
              <a:gs pos="68000">
                <a:srgbClr val="CA83F5"/>
              </a:gs>
              <a:gs pos="53000">
                <a:srgbClr val="DC47FF"/>
              </a:gs>
              <a:gs pos="30000">
                <a:srgbClr val="FF66FF"/>
              </a:gs>
              <a:gs pos="0">
                <a:srgbClr val="66CCFF"/>
              </a:gs>
              <a:gs pos="87000">
                <a:srgbClr val="57FF5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scene3d>
            <a:camera prst="orthographicFront"/>
            <a:lightRig rig="glow" dir="t">
              <a:rot lat="0" lon="0" rev="7200000"/>
            </a:lightRig>
          </a:scene3d>
          <a:sp3d prstMaterial="clear">
            <a:bevelT w="635000" h="635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50" dirty="0">
                <a:solidFill>
                  <a:schemeClr val="tx1"/>
                </a:solidFill>
              </a:rPr>
              <a:t>FAHIMA AKTAR</a:t>
            </a:r>
          </a:p>
          <a:p>
            <a:pPr algn="ctr"/>
            <a:r>
              <a:rPr lang="en-IN" sz="1050" dirty="0">
                <a:solidFill>
                  <a:schemeClr val="tx1"/>
                </a:solidFill>
              </a:rPr>
              <a:t>ID:182002097</a:t>
            </a:r>
            <a:endParaRPr lang="en-IN" sz="135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1AB792C-2593-476A-9052-0EEEE5F4D7AA}"/>
              </a:ext>
            </a:extLst>
          </p:cNvPr>
          <p:cNvSpPr/>
          <p:nvPr/>
        </p:nvSpPr>
        <p:spPr>
          <a:xfrm>
            <a:off x="9679087" y="4360572"/>
            <a:ext cx="1603420" cy="1603420"/>
          </a:xfrm>
          <a:prstGeom prst="ellipse">
            <a:avLst/>
          </a:prstGeom>
          <a:gradFill flip="none" rotWithShape="1">
            <a:gsLst>
              <a:gs pos="68000">
                <a:srgbClr val="CA83F5"/>
              </a:gs>
              <a:gs pos="53000">
                <a:srgbClr val="DC47FF"/>
              </a:gs>
              <a:gs pos="30000">
                <a:srgbClr val="FF66FF"/>
              </a:gs>
              <a:gs pos="0">
                <a:srgbClr val="66CCFF"/>
              </a:gs>
              <a:gs pos="87000">
                <a:srgbClr val="57FF5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scene3d>
            <a:camera prst="orthographicFront"/>
            <a:lightRig rig="glow" dir="t">
              <a:rot lat="0" lon="0" rev="7200000"/>
            </a:lightRig>
          </a:scene3d>
          <a:sp3d prstMaterial="clear">
            <a:bevelT w="635000" h="635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>
                <a:solidFill>
                  <a:schemeClr val="tx1"/>
                </a:solidFill>
              </a:rPr>
              <a:t>SHAKIL ISLAM</a:t>
            </a:r>
          </a:p>
          <a:p>
            <a:pPr algn="ctr"/>
            <a:r>
              <a:rPr lang="en-IN" sz="1350" dirty="0">
                <a:solidFill>
                  <a:schemeClr val="tx1"/>
                </a:solidFill>
              </a:rPr>
              <a:t>ID:182002088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C8450E-C36E-42A3-9961-4687AF5C4980}"/>
              </a:ext>
            </a:extLst>
          </p:cNvPr>
          <p:cNvSpPr/>
          <p:nvPr/>
        </p:nvSpPr>
        <p:spPr>
          <a:xfrm>
            <a:off x="9793387" y="4474872"/>
            <a:ext cx="1603420" cy="1603420"/>
          </a:xfrm>
          <a:prstGeom prst="ellipse">
            <a:avLst/>
          </a:prstGeom>
          <a:gradFill flip="none" rotWithShape="1">
            <a:gsLst>
              <a:gs pos="68000">
                <a:schemeClr val="accent3">
                  <a:lumMod val="20000"/>
                  <a:lumOff val="80000"/>
                </a:schemeClr>
              </a:gs>
              <a:gs pos="53000">
                <a:schemeClr val="accent5">
                  <a:lumMod val="40000"/>
                  <a:lumOff val="60000"/>
                </a:schemeClr>
              </a:gs>
              <a:gs pos="30000">
                <a:schemeClr val="accent5">
                  <a:lumMod val="60000"/>
                  <a:lumOff val="40000"/>
                </a:schemeClr>
              </a:gs>
              <a:gs pos="95575">
                <a:srgbClr val="00B0F0"/>
              </a:gs>
              <a:gs pos="0">
                <a:srgbClr val="66CCFF"/>
              </a:gs>
              <a:gs pos="87000">
                <a:schemeClr val="accent1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scene3d>
            <a:camera prst="orthographicFront"/>
            <a:lightRig rig="glow" dir="t">
              <a:rot lat="0" lon="0" rev="7200000"/>
            </a:lightRig>
          </a:scene3d>
          <a:sp3d prstMaterial="clear">
            <a:bevelT w="635000" h="635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50" dirty="0">
                <a:solidFill>
                  <a:schemeClr val="tx1"/>
                </a:solidFill>
              </a:rPr>
              <a:t>MEHEDI HASAN RAHAT</a:t>
            </a:r>
          </a:p>
          <a:p>
            <a:pPr algn="ctr"/>
            <a:r>
              <a:rPr lang="en-IN" sz="1350" dirty="0">
                <a:solidFill>
                  <a:schemeClr val="tx1"/>
                </a:solidFill>
              </a:rPr>
              <a:t>ID:182002056</a:t>
            </a:r>
          </a:p>
        </p:txBody>
      </p:sp>
    </p:spTree>
    <p:extLst>
      <p:ext uri="{BB962C8B-B14F-4D97-AF65-F5344CB8AC3E}">
        <p14:creationId xmlns:p14="http://schemas.microsoft.com/office/powerpoint/2010/main" val="121104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14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998 -0.10347 L -0.4181 -0.14421 C -0.49844 -0.21481 -0.46693 -0.43426 -0.57279 -0.52662 C -0.67839 -0.61898 -0.9431 -0.66365 -1.05234 -0.69861 C -1.16172 -0.73379 -1.19531 -0.73541 -1.22891 -0.7368 " pathEditMode="relative" rAng="0" ptsTypes="AAAAA">
                                      <p:cBhvr>
                                        <p:cTn id="6" dur="8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953" y="-3166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animScale>
                                      <p:cBhvr>
                                        <p:cTn id="8" dur="1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2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0" presetClass="path" presetSubtype="0" accel="14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8997 -0.10347 L -0.4181 -0.14421 C -0.49843 -0.21481 -0.46692 -0.43426 -0.57278 -0.52662 C -0.67838 -0.61898 -0.9431 -0.66365 -1.05234 -0.69861 C -1.16172 -0.73379 -1.19531 -0.73541 -1.2289 -0.7368 " pathEditMode="relative" rAng="0" ptsTypes="AAAAA">
                                      <p:cBhvr>
                                        <p:cTn id="13" dur="6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953" y="-3166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Scale>
                                      <p:cBhvr>
                                        <p:cTn id="15" dur="2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2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accel="14065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animMotion origin="layout" path="M -0.08997 -0.10347 L -0.4181 -0.14421 C -0.49843 -0.21481 -0.46692 -0.43426 -0.57278 -0.52662 C -0.67838 -0.61898 -0.9431 -0.66366 -1.05234 -0.69861 C -1.16172 -0.7338 -1.19531 -0.73542 -1.2289 -0.73681 " pathEditMode="relative" rAng="0" ptsTypes="AAAAA">
                                      <p:cBhvr>
                                        <p:cTn id="20" dur="7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953" y="-3166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" presetClass="emph" presetSubtype="0" fill="hold" grpId="1" nodeType="withEffect">
                                  <p:stCondLst>
                                    <p:cond delay="8500"/>
                                  </p:stCondLst>
                                  <p:childTnLst>
                                    <p:animScale>
                                      <p:cBhvr>
                                        <p:cTn id="22" dur="15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2" nodeType="withEffect">
                                  <p:stCondLst>
                                    <p:cond delay="8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0" presetClass="path" presetSubtype="0" accel="1400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-0.08997 -0.10347 L -0.4181 -0.14421 C -0.49843 -0.21481 -0.46692 -0.43426 -0.57278 -0.52662 C -0.67838 -0.61898 -0.9431 -0.66365 -1.05234 -0.69861 C -1.16172 -0.73379 -1.19531 -0.73541 -1.2289 -0.7368 " pathEditMode="relative" rAng="0" ptsTypes="AAAAA">
                                      <p:cBhvr>
                                        <p:cTn id="27" dur="6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953" y="-31667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" presetClass="emph" presetSubtype="0" fill="hold" grpId="1" nodeType="withEffect">
                                  <p:stCondLst>
                                    <p:cond delay="9500"/>
                                  </p:stCondLst>
                                  <p:childTnLst>
                                    <p:animScale>
                                      <p:cBhvr>
                                        <p:cTn id="29" dur="1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2" nodeType="withEffect">
                                  <p:stCondLst>
                                    <p:cond delay="9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0" presetClass="path" presetSubtype="0" accel="14000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animMotion origin="layout" path="M -0.08997 -0.10347 L -0.4181 -0.14421 C -0.49843 -0.21481 -0.46692 -0.43426 -0.57278 -0.52662 C -0.67838 -0.61898 -0.9431 -0.66365 -1.05234 -0.69861 C -1.16172 -0.73379 -1.19531 -0.73541 -1.2289 -0.7368 " pathEditMode="relative" rAng="0" ptsTypes="AAAAA">
                                      <p:cBhvr>
                                        <p:cTn id="34" dur="7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953" y="-31667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" presetClass="emph" presetSubtype="0" fill="hold" grpId="1" nodeType="withEffect">
                                  <p:stCondLst>
                                    <p:cond delay="10500"/>
                                  </p:stCondLst>
                                  <p:childTnLst>
                                    <p:animScale>
                                      <p:cBhvr>
                                        <p:cTn id="36" dur="1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2" nodeType="withEffect">
                                  <p:stCondLst>
                                    <p:cond delay="10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1" grpId="0" animBg="1"/>
      <p:bldP spid="11" grpId="1" animBg="1"/>
      <p:bldP spid="11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C361D88-D29C-4DF4-A28A-DB5DCF8F677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>
          <a:xfrm>
            <a:off x="2000250" y="0"/>
            <a:ext cx="5143500" cy="51435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4B8A0E4-C448-4F85-A6C2-9ED76B0F2392}"/>
              </a:ext>
            </a:extLst>
          </p:cNvPr>
          <p:cNvGrpSpPr/>
          <p:nvPr/>
        </p:nvGrpSpPr>
        <p:grpSpPr>
          <a:xfrm>
            <a:off x="2506620" y="1005370"/>
            <a:ext cx="4001336" cy="835329"/>
            <a:chOff x="1080256" y="1870469"/>
            <a:chExt cx="8536184" cy="178203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363CE9E-D48F-427A-8197-7C03A7BA2189}"/>
                </a:ext>
              </a:extLst>
            </p:cNvPr>
            <p:cNvSpPr/>
            <p:nvPr/>
          </p:nvSpPr>
          <p:spPr>
            <a:xfrm>
              <a:off x="1080256" y="1870469"/>
              <a:ext cx="8536184" cy="17820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35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1CDDAF5-77B5-4F28-851E-AE2D9F9A13EB}"/>
                </a:ext>
              </a:extLst>
            </p:cNvPr>
            <p:cNvSpPr txBox="1"/>
            <p:nvPr/>
          </p:nvSpPr>
          <p:spPr>
            <a:xfrm>
              <a:off x="1162750" y="2299821"/>
              <a:ext cx="8371198" cy="1028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532" spc="-70" dirty="0">
                  <a:cs typeface="Poppins Black" panose="00000A00000000000000" pitchFamily="2" charset="-18"/>
                </a:rPr>
                <a:t>ADVENTURE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758EE84-92F9-4ED5-AA9A-37ACC7510AA2}"/>
              </a:ext>
            </a:extLst>
          </p:cNvPr>
          <p:cNvGrpSpPr/>
          <p:nvPr/>
        </p:nvGrpSpPr>
        <p:grpSpPr>
          <a:xfrm>
            <a:off x="2856994" y="2215413"/>
            <a:ext cx="3430013" cy="835329"/>
            <a:chOff x="1827720" y="4293473"/>
            <a:chExt cx="7317360" cy="178203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DF8EE5D-B567-43D3-9016-E781AA4AE849}"/>
                </a:ext>
              </a:extLst>
            </p:cNvPr>
            <p:cNvSpPr/>
            <p:nvPr/>
          </p:nvSpPr>
          <p:spPr>
            <a:xfrm>
              <a:off x="1827720" y="4293473"/>
              <a:ext cx="7317360" cy="17820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35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748ADA8-6640-4B6C-B27D-F6D2C2C0CF96}"/>
                </a:ext>
              </a:extLst>
            </p:cNvPr>
            <p:cNvSpPr txBox="1"/>
            <p:nvPr/>
          </p:nvSpPr>
          <p:spPr>
            <a:xfrm>
              <a:off x="1827720" y="4758629"/>
              <a:ext cx="7317358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400" dirty="0">
                  <a:cs typeface="Poppins Black" panose="00000A00000000000000" pitchFamily="2" charset="-18"/>
                </a:rPr>
                <a:t>TRAVELLING</a:t>
              </a:r>
              <a:endParaRPr lang="pl-PL" sz="2400" dirty="0">
                <a:cs typeface="Poppins Black" panose="00000A00000000000000" pitchFamily="2" charset="-18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8607503-67FD-460B-BE8E-BB9EE33DD9B9}"/>
              </a:ext>
            </a:extLst>
          </p:cNvPr>
          <p:cNvGrpSpPr/>
          <p:nvPr/>
        </p:nvGrpSpPr>
        <p:grpSpPr>
          <a:xfrm>
            <a:off x="3091484" y="3425456"/>
            <a:ext cx="2961033" cy="835329"/>
            <a:chOff x="2327965" y="7033320"/>
            <a:chExt cx="6316870" cy="178203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F7C823-F422-4FB1-86D4-9B6C6BED24C8}"/>
                </a:ext>
              </a:extLst>
            </p:cNvPr>
            <p:cNvSpPr/>
            <p:nvPr/>
          </p:nvSpPr>
          <p:spPr>
            <a:xfrm>
              <a:off x="2327965" y="7033320"/>
              <a:ext cx="6316870" cy="17820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35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6E045B2-0EA8-4797-93B8-D5BDF537EA94}"/>
                </a:ext>
              </a:extLst>
            </p:cNvPr>
            <p:cNvSpPr txBox="1"/>
            <p:nvPr/>
          </p:nvSpPr>
          <p:spPr>
            <a:xfrm>
              <a:off x="2532705" y="7484217"/>
              <a:ext cx="5907387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400" dirty="0">
                  <a:cs typeface="Poppins Black" panose="00000A00000000000000" pitchFamily="2" charset="-18"/>
                </a:rPr>
                <a:t>ESCAPE</a:t>
              </a:r>
              <a:endParaRPr lang="pl-PL" sz="2400" dirty="0">
                <a:cs typeface="Poppins Black" panose="00000A00000000000000" pitchFamily="2" charset="-1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A719138-C2CE-4E51-A694-1DEC739D82C6}"/>
              </a:ext>
            </a:extLst>
          </p:cNvPr>
          <p:cNvSpPr txBox="1"/>
          <p:nvPr/>
        </p:nvSpPr>
        <p:spPr>
          <a:xfrm>
            <a:off x="4098794" y="75271"/>
            <a:ext cx="853119" cy="2008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51" dirty="0">
                <a:solidFill>
                  <a:schemeClr val="bg1"/>
                </a:solidFill>
                <a:latin typeface="Poppins Black" panose="00000A00000000000000" pitchFamily="2" charset="-18"/>
                <a:cs typeface="Poppins Black" panose="00000A00000000000000" pitchFamily="2" charset="-18"/>
              </a:rPr>
              <a:t>“</a:t>
            </a:r>
            <a:endParaRPr lang="pl-PL" sz="12451" dirty="0">
              <a:solidFill>
                <a:schemeClr val="bg1"/>
              </a:solidFill>
              <a:latin typeface="Poppins Black" panose="00000A00000000000000" pitchFamily="2" charset="-18"/>
              <a:cs typeface="Poppins Black" panose="00000A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775649999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decel="1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900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3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305408"/>
      </p:ext>
    </p:extLst>
  </p:cSld>
  <p:clrMapOvr>
    <a:masterClrMapping/>
  </p:clrMapOvr>
  <p:transition spd="slow" advClick="0" advTm="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3452470-DECB-4C74-9420-8654058F66F1}"/>
              </a:ext>
            </a:extLst>
          </p:cNvPr>
          <p:cNvGrpSpPr/>
          <p:nvPr/>
        </p:nvGrpSpPr>
        <p:grpSpPr>
          <a:xfrm>
            <a:off x="1842408" y="98859"/>
            <a:ext cx="5459186" cy="703257"/>
            <a:chOff x="2456543" y="131812"/>
            <a:chExt cx="7278915" cy="93767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E8AA9BD-5B28-4BB1-803B-54BB6E1B0DE1}"/>
                </a:ext>
              </a:extLst>
            </p:cNvPr>
            <p:cNvSpPr txBox="1"/>
            <p:nvPr/>
          </p:nvSpPr>
          <p:spPr>
            <a:xfrm>
              <a:off x="2456543" y="131812"/>
              <a:ext cx="727891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W O R K   M A P 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D884BCA-1978-49CC-8588-5399D7CABDE7}"/>
                </a:ext>
              </a:extLst>
            </p:cNvPr>
            <p:cNvGrpSpPr/>
            <p:nvPr/>
          </p:nvGrpSpPr>
          <p:grpSpPr>
            <a:xfrm>
              <a:off x="5378756" y="878988"/>
              <a:ext cx="1434489" cy="190500"/>
              <a:chOff x="4679586" y="878988"/>
              <a:chExt cx="1434489" cy="19050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701A590-ABA9-4BD2-BD64-376A4C227798}"/>
                  </a:ext>
                </a:extLst>
              </p:cNvPr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rgbClr val="03A1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E53B434-A2A6-4C16-99DD-292CE4FD62C4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EE95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3E5BC96-17A2-4BD5-BA51-10270687E851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EF30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A06ACCC-548D-4873-BD3B-AD3CA2C095B0}"/>
                  </a:ext>
                </a:extLst>
              </p:cNvPr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rgbClr val="1C7C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CBDE4C1-DAF9-476F-B807-27BE954F6C82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F89C54C-8427-4B5C-AC9B-2F22D8DEBF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81" y="1119606"/>
            <a:ext cx="7994876" cy="3878520"/>
          </a:xfrm>
          <a:prstGeom prst="rect">
            <a:avLst/>
          </a:prstGeom>
        </p:spPr>
      </p:pic>
      <p:grpSp>
        <p:nvGrpSpPr>
          <p:cNvPr id="137" name="Group 136">
            <a:extLst>
              <a:ext uri="{FF2B5EF4-FFF2-40B4-BE49-F238E27FC236}">
                <a16:creationId xmlns:a16="http://schemas.microsoft.com/office/drawing/2014/main" id="{6410F76B-ACE8-482E-9F2E-8C9D0DC19558}"/>
              </a:ext>
            </a:extLst>
          </p:cNvPr>
          <p:cNvGrpSpPr/>
          <p:nvPr/>
        </p:nvGrpSpPr>
        <p:grpSpPr>
          <a:xfrm>
            <a:off x="2648583" y="4342972"/>
            <a:ext cx="340862" cy="340862"/>
            <a:chOff x="8415130" y="2849217"/>
            <a:chExt cx="450574" cy="450574"/>
          </a:xfrm>
        </p:grpSpPr>
        <p:sp>
          <p:nvSpPr>
            <p:cNvPr id="138" name="Teardrop 137">
              <a:extLst>
                <a:ext uri="{FF2B5EF4-FFF2-40B4-BE49-F238E27FC236}">
                  <a16:creationId xmlns:a16="http://schemas.microsoft.com/office/drawing/2014/main" id="{1019AC47-7E19-401E-AD31-23CB33349B9D}"/>
                </a:ext>
              </a:extLst>
            </p:cNvPr>
            <p:cNvSpPr/>
            <p:nvPr/>
          </p:nvSpPr>
          <p:spPr>
            <a:xfrm rot="8100000">
              <a:off x="8415130" y="2849217"/>
              <a:ext cx="450574" cy="450574"/>
            </a:xfrm>
            <a:prstGeom prst="teardrop">
              <a:avLst>
                <a:gd name="adj" fmla="val 124123"/>
              </a:avLst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23AA77A5-A5C2-4FF2-89E2-C233C1034116}"/>
                </a:ext>
              </a:extLst>
            </p:cNvPr>
            <p:cNvSpPr/>
            <p:nvPr/>
          </p:nvSpPr>
          <p:spPr>
            <a:xfrm>
              <a:off x="8545167" y="2979254"/>
              <a:ext cx="190500" cy="1905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19175456-F332-4C25-BE20-CF36D005179A}"/>
              </a:ext>
            </a:extLst>
          </p:cNvPr>
          <p:cNvGrpSpPr/>
          <p:nvPr/>
        </p:nvGrpSpPr>
        <p:grpSpPr>
          <a:xfrm>
            <a:off x="4500519" y="2093778"/>
            <a:ext cx="340862" cy="340862"/>
            <a:chOff x="8415130" y="2849217"/>
            <a:chExt cx="450574" cy="450574"/>
          </a:xfrm>
        </p:grpSpPr>
        <p:sp>
          <p:nvSpPr>
            <p:cNvPr id="144" name="Teardrop 143">
              <a:extLst>
                <a:ext uri="{FF2B5EF4-FFF2-40B4-BE49-F238E27FC236}">
                  <a16:creationId xmlns:a16="http://schemas.microsoft.com/office/drawing/2014/main" id="{FAFF94B8-C181-4B74-AB79-5E1FE7F043BC}"/>
                </a:ext>
              </a:extLst>
            </p:cNvPr>
            <p:cNvSpPr/>
            <p:nvPr/>
          </p:nvSpPr>
          <p:spPr>
            <a:xfrm rot="8100000">
              <a:off x="8415130" y="2849217"/>
              <a:ext cx="450574" cy="450574"/>
            </a:xfrm>
            <a:prstGeom prst="teardrop">
              <a:avLst>
                <a:gd name="adj" fmla="val 124123"/>
              </a:avLst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284A0F20-79CC-42DF-9D0D-9277D1AFE160}"/>
                </a:ext>
              </a:extLst>
            </p:cNvPr>
            <p:cNvSpPr/>
            <p:nvPr/>
          </p:nvSpPr>
          <p:spPr>
            <a:xfrm>
              <a:off x="8545167" y="2979254"/>
              <a:ext cx="190500" cy="1905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95D7BEB-A22A-440A-A580-581BACD62571}"/>
              </a:ext>
            </a:extLst>
          </p:cNvPr>
          <p:cNvGrpSpPr/>
          <p:nvPr/>
        </p:nvGrpSpPr>
        <p:grpSpPr>
          <a:xfrm>
            <a:off x="3118714" y="1788259"/>
            <a:ext cx="340862" cy="340862"/>
            <a:chOff x="8415130" y="2849217"/>
            <a:chExt cx="450574" cy="450574"/>
          </a:xfrm>
        </p:grpSpPr>
        <p:sp>
          <p:nvSpPr>
            <p:cNvPr id="147" name="Teardrop 146">
              <a:extLst>
                <a:ext uri="{FF2B5EF4-FFF2-40B4-BE49-F238E27FC236}">
                  <a16:creationId xmlns:a16="http://schemas.microsoft.com/office/drawing/2014/main" id="{64FAAD81-07EF-4B63-859A-3BCEF892160D}"/>
                </a:ext>
              </a:extLst>
            </p:cNvPr>
            <p:cNvSpPr/>
            <p:nvPr/>
          </p:nvSpPr>
          <p:spPr>
            <a:xfrm rot="8100000">
              <a:off x="8415130" y="2849217"/>
              <a:ext cx="450574" cy="450574"/>
            </a:xfrm>
            <a:prstGeom prst="teardrop">
              <a:avLst>
                <a:gd name="adj" fmla="val 124123"/>
              </a:avLst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B4D08C75-E6B8-49D5-832B-34125C4ACF53}"/>
                </a:ext>
              </a:extLst>
            </p:cNvPr>
            <p:cNvSpPr/>
            <p:nvPr/>
          </p:nvSpPr>
          <p:spPr>
            <a:xfrm>
              <a:off x="8545167" y="2979254"/>
              <a:ext cx="190500" cy="1905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6B65598D-D10B-4FB6-83E4-387926B45B72}"/>
              </a:ext>
            </a:extLst>
          </p:cNvPr>
          <p:cNvGrpSpPr/>
          <p:nvPr/>
        </p:nvGrpSpPr>
        <p:grpSpPr>
          <a:xfrm>
            <a:off x="2016919" y="3838138"/>
            <a:ext cx="802095" cy="504835"/>
            <a:chOff x="1138181" y="3048778"/>
            <a:chExt cx="1095767" cy="722694"/>
          </a:xfrm>
        </p:grpSpPr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EC3C0D4D-BA4D-4E14-9D89-E33D3DE167EC}"/>
                </a:ext>
              </a:extLst>
            </p:cNvPr>
            <p:cNvCxnSpPr>
              <a:cxnSpLocks/>
              <a:stCxn id="138" idx="3"/>
            </p:cNvCxnSpPr>
            <p:nvPr/>
          </p:nvCxnSpPr>
          <p:spPr>
            <a:xfrm flipH="1" flipV="1">
              <a:off x="1758628" y="3048778"/>
              <a:ext cx="475320" cy="722694"/>
            </a:xfrm>
            <a:prstGeom prst="line">
              <a:avLst/>
            </a:prstGeom>
            <a:ln w="12700">
              <a:solidFill>
                <a:srgbClr val="EF3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0067D6AF-5397-4437-AFC6-711136BC15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8181" y="3051537"/>
              <a:ext cx="620448" cy="0"/>
            </a:xfrm>
            <a:prstGeom prst="line">
              <a:avLst/>
            </a:prstGeom>
            <a:ln w="12700">
              <a:solidFill>
                <a:srgbClr val="EF3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8A32C4E8-D0F8-4926-8518-870A7F0E6AC7}"/>
              </a:ext>
            </a:extLst>
          </p:cNvPr>
          <p:cNvGrpSpPr/>
          <p:nvPr/>
        </p:nvGrpSpPr>
        <p:grpSpPr>
          <a:xfrm>
            <a:off x="427752" y="3351625"/>
            <a:ext cx="1612704" cy="707886"/>
            <a:chOff x="2281192" y="2408444"/>
            <a:chExt cx="2150273" cy="943851"/>
          </a:xfrm>
        </p:grpSpPr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27901CA2-2956-4A5E-8706-A956D35559EF}"/>
                </a:ext>
              </a:extLst>
            </p:cNvPr>
            <p:cNvSpPr txBox="1"/>
            <p:nvPr/>
          </p:nvSpPr>
          <p:spPr>
            <a:xfrm>
              <a:off x="2281192" y="2900695"/>
              <a:ext cx="2126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1200" b="1" dirty="0">
                <a:solidFill>
                  <a:srgbClr val="EF3078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A2390591-F4A4-483B-B46D-BDDB261B0416}"/>
                </a:ext>
              </a:extLst>
            </p:cNvPr>
            <p:cNvSpPr txBox="1"/>
            <p:nvPr/>
          </p:nvSpPr>
          <p:spPr>
            <a:xfrm>
              <a:off x="2572247" y="2408444"/>
              <a:ext cx="1859218" cy="943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latin typeface="Tw Cen MT" panose="020B0602020104020603" pitchFamily="34" charset="0"/>
                </a:rPr>
                <a:t>SOUTH AMERICA</a:t>
              </a:r>
              <a:endParaRPr lang="en-US" sz="900" b="1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DFB4CFEC-6F8F-40D7-85A1-1A38D43E365E}"/>
              </a:ext>
            </a:extLst>
          </p:cNvPr>
          <p:cNvGrpSpPr/>
          <p:nvPr/>
        </p:nvGrpSpPr>
        <p:grpSpPr>
          <a:xfrm>
            <a:off x="2278857" y="827269"/>
            <a:ext cx="1010288" cy="960990"/>
            <a:chOff x="1019511" y="2293674"/>
            <a:chExt cx="1347050" cy="1281320"/>
          </a:xfrm>
        </p:grpSpPr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D8E5AE95-F492-448C-A398-969100E66069}"/>
                </a:ext>
              </a:extLst>
            </p:cNvPr>
            <p:cNvCxnSpPr>
              <a:cxnSpLocks/>
              <a:stCxn id="147" idx="3"/>
            </p:cNvCxnSpPr>
            <p:nvPr/>
          </p:nvCxnSpPr>
          <p:spPr>
            <a:xfrm flipH="1" flipV="1">
              <a:off x="1643644" y="2297867"/>
              <a:ext cx="722917" cy="1277127"/>
            </a:xfrm>
            <a:prstGeom prst="line">
              <a:avLst/>
            </a:prstGeom>
            <a:ln w="12700">
              <a:solidFill>
                <a:srgbClr val="EF3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12F8BA4D-4DD5-4ED2-BE58-EA0CDA7555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9511" y="2293674"/>
              <a:ext cx="628896" cy="0"/>
            </a:xfrm>
            <a:prstGeom prst="line">
              <a:avLst/>
            </a:prstGeom>
            <a:ln w="12700">
              <a:solidFill>
                <a:srgbClr val="EF3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A146916D-F185-4203-B8C8-3A847F0CCD9F}"/>
              </a:ext>
            </a:extLst>
          </p:cNvPr>
          <p:cNvGrpSpPr/>
          <p:nvPr/>
        </p:nvGrpSpPr>
        <p:grpSpPr>
          <a:xfrm>
            <a:off x="695605" y="707765"/>
            <a:ext cx="1594880" cy="461665"/>
            <a:chOff x="2281192" y="2900695"/>
            <a:chExt cx="2126507" cy="615553"/>
          </a:xfrm>
        </p:grpSpPr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F6364D02-516D-4C85-82C4-C7156169D57B}"/>
                </a:ext>
              </a:extLst>
            </p:cNvPr>
            <p:cNvSpPr txBox="1"/>
            <p:nvPr/>
          </p:nvSpPr>
          <p:spPr>
            <a:xfrm>
              <a:off x="2281192" y="2900695"/>
              <a:ext cx="2126507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latin typeface="Tw Cen MT" panose="020B0602020104020603" pitchFamily="34" charset="0"/>
                </a:rPr>
                <a:t>ENGLAND 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83BC98BA-7CEE-4E4A-9571-5EF527378854}"/>
                </a:ext>
              </a:extLst>
            </p:cNvPr>
            <p:cNvSpPr txBox="1"/>
            <p:nvPr/>
          </p:nvSpPr>
          <p:spPr>
            <a:xfrm>
              <a:off x="2855359" y="3154167"/>
              <a:ext cx="155234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9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2F21DC7F-9B83-455E-9808-4984A7AD1AF1}"/>
              </a:ext>
            </a:extLst>
          </p:cNvPr>
          <p:cNvGrpSpPr/>
          <p:nvPr/>
        </p:nvGrpSpPr>
        <p:grpSpPr>
          <a:xfrm>
            <a:off x="4706966" y="1169430"/>
            <a:ext cx="867551" cy="902936"/>
            <a:chOff x="2580403" y="1244082"/>
            <a:chExt cx="1142949" cy="1985369"/>
          </a:xfrm>
        </p:grpSpPr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989863A2-DC86-4C1B-ADDA-ADB6966D41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0403" y="1244082"/>
              <a:ext cx="794241" cy="1985369"/>
            </a:xfrm>
            <a:prstGeom prst="line">
              <a:avLst/>
            </a:prstGeom>
            <a:ln w="12700">
              <a:solidFill>
                <a:srgbClr val="EF3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932125E6-FB36-40CA-8388-4E813A2906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74644" y="1244082"/>
              <a:ext cx="348708" cy="0"/>
            </a:xfrm>
            <a:prstGeom prst="line">
              <a:avLst/>
            </a:prstGeom>
            <a:ln w="12700">
              <a:solidFill>
                <a:srgbClr val="EF3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6922ABF2-1033-4987-8832-62AF320AC715}"/>
              </a:ext>
            </a:extLst>
          </p:cNvPr>
          <p:cNvGrpSpPr/>
          <p:nvPr/>
        </p:nvGrpSpPr>
        <p:grpSpPr>
          <a:xfrm>
            <a:off x="5659224" y="997966"/>
            <a:ext cx="1594880" cy="420936"/>
            <a:chOff x="2405041" y="2900695"/>
            <a:chExt cx="2126507" cy="561248"/>
          </a:xfrm>
        </p:grpSpPr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54F57E79-BE40-4C5F-BBAD-2509286F838A}"/>
                </a:ext>
              </a:extLst>
            </p:cNvPr>
            <p:cNvSpPr txBox="1"/>
            <p:nvPr/>
          </p:nvSpPr>
          <p:spPr>
            <a:xfrm>
              <a:off x="2405041" y="2900695"/>
              <a:ext cx="2126507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w Cen MT" panose="020B0602020104020603" pitchFamily="34" charset="0"/>
                </a:rPr>
                <a:t>NORWAY</a:t>
              </a:r>
              <a:endParaRPr lang="en-US" sz="1200" b="1" dirty="0">
                <a:latin typeface="Tw Cen MT" panose="020B0602020104020603" pitchFamily="34" charset="0"/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92352169-48BF-400E-9B0B-8FEDB035BE9B}"/>
                </a:ext>
              </a:extLst>
            </p:cNvPr>
            <p:cNvSpPr txBox="1"/>
            <p:nvPr/>
          </p:nvSpPr>
          <p:spPr>
            <a:xfrm>
              <a:off x="2405041" y="3154167"/>
              <a:ext cx="155234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356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Wave 3"/>
          <p:cNvSpPr/>
          <p:nvPr/>
        </p:nvSpPr>
        <p:spPr>
          <a:xfrm>
            <a:off x="-9144000" y="3429000"/>
            <a:ext cx="18288000" cy="1714500"/>
          </a:xfrm>
          <a:custGeom>
            <a:avLst/>
            <a:gdLst/>
            <a:ahLst/>
            <a:cxnLst/>
            <a:rect l="l" t="t" r="r" b="b"/>
            <a:pathLst>
              <a:path w="18288000" h="4160444">
                <a:moveTo>
                  <a:pt x="2000250" y="289"/>
                </a:moveTo>
                <a:cubicBezTo>
                  <a:pt x="4381500" y="20442"/>
                  <a:pt x="6762750" y="1087044"/>
                  <a:pt x="9144000" y="293294"/>
                </a:cubicBezTo>
                <a:cubicBezTo>
                  <a:pt x="9810750" y="71044"/>
                  <a:pt x="10477500" y="-5354"/>
                  <a:pt x="11144250" y="289"/>
                </a:cubicBezTo>
                <a:cubicBezTo>
                  <a:pt x="13525500" y="20442"/>
                  <a:pt x="15906750" y="1087044"/>
                  <a:pt x="18288000" y="293294"/>
                </a:cubicBezTo>
                <a:lnTo>
                  <a:pt x="18288000" y="1741094"/>
                </a:lnTo>
                <a:lnTo>
                  <a:pt x="18288000" y="2122094"/>
                </a:lnTo>
                <a:lnTo>
                  <a:pt x="18288000" y="4160444"/>
                </a:lnTo>
                <a:lnTo>
                  <a:pt x="9144000" y="4160444"/>
                </a:lnTo>
                <a:lnTo>
                  <a:pt x="0" y="4160444"/>
                </a:lnTo>
                <a:lnTo>
                  <a:pt x="0" y="2122094"/>
                </a:lnTo>
                <a:lnTo>
                  <a:pt x="0" y="1741094"/>
                </a:lnTo>
                <a:lnTo>
                  <a:pt x="0" y="293294"/>
                </a:lnTo>
                <a:cubicBezTo>
                  <a:pt x="666750" y="71044"/>
                  <a:pt x="1333500" y="-5354"/>
                  <a:pt x="2000250" y="289"/>
                </a:cubicBezTo>
                <a:close/>
              </a:path>
            </a:pathLst>
          </a:custGeom>
          <a:solidFill>
            <a:srgbClr val="2988FF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Wave 3"/>
          <p:cNvSpPr/>
          <p:nvPr/>
        </p:nvSpPr>
        <p:spPr>
          <a:xfrm>
            <a:off x="0" y="3429000"/>
            <a:ext cx="18288000" cy="1714500"/>
          </a:xfrm>
          <a:custGeom>
            <a:avLst/>
            <a:gdLst/>
            <a:ahLst/>
            <a:cxnLst/>
            <a:rect l="l" t="t" r="r" b="b"/>
            <a:pathLst>
              <a:path w="18288000" h="4160444">
                <a:moveTo>
                  <a:pt x="2000250" y="289"/>
                </a:moveTo>
                <a:cubicBezTo>
                  <a:pt x="4381500" y="20442"/>
                  <a:pt x="6762750" y="1087044"/>
                  <a:pt x="9144000" y="293294"/>
                </a:cubicBezTo>
                <a:cubicBezTo>
                  <a:pt x="9810750" y="71044"/>
                  <a:pt x="10477500" y="-5354"/>
                  <a:pt x="11144250" y="289"/>
                </a:cubicBezTo>
                <a:cubicBezTo>
                  <a:pt x="13525500" y="20442"/>
                  <a:pt x="15906750" y="1087044"/>
                  <a:pt x="18288000" y="293294"/>
                </a:cubicBezTo>
                <a:lnTo>
                  <a:pt x="18288000" y="1741094"/>
                </a:lnTo>
                <a:lnTo>
                  <a:pt x="18288000" y="2122094"/>
                </a:lnTo>
                <a:lnTo>
                  <a:pt x="18288000" y="4160444"/>
                </a:lnTo>
                <a:lnTo>
                  <a:pt x="9144000" y="4160444"/>
                </a:lnTo>
                <a:lnTo>
                  <a:pt x="0" y="4160444"/>
                </a:lnTo>
                <a:lnTo>
                  <a:pt x="0" y="2122094"/>
                </a:lnTo>
                <a:lnTo>
                  <a:pt x="0" y="1741094"/>
                </a:lnTo>
                <a:lnTo>
                  <a:pt x="0" y="293294"/>
                </a:lnTo>
                <a:cubicBezTo>
                  <a:pt x="666750" y="71044"/>
                  <a:pt x="1333500" y="-5354"/>
                  <a:pt x="2000250" y="289"/>
                </a:cubicBezTo>
                <a:close/>
              </a:path>
            </a:pathLst>
          </a:custGeom>
          <a:solidFill>
            <a:srgbClr val="00E3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026" name="Picture 2" descr="Image result for Sea Color Palett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19149"/>
            <a:ext cx="1219200" cy="812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228600" y="3486150"/>
            <a:ext cx="203200" cy="203200"/>
          </a:xfrm>
          <a:prstGeom prst="ellipse">
            <a:avLst/>
          </a:prstGeom>
          <a:solidFill>
            <a:srgbClr val="FFFFFF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Oval 9"/>
          <p:cNvSpPr/>
          <p:nvPr/>
        </p:nvSpPr>
        <p:spPr>
          <a:xfrm>
            <a:off x="881380" y="3529330"/>
            <a:ext cx="116840" cy="116840"/>
          </a:xfrm>
          <a:prstGeom prst="ellipse">
            <a:avLst/>
          </a:prstGeom>
          <a:solidFill>
            <a:srgbClr val="FFFFFF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Oval 10"/>
          <p:cNvSpPr/>
          <p:nvPr/>
        </p:nvSpPr>
        <p:spPr>
          <a:xfrm>
            <a:off x="1534160" y="3572510"/>
            <a:ext cx="116840" cy="116840"/>
          </a:xfrm>
          <a:prstGeom prst="ellipse">
            <a:avLst/>
          </a:prstGeom>
          <a:solidFill>
            <a:srgbClr val="FFFFFF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Oval 11"/>
          <p:cNvSpPr/>
          <p:nvPr/>
        </p:nvSpPr>
        <p:spPr>
          <a:xfrm>
            <a:off x="2103120" y="3531870"/>
            <a:ext cx="284480" cy="284480"/>
          </a:xfrm>
          <a:prstGeom prst="ellipse">
            <a:avLst/>
          </a:prstGeom>
          <a:solidFill>
            <a:srgbClr val="FFFFFF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/>
          <p:cNvSpPr/>
          <p:nvPr/>
        </p:nvSpPr>
        <p:spPr>
          <a:xfrm>
            <a:off x="2839720" y="3658870"/>
            <a:ext cx="116840" cy="116840"/>
          </a:xfrm>
          <a:prstGeom prst="ellipse">
            <a:avLst/>
          </a:prstGeom>
          <a:solidFill>
            <a:srgbClr val="FFFFFF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Oval 14"/>
          <p:cNvSpPr/>
          <p:nvPr/>
        </p:nvSpPr>
        <p:spPr>
          <a:xfrm>
            <a:off x="4098925" y="3698875"/>
            <a:ext cx="209550" cy="209550"/>
          </a:xfrm>
          <a:prstGeom prst="ellipse">
            <a:avLst/>
          </a:prstGeom>
          <a:solidFill>
            <a:srgbClr val="FFFFFF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Oval 18"/>
          <p:cNvSpPr/>
          <p:nvPr/>
        </p:nvSpPr>
        <p:spPr>
          <a:xfrm>
            <a:off x="7239000" y="4603750"/>
            <a:ext cx="116840" cy="116840"/>
          </a:xfrm>
          <a:prstGeom prst="ellipse">
            <a:avLst/>
          </a:prstGeom>
          <a:solidFill>
            <a:srgbClr val="FFFFFF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Oval 19"/>
          <p:cNvSpPr/>
          <p:nvPr/>
        </p:nvSpPr>
        <p:spPr>
          <a:xfrm>
            <a:off x="7467600" y="3927475"/>
            <a:ext cx="116840" cy="116840"/>
          </a:xfrm>
          <a:prstGeom prst="ellipse">
            <a:avLst/>
          </a:prstGeom>
          <a:solidFill>
            <a:srgbClr val="FFFFFF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1" name="Oval 20"/>
          <p:cNvSpPr/>
          <p:nvPr/>
        </p:nvSpPr>
        <p:spPr>
          <a:xfrm>
            <a:off x="8061960" y="4004310"/>
            <a:ext cx="116840" cy="116840"/>
          </a:xfrm>
          <a:prstGeom prst="ellipse">
            <a:avLst/>
          </a:prstGeom>
          <a:solidFill>
            <a:srgbClr val="FFFFFF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2" name="Oval 21"/>
          <p:cNvSpPr/>
          <p:nvPr/>
        </p:nvSpPr>
        <p:spPr>
          <a:xfrm>
            <a:off x="8841740" y="3949700"/>
            <a:ext cx="116840" cy="116840"/>
          </a:xfrm>
          <a:prstGeom prst="ellipse">
            <a:avLst/>
          </a:prstGeom>
          <a:solidFill>
            <a:srgbClr val="FFFFFF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Oval 22"/>
          <p:cNvSpPr/>
          <p:nvPr/>
        </p:nvSpPr>
        <p:spPr>
          <a:xfrm>
            <a:off x="3392805" y="4038600"/>
            <a:ext cx="121920" cy="121920"/>
          </a:xfrm>
          <a:prstGeom prst="ellipse">
            <a:avLst/>
          </a:prstGeom>
          <a:solidFill>
            <a:srgbClr val="FFFFFF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Oval 23"/>
          <p:cNvSpPr/>
          <p:nvPr/>
        </p:nvSpPr>
        <p:spPr>
          <a:xfrm>
            <a:off x="4800600" y="3823970"/>
            <a:ext cx="238760" cy="238760"/>
          </a:xfrm>
          <a:prstGeom prst="ellipse">
            <a:avLst/>
          </a:prstGeom>
          <a:solidFill>
            <a:srgbClr val="FFFFFF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/>
          <p:cNvSpPr/>
          <p:nvPr/>
        </p:nvSpPr>
        <p:spPr>
          <a:xfrm>
            <a:off x="6553200" y="4234180"/>
            <a:ext cx="116840" cy="116840"/>
          </a:xfrm>
          <a:prstGeom prst="ellipse">
            <a:avLst/>
          </a:prstGeom>
          <a:solidFill>
            <a:srgbClr val="FFFFFF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Oval 8"/>
          <p:cNvSpPr/>
          <p:nvPr/>
        </p:nvSpPr>
        <p:spPr>
          <a:xfrm>
            <a:off x="-3914775" y="3409950"/>
            <a:ext cx="16973550" cy="3524250"/>
          </a:xfrm>
          <a:prstGeom prst="ellipse">
            <a:avLst/>
          </a:prstGeom>
          <a:gradFill flip="none" rotWithShape="1">
            <a:gsLst>
              <a:gs pos="0">
                <a:srgbClr val="00F0E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TextBox 25"/>
          <p:cNvSpPr txBox="1"/>
          <p:nvPr/>
        </p:nvSpPr>
        <p:spPr>
          <a:xfrm>
            <a:off x="228600" y="1692354"/>
            <a:ext cx="52130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>
                <a:latin typeface="Nexa Bold" pitchFamily="50" charset="0"/>
              </a:rPr>
              <a:t>1.Attack on nautilus</a:t>
            </a:r>
          </a:p>
          <a:p>
            <a:r>
              <a:rPr lang="en-PH" sz="2800" dirty="0">
                <a:latin typeface="Nexa Bold" pitchFamily="50" charset="0"/>
              </a:rPr>
              <a:t>2.One of captain Nemo’s man died</a:t>
            </a:r>
            <a:endParaRPr lang="en-PH" sz="4400" dirty="0">
              <a:latin typeface="Nexa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58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1 -3.7037E-7 " pathEditMode="relative" rAng="0" ptsTypes="AA">
                                      <p:cBhvr>
                                        <p:cTn id="6" dur="2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-1 -3.7037E-7 " pathEditMode="relative" rAng="0" ptsTypes="AA">
                                      <p:cBhvr>
                                        <p:cTn id="8" dur="2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0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" presetClass="entr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repeatCount="indefinite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6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6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repeatCount="indefinite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repeatCount="indefinite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repeatCount="indefinite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repeatCount="indefinite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repeatCount="indefinite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repeatCount="indefinite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repeatCount="indefinite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repeatCount="indefinite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repeatCount="indefinite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repeatCount="indefinite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  <p:bldP spid="6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3759523" y="3368319"/>
            <a:ext cx="1818861" cy="1603731"/>
            <a:chOff x="6202017" y="1320509"/>
            <a:chExt cx="2425148" cy="2138308"/>
          </a:xfrm>
        </p:grpSpPr>
        <p:sp>
          <p:nvSpPr>
            <p:cNvPr id="62" name="Freeform: Shape 61"/>
            <p:cNvSpPr/>
            <p:nvPr/>
          </p:nvSpPr>
          <p:spPr>
            <a:xfrm>
              <a:off x="6202017" y="2257463"/>
              <a:ext cx="2425148" cy="1201354"/>
            </a:xfrm>
            <a:custGeom>
              <a:avLst/>
              <a:gdLst>
                <a:gd name="connsiteX0" fmla="*/ 0 w 2425148"/>
                <a:gd name="connsiteY0" fmla="*/ 0 h 1201354"/>
                <a:gd name="connsiteX1" fmla="*/ 2425148 w 2425148"/>
                <a:gd name="connsiteY1" fmla="*/ 0 h 1201354"/>
                <a:gd name="connsiteX2" fmla="*/ 2425148 w 2425148"/>
                <a:gd name="connsiteY2" fmla="*/ 1201354 h 1201354"/>
                <a:gd name="connsiteX3" fmla="*/ 2100402 w 2425148"/>
                <a:gd name="connsiteY3" fmla="*/ 1201354 h 1201354"/>
                <a:gd name="connsiteX4" fmla="*/ 1923888 w 2425148"/>
                <a:gd name="connsiteY4" fmla="*/ 495300 h 1201354"/>
                <a:gd name="connsiteX5" fmla="*/ 489004 w 2425148"/>
                <a:gd name="connsiteY5" fmla="*/ 495300 h 1201354"/>
                <a:gd name="connsiteX6" fmla="*/ 312491 w 2425148"/>
                <a:gd name="connsiteY6" fmla="*/ 1201354 h 1201354"/>
                <a:gd name="connsiteX7" fmla="*/ 0 w 2425148"/>
                <a:gd name="connsiteY7" fmla="*/ 1201354 h 1201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25148" h="1201354">
                  <a:moveTo>
                    <a:pt x="0" y="0"/>
                  </a:moveTo>
                  <a:lnTo>
                    <a:pt x="2425148" y="0"/>
                  </a:lnTo>
                  <a:lnTo>
                    <a:pt x="2425148" y="1201354"/>
                  </a:lnTo>
                  <a:lnTo>
                    <a:pt x="2100402" y="1201354"/>
                  </a:lnTo>
                  <a:lnTo>
                    <a:pt x="1923888" y="495300"/>
                  </a:lnTo>
                  <a:lnTo>
                    <a:pt x="489004" y="495300"/>
                  </a:lnTo>
                  <a:lnTo>
                    <a:pt x="312491" y="1201354"/>
                  </a:lnTo>
                  <a:lnTo>
                    <a:pt x="0" y="1201354"/>
                  </a:lnTo>
                  <a:close/>
                </a:path>
              </a:pathLst>
            </a:custGeom>
            <a:solidFill>
              <a:srgbClr val="E065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798364" y="1999711"/>
              <a:ext cx="1232453" cy="257752"/>
            </a:xfrm>
            <a:prstGeom prst="rect">
              <a:avLst/>
            </a:prstGeom>
            <a:solidFill>
              <a:srgbClr val="5D55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" name="Isosceles Triangle 64"/>
            <p:cNvSpPr/>
            <p:nvPr/>
          </p:nvSpPr>
          <p:spPr>
            <a:xfrm>
              <a:off x="7033448" y="1548095"/>
              <a:ext cx="757416" cy="451616"/>
            </a:xfrm>
            <a:prstGeom prst="triangle">
              <a:avLst/>
            </a:prstGeom>
            <a:solidFill>
              <a:srgbClr val="5D55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" name="Rectangle 65"/>
            <p:cNvSpPr/>
            <p:nvPr/>
          </p:nvSpPr>
          <p:spPr>
            <a:xfrm rot="16200000">
              <a:off x="7008117" y="1569439"/>
              <a:ext cx="808078" cy="310218"/>
            </a:xfrm>
            <a:prstGeom prst="rect">
              <a:avLst/>
            </a:prstGeom>
            <a:solidFill>
              <a:srgbClr val="5D55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54" name="Freeform: Shape 53"/>
          <p:cNvSpPr/>
          <p:nvPr/>
        </p:nvSpPr>
        <p:spPr>
          <a:xfrm rot="8100000">
            <a:off x="3063310" y="315976"/>
            <a:ext cx="3211286" cy="3211286"/>
          </a:xfrm>
          <a:custGeom>
            <a:avLst/>
            <a:gdLst>
              <a:gd name="connsiteX0" fmla="*/ 622073 w 4281714"/>
              <a:gd name="connsiteY0" fmla="*/ 3639761 h 4281714"/>
              <a:gd name="connsiteX1" fmla="*/ 622073 w 4281714"/>
              <a:gd name="connsiteY1" fmla="*/ 3529251 h 4281714"/>
              <a:gd name="connsiteX2" fmla="*/ 1942265 w 4281714"/>
              <a:gd name="connsiteY2" fmla="*/ 2209059 h 4281714"/>
              <a:gd name="connsiteX3" fmla="*/ 78143 w 4281714"/>
              <a:gd name="connsiteY3" fmla="*/ 2209059 h 4281714"/>
              <a:gd name="connsiteX4" fmla="*/ 22888 w 4281714"/>
              <a:gd name="connsiteY4" fmla="*/ 2186171 h 4281714"/>
              <a:gd name="connsiteX5" fmla="*/ 0 w 4281714"/>
              <a:gd name="connsiteY5" fmla="*/ 2130916 h 4281714"/>
              <a:gd name="connsiteX6" fmla="*/ 78143 w 4281714"/>
              <a:gd name="connsiteY6" fmla="*/ 2052774 h 4281714"/>
              <a:gd name="connsiteX7" fmla="*/ 1952206 w 4281714"/>
              <a:gd name="connsiteY7" fmla="*/ 2052774 h 4281714"/>
              <a:gd name="connsiteX8" fmla="*/ 632013 w 4281714"/>
              <a:gd name="connsiteY8" fmla="*/ 732582 h 4281714"/>
              <a:gd name="connsiteX9" fmla="*/ 632013 w 4281714"/>
              <a:gd name="connsiteY9" fmla="*/ 622072 h 4281714"/>
              <a:gd name="connsiteX10" fmla="*/ 742523 w 4281714"/>
              <a:gd name="connsiteY10" fmla="*/ 622072 h 4281714"/>
              <a:gd name="connsiteX11" fmla="*/ 2072656 w 4281714"/>
              <a:gd name="connsiteY11" fmla="*/ 1952206 h 4281714"/>
              <a:gd name="connsiteX12" fmla="*/ 2072656 w 4281714"/>
              <a:gd name="connsiteY12" fmla="*/ 78142 h 4281714"/>
              <a:gd name="connsiteX13" fmla="*/ 2150798 w 4281714"/>
              <a:gd name="connsiteY13" fmla="*/ 0 h 4281714"/>
              <a:gd name="connsiteX14" fmla="*/ 2228940 w 4281714"/>
              <a:gd name="connsiteY14" fmla="*/ 78142 h 4281714"/>
              <a:gd name="connsiteX15" fmla="*/ 2228940 w 4281714"/>
              <a:gd name="connsiteY15" fmla="*/ 1922384 h 4281714"/>
              <a:gd name="connsiteX16" fmla="*/ 3539192 w 4281714"/>
              <a:gd name="connsiteY16" fmla="*/ 612132 h 4281714"/>
              <a:gd name="connsiteX17" fmla="*/ 3649702 w 4281714"/>
              <a:gd name="connsiteY17" fmla="*/ 612132 h 4281714"/>
              <a:gd name="connsiteX18" fmla="*/ 3649702 w 4281714"/>
              <a:gd name="connsiteY18" fmla="*/ 722641 h 4281714"/>
              <a:gd name="connsiteX19" fmla="*/ 2319568 w 4281714"/>
              <a:gd name="connsiteY19" fmla="*/ 2052774 h 4281714"/>
              <a:gd name="connsiteX20" fmla="*/ 4203572 w 4281714"/>
              <a:gd name="connsiteY20" fmla="*/ 2052774 h 4281714"/>
              <a:gd name="connsiteX21" fmla="*/ 4281714 w 4281714"/>
              <a:gd name="connsiteY21" fmla="*/ 2130916 h 4281714"/>
              <a:gd name="connsiteX22" fmla="*/ 4203572 w 4281714"/>
              <a:gd name="connsiteY22" fmla="*/ 2209059 h 4281714"/>
              <a:gd name="connsiteX23" fmla="*/ 2329509 w 4281714"/>
              <a:gd name="connsiteY23" fmla="*/ 2209059 h 4281714"/>
              <a:gd name="connsiteX24" fmla="*/ 3659642 w 4281714"/>
              <a:gd name="connsiteY24" fmla="*/ 3539192 h 4281714"/>
              <a:gd name="connsiteX25" fmla="*/ 3659642 w 4281714"/>
              <a:gd name="connsiteY25" fmla="*/ 3649701 h 4281714"/>
              <a:gd name="connsiteX26" fmla="*/ 3549133 w 4281714"/>
              <a:gd name="connsiteY26" fmla="*/ 3649701 h 4281714"/>
              <a:gd name="connsiteX27" fmla="*/ 2228940 w 4281714"/>
              <a:gd name="connsiteY27" fmla="*/ 2329508 h 4281714"/>
              <a:gd name="connsiteX28" fmla="*/ 2228940 w 4281714"/>
              <a:gd name="connsiteY28" fmla="*/ 4203572 h 4281714"/>
              <a:gd name="connsiteX29" fmla="*/ 2150798 w 4281714"/>
              <a:gd name="connsiteY29" fmla="*/ 4281714 h 4281714"/>
              <a:gd name="connsiteX30" fmla="*/ 2095543 w 4281714"/>
              <a:gd name="connsiteY30" fmla="*/ 4258827 h 4281714"/>
              <a:gd name="connsiteX31" fmla="*/ 2072656 w 4281714"/>
              <a:gd name="connsiteY31" fmla="*/ 4203572 h 4281714"/>
              <a:gd name="connsiteX32" fmla="*/ 2072656 w 4281714"/>
              <a:gd name="connsiteY32" fmla="*/ 2299687 h 4281714"/>
              <a:gd name="connsiteX33" fmla="*/ 732582 w 4281714"/>
              <a:gd name="connsiteY33" fmla="*/ 3639761 h 4281714"/>
              <a:gd name="connsiteX34" fmla="*/ 622073 w 4281714"/>
              <a:gd name="connsiteY34" fmla="*/ 3639761 h 428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281714" h="4281714">
                <a:moveTo>
                  <a:pt x="622073" y="3639761"/>
                </a:moveTo>
                <a:cubicBezTo>
                  <a:pt x="591556" y="3609244"/>
                  <a:pt x="591556" y="3559768"/>
                  <a:pt x="622073" y="3529251"/>
                </a:cubicBezTo>
                <a:lnTo>
                  <a:pt x="1942265" y="2209059"/>
                </a:lnTo>
                <a:lnTo>
                  <a:pt x="78143" y="2209059"/>
                </a:lnTo>
                <a:cubicBezTo>
                  <a:pt x="56564" y="2209059"/>
                  <a:pt x="37029" y="2200312"/>
                  <a:pt x="22888" y="2186171"/>
                </a:cubicBezTo>
                <a:cubicBezTo>
                  <a:pt x="8747" y="2172030"/>
                  <a:pt x="0" y="2152495"/>
                  <a:pt x="0" y="2130916"/>
                </a:cubicBezTo>
                <a:cubicBezTo>
                  <a:pt x="1" y="2087759"/>
                  <a:pt x="34986" y="2052774"/>
                  <a:pt x="78143" y="2052774"/>
                </a:cubicBezTo>
                <a:lnTo>
                  <a:pt x="1952206" y="2052774"/>
                </a:lnTo>
                <a:lnTo>
                  <a:pt x="632013" y="732582"/>
                </a:lnTo>
                <a:cubicBezTo>
                  <a:pt x="601497" y="702065"/>
                  <a:pt x="601497" y="652589"/>
                  <a:pt x="632013" y="622072"/>
                </a:cubicBezTo>
                <a:cubicBezTo>
                  <a:pt x="662530" y="591556"/>
                  <a:pt x="712006" y="591556"/>
                  <a:pt x="742523" y="622072"/>
                </a:cubicBezTo>
                <a:lnTo>
                  <a:pt x="2072656" y="1952206"/>
                </a:lnTo>
                <a:lnTo>
                  <a:pt x="2072656" y="78142"/>
                </a:lnTo>
                <a:cubicBezTo>
                  <a:pt x="2072656" y="34985"/>
                  <a:pt x="2107641" y="0"/>
                  <a:pt x="2150798" y="0"/>
                </a:cubicBezTo>
                <a:cubicBezTo>
                  <a:pt x="2193955" y="0"/>
                  <a:pt x="2228940" y="34985"/>
                  <a:pt x="2228940" y="78142"/>
                </a:cubicBezTo>
                <a:lnTo>
                  <a:pt x="2228940" y="1922384"/>
                </a:lnTo>
                <a:lnTo>
                  <a:pt x="3539192" y="612132"/>
                </a:lnTo>
                <a:cubicBezTo>
                  <a:pt x="3569709" y="581615"/>
                  <a:pt x="3619185" y="581615"/>
                  <a:pt x="3649702" y="612132"/>
                </a:cubicBezTo>
                <a:cubicBezTo>
                  <a:pt x="3680218" y="642648"/>
                  <a:pt x="3680218" y="692125"/>
                  <a:pt x="3649702" y="722641"/>
                </a:cubicBezTo>
                <a:lnTo>
                  <a:pt x="2319568" y="2052774"/>
                </a:lnTo>
                <a:lnTo>
                  <a:pt x="4203572" y="2052774"/>
                </a:lnTo>
                <a:cubicBezTo>
                  <a:pt x="4246729" y="2052775"/>
                  <a:pt x="4281714" y="2087760"/>
                  <a:pt x="4281714" y="2130916"/>
                </a:cubicBezTo>
                <a:cubicBezTo>
                  <a:pt x="4281714" y="2174073"/>
                  <a:pt x="4246729" y="2209059"/>
                  <a:pt x="4203572" y="2209059"/>
                </a:cubicBezTo>
                <a:lnTo>
                  <a:pt x="2329509" y="2209059"/>
                </a:lnTo>
                <a:lnTo>
                  <a:pt x="3659642" y="3539192"/>
                </a:lnTo>
                <a:cubicBezTo>
                  <a:pt x="3690159" y="3569708"/>
                  <a:pt x="3690159" y="3619185"/>
                  <a:pt x="3659642" y="3649701"/>
                </a:cubicBezTo>
                <a:cubicBezTo>
                  <a:pt x="3629126" y="3680218"/>
                  <a:pt x="3579649" y="3680218"/>
                  <a:pt x="3549133" y="3649701"/>
                </a:cubicBezTo>
                <a:lnTo>
                  <a:pt x="2228940" y="2329508"/>
                </a:lnTo>
                <a:lnTo>
                  <a:pt x="2228940" y="4203572"/>
                </a:lnTo>
                <a:cubicBezTo>
                  <a:pt x="2228940" y="4246729"/>
                  <a:pt x="2193955" y="4281714"/>
                  <a:pt x="2150798" y="4281714"/>
                </a:cubicBezTo>
                <a:cubicBezTo>
                  <a:pt x="2129220" y="4281714"/>
                  <a:pt x="2109684" y="4272968"/>
                  <a:pt x="2095543" y="4258827"/>
                </a:cubicBezTo>
                <a:cubicBezTo>
                  <a:pt x="2081402" y="4244686"/>
                  <a:pt x="2072656" y="4225150"/>
                  <a:pt x="2072656" y="4203572"/>
                </a:cubicBezTo>
                <a:lnTo>
                  <a:pt x="2072656" y="2299687"/>
                </a:lnTo>
                <a:lnTo>
                  <a:pt x="732582" y="3639761"/>
                </a:lnTo>
                <a:cubicBezTo>
                  <a:pt x="702066" y="3670277"/>
                  <a:pt x="652589" y="3670277"/>
                  <a:pt x="622073" y="3639761"/>
                </a:cubicBezTo>
                <a:close/>
              </a:path>
            </a:pathLst>
          </a:custGeom>
          <a:solidFill>
            <a:srgbClr val="E06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3" name="Oval 42"/>
          <p:cNvSpPr/>
          <p:nvPr/>
        </p:nvSpPr>
        <p:spPr>
          <a:xfrm>
            <a:off x="3204068" y="448303"/>
            <a:ext cx="2960915" cy="2960915"/>
          </a:xfrm>
          <a:prstGeom prst="ellipse">
            <a:avLst/>
          </a:prstGeom>
          <a:solidFill>
            <a:srgbClr val="5D5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3552411" y="796646"/>
            <a:ext cx="2264229" cy="2264229"/>
          </a:xfrm>
          <a:prstGeom prst="ellipse">
            <a:avLst/>
          </a:prstGeom>
          <a:solidFill>
            <a:srgbClr val="F0E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5" name="Oval 44"/>
          <p:cNvSpPr/>
          <p:nvPr/>
        </p:nvSpPr>
        <p:spPr>
          <a:xfrm>
            <a:off x="4099759" y="1343994"/>
            <a:ext cx="1169534" cy="1169534"/>
          </a:xfrm>
          <a:prstGeom prst="ellipse">
            <a:avLst/>
          </a:prstGeom>
          <a:solidFill>
            <a:srgbClr val="E06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6" name="Oval 45"/>
          <p:cNvSpPr/>
          <p:nvPr/>
        </p:nvSpPr>
        <p:spPr>
          <a:xfrm flipV="1">
            <a:off x="4471234" y="1715469"/>
            <a:ext cx="426584" cy="426584"/>
          </a:xfrm>
          <a:prstGeom prst="ellipse">
            <a:avLst/>
          </a:prstGeom>
          <a:solidFill>
            <a:srgbClr val="5D5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5" name="TextBox 54"/>
          <p:cNvSpPr txBox="1"/>
          <p:nvPr/>
        </p:nvSpPr>
        <p:spPr>
          <a:xfrm>
            <a:off x="4455661" y="789110"/>
            <a:ext cx="42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5D554A"/>
                </a:solidFill>
                <a:latin typeface="DAGGERSQUARE" pitchFamily="50" charset="0"/>
              </a:rPr>
              <a:t>12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448397" y="1753766"/>
            <a:ext cx="42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5D554A"/>
                </a:solidFill>
                <a:latin typeface="DAGGERSQUARE" pitchFamily="50" charset="0"/>
              </a:rPr>
              <a:t>3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473882" y="2706191"/>
            <a:ext cx="42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5D554A"/>
                </a:solidFill>
                <a:latin typeface="DAGGERSQUARE" pitchFamily="50" charset="0"/>
              </a:rPr>
              <a:t>6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499004" y="1753766"/>
            <a:ext cx="42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5D554A"/>
                </a:solidFill>
                <a:latin typeface="DAGGERSQUARE" pitchFamily="50" charset="0"/>
              </a:rPr>
              <a:t>9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3925588" y="1150681"/>
            <a:ext cx="1496234" cy="1516916"/>
            <a:chOff x="5234117" y="1534240"/>
            <a:chExt cx="1994978" cy="2022555"/>
          </a:xfrm>
        </p:grpSpPr>
        <p:sp>
          <p:nvSpPr>
            <p:cNvPr id="48" name="Pentagon 47"/>
            <p:cNvSpPr/>
            <p:nvPr/>
          </p:nvSpPr>
          <p:spPr>
            <a:xfrm>
              <a:off x="6144690" y="1534240"/>
              <a:ext cx="202687" cy="1010804"/>
            </a:xfrm>
            <a:prstGeom prst="pentagon">
              <a:avLst/>
            </a:prstGeom>
            <a:solidFill>
              <a:srgbClr val="5D55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" name="Oval 67"/>
            <p:cNvSpPr/>
            <p:nvPr/>
          </p:nvSpPr>
          <p:spPr>
            <a:xfrm>
              <a:off x="5234117" y="1561817"/>
              <a:ext cx="1994978" cy="199497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859116" y="1118539"/>
            <a:ext cx="1608234" cy="1601882"/>
            <a:chOff x="5145488" y="1491385"/>
            <a:chExt cx="2144312" cy="2135842"/>
          </a:xfrm>
        </p:grpSpPr>
        <p:sp>
          <p:nvSpPr>
            <p:cNvPr id="49" name="Pentagon 48"/>
            <p:cNvSpPr/>
            <p:nvPr/>
          </p:nvSpPr>
          <p:spPr>
            <a:xfrm rot="16200000">
              <a:off x="5622779" y="2018915"/>
              <a:ext cx="145964" cy="1100545"/>
            </a:xfrm>
            <a:prstGeom prst="pentagon">
              <a:avLst/>
            </a:prstGeom>
            <a:solidFill>
              <a:srgbClr val="5D55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" name="Oval 70"/>
            <p:cNvSpPr/>
            <p:nvPr/>
          </p:nvSpPr>
          <p:spPr>
            <a:xfrm>
              <a:off x="5153958" y="1491385"/>
              <a:ext cx="2135842" cy="213584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47" name="Oval 46"/>
          <p:cNvSpPr/>
          <p:nvPr/>
        </p:nvSpPr>
        <p:spPr>
          <a:xfrm flipV="1">
            <a:off x="4587915" y="1832150"/>
            <a:ext cx="193221" cy="193221"/>
          </a:xfrm>
          <a:prstGeom prst="ellipse">
            <a:avLst/>
          </a:prstGeom>
          <a:noFill/>
          <a:ln w="57150">
            <a:solidFill>
              <a:srgbClr val="F0EE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3F0970-8A12-46FC-A761-50C261B83017}"/>
              </a:ext>
            </a:extLst>
          </p:cNvPr>
          <p:cNvSpPr txBox="1"/>
          <p:nvPr/>
        </p:nvSpPr>
        <p:spPr>
          <a:xfrm>
            <a:off x="342478" y="1648420"/>
            <a:ext cx="2609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CA" sz="2400" dirty="0"/>
              <a:t>Escape plan one </a:t>
            </a:r>
          </a:p>
          <a:p>
            <a:pPr marL="342900" indent="-342900">
              <a:buAutoNum type="arabicPeriod"/>
            </a:pPr>
            <a:r>
              <a:rPr lang="en-CA" sz="2400" dirty="0"/>
              <a:t>Escape plan two</a:t>
            </a:r>
          </a:p>
          <a:p>
            <a:pPr marL="342900" indent="-342900">
              <a:buAutoNum type="arabicPeriod"/>
            </a:pPr>
            <a:r>
              <a:rPr lang="en-CA" sz="2400" dirty="0"/>
              <a:t>Maelstrom </a:t>
            </a:r>
          </a:p>
        </p:txBody>
      </p:sp>
    </p:spTree>
    <p:extLst>
      <p:ext uri="{BB962C8B-B14F-4D97-AF65-F5344CB8AC3E}">
        <p14:creationId xmlns:p14="http://schemas.microsoft.com/office/powerpoint/2010/main" val="284820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6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36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/>
          <p:cNvGrpSpPr/>
          <p:nvPr/>
        </p:nvGrpSpPr>
        <p:grpSpPr>
          <a:xfrm>
            <a:off x="6828057" y="1850062"/>
            <a:ext cx="651501" cy="1032818"/>
            <a:chOff x="4430262" y="1178468"/>
            <a:chExt cx="778776" cy="1262894"/>
          </a:xfrm>
        </p:grpSpPr>
        <p:sp>
          <p:nvSpPr>
            <p:cNvPr id="92" name="Rectangle 91"/>
            <p:cNvSpPr/>
            <p:nvPr/>
          </p:nvSpPr>
          <p:spPr>
            <a:xfrm>
              <a:off x="4778044" y="1953379"/>
              <a:ext cx="83212" cy="487983"/>
            </a:xfrm>
            <a:prstGeom prst="rect">
              <a:avLst/>
            </a:prstGeom>
            <a:solidFill>
              <a:srgbClr val="D17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3" name="Freeform: Shape 92"/>
            <p:cNvSpPr/>
            <p:nvPr/>
          </p:nvSpPr>
          <p:spPr>
            <a:xfrm>
              <a:off x="4430262" y="1178468"/>
              <a:ext cx="389388" cy="950370"/>
            </a:xfrm>
            <a:custGeom>
              <a:avLst/>
              <a:gdLst>
                <a:gd name="connsiteX0" fmla="*/ 389388 w 389388"/>
                <a:gd name="connsiteY0" fmla="*/ 0 h 950370"/>
                <a:gd name="connsiteX1" fmla="*/ 389388 w 389388"/>
                <a:gd name="connsiteY1" fmla="*/ 950370 h 950370"/>
                <a:gd name="connsiteX2" fmla="*/ 0 w 389388"/>
                <a:gd name="connsiteY2" fmla="*/ 950370 h 95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388" h="950370">
                  <a:moveTo>
                    <a:pt x="389388" y="0"/>
                  </a:moveTo>
                  <a:lnTo>
                    <a:pt x="389388" y="950370"/>
                  </a:lnTo>
                  <a:lnTo>
                    <a:pt x="0" y="950370"/>
                  </a:lnTo>
                  <a:close/>
                </a:path>
              </a:pathLst>
            </a:custGeom>
            <a:solidFill>
              <a:srgbClr val="0CAF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4" name="Freeform: Shape 93"/>
            <p:cNvSpPr/>
            <p:nvPr/>
          </p:nvSpPr>
          <p:spPr>
            <a:xfrm flipH="1">
              <a:off x="4819650" y="1178468"/>
              <a:ext cx="389388" cy="950370"/>
            </a:xfrm>
            <a:custGeom>
              <a:avLst/>
              <a:gdLst>
                <a:gd name="connsiteX0" fmla="*/ 389388 w 389388"/>
                <a:gd name="connsiteY0" fmla="*/ 0 h 950370"/>
                <a:gd name="connsiteX1" fmla="*/ 389388 w 389388"/>
                <a:gd name="connsiteY1" fmla="*/ 950370 h 950370"/>
                <a:gd name="connsiteX2" fmla="*/ 0 w 389388"/>
                <a:gd name="connsiteY2" fmla="*/ 950370 h 95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388" h="950370">
                  <a:moveTo>
                    <a:pt x="389388" y="0"/>
                  </a:moveTo>
                  <a:lnTo>
                    <a:pt x="389388" y="950370"/>
                  </a:lnTo>
                  <a:lnTo>
                    <a:pt x="0" y="950370"/>
                  </a:lnTo>
                  <a:close/>
                </a:path>
              </a:pathLst>
            </a:custGeom>
            <a:solidFill>
              <a:srgbClr val="137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6282807" y="1917796"/>
            <a:ext cx="781911" cy="1089143"/>
            <a:chOff x="4430262" y="1178468"/>
            <a:chExt cx="778776" cy="1179723"/>
          </a:xfrm>
        </p:grpSpPr>
        <p:sp>
          <p:nvSpPr>
            <p:cNvPr id="96" name="Rectangle 95"/>
            <p:cNvSpPr/>
            <p:nvPr/>
          </p:nvSpPr>
          <p:spPr>
            <a:xfrm>
              <a:off x="4778044" y="1953379"/>
              <a:ext cx="83212" cy="404812"/>
            </a:xfrm>
            <a:prstGeom prst="rect">
              <a:avLst/>
            </a:prstGeom>
            <a:solidFill>
              <a:srgbClr val="D17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7" name="Freeform: Shape 96"/>
            <p:cNvSpPr/>
            <p:nvPr/>
          </p:nvSpPr>
          <p:spPr>
            <a:xfrm>
              <a:off x="4430262" y="1178468"/>
              <a:ext cx="389388" cy="950370"/>
            </a:xfrm>
            <a:custGeom>
              <a:avLst/>
              <a:gdLst>
                <a:gd name="connsiteX0" fmla="*/ 389388 w 389388"/>
                <a:gd name="connsiteY0" fmla="*/ 0 h 950370"/>
                <a:gd name="connsiteX1" fmla="*/ 389388 w 389388"/>
                <a:gd name="connsiteY1" fmla="*/ 950370 h 950370"/>
                <a:gd name="connsiteX2" fmla="*/ 0 w 389388"/>
                <a:gd name="connsiteY2" fmla="*/ 950370 h 95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388" h="950370">
                  <a:moveTo>
                    <a:pt x="389388" y="0"/>
                  </a:moveTo>
                  <a:lnTo>
                    <a:pt x="389388" y="950370"/>
                  </a:lnTo>
                  <a:lnTo>
                    <a:pt x="0" y="950370"/>
                  </a:lnTo>
                  <a:close/>
                </a:path>
              </a:pathLst>
            </a:custGeom>
            <a:solidFill>
              <a:srgbClr val="0CAF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8" name="Freeform: Shape 97"/>
            <p:cNvSpPr/>
            <p:nvPr/>
          </p:nvSpPr>
          <p:spPr>
            <a:xfrm flipH="1">
              <a:off x="4819650" y="1178468"/>
              <a:ext cx="389388" cy="950370"/>
            </a:xfrm>
            <a:custGeom>
              <a:avLst/>
              <a:gdLst>
                <a:gd name="connsiteX0" fmla="*/ 389388 w 389388"/>
                <a:gd name="connsiteY0" fmla="*/ 0 h 950370"/>
                <a:gd name="connsiteX1" fmla="*/ 389388 w 389388"/>
                <a:gd name="connsiteY1" fmla="*/ 950370 h 950370"/>
                <a:gd name="connsiteX2" fmla="*/ 0 w 389388"/>
                <a:gd name="connsiteY2" fmla="*/ 950370 h 95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388" h="950370">
                  <a:moveTo>
                    <a:pt x="389388" y="0"/>
                  </a:moveTo>
                  <a:lnTo>
                    <a:pt x="389388" y="950370"/>
                  </a:lnTo>
                  <a:lnTo>
                    <a:pt x="0" y="950370"/>
                  </a:lnTo>
                  <a:close/>
                </a:path>
              </a:pathLst>
            </a:custGeom>
            <a:solidFill>
              <a:srgbClr val="137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1323185" y="2474356"/>
            <a:ext cx="779952" cy="1303415"/>
            <a:chOff x="619546" y="2651489"/>
            <a:chExt cx="473074" cy="790575"/>
          </a:xfrm>
        </p:grpSpPr>
        <p:sp>
          <p:nvSpPr>
            <p:cNvPr id="85" name="Arrow: Pentagon 84"/>
            <p:cNvSpPr/>
            <p:nvPr/>
          </p:nvSpPr>
          <p:spPr>
            <a:xfrm rot="16200000">
              <a:off x="460796" y="2852705"/>
              <a:ext cx="790575" cy="388144"/>
            </a:xfrm>
            <a:prstGeom prst="homePlate">
              <a:avLst/>
            </a:prstGeom>
            <a:solidFill>
              <a:srgbClr val="EDB6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86" name="Group 85"/>
            <p:cNvGrpSpPr/>
            <p:nvPr/>
          </p:nvGrpSpPr>
          <p:grpSpPr>
            <a:xfrm rot="13506001">
              <a:off x="619546" y="2675923"/>
              <a:ext cx="473074" cy="473074"/>
              <a:chOff x="574675" y="2581275"/>
              <a:chExt cx="581025" cy="581025"/>
            </a:xfrm>
          </p:grpSpPr>
          <p:sp>
            <p:nvSpPr>
              <p:cNvPr id="89" name="Rectangle: Top Corners Rounded 88"/>
              <p:cNvSpPr/>
              <p:nvPr/>
            </p:nvSpPr>
            <p:spPr>
              <a:xfrm>
                <a:off x="1028700" y="2581275"/>
                <a:ext cx="127000" cy="58102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B776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90" name="Rectangle: Top Corners Rounded 89"/>
              <p:cNvSpPr/>
              <p:nvPr/>
            </p:nvSpPr>
            <p:spPr>
              <a:xfrm rot="16200000">
                <a:off x="801688" y="2808287"/>
                <a:ext cx="127000" cy="58102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B776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grpSp>
        <p:nvGrpSpPr>
          <p:cNvPr id="77" name="Group 76"/>
          <p:cNvGrpSpPr/>
          <p:nvPr/>
        </p:nvGrpSpPr>
        <p:grpSpPr>
          <a:xfrm>
            <a:off x="1587276" y="1790271"/>
            <a:ext cx="814175" cy="1360605"/>
            <a:chOff x="619546" y="2651489"/>
            <a:chExt cx="473074" cy="790575"/>
          </a:xfrm>
        </p:grpSpPr>
        <p:sp>
          <p:nvSpPr>
            <p:cNvPr id="78" name="Arrow: Pentagon 77"/>
            <p:cNvSpPr/>
            <p:nvPr/>
          </p:nvSpPr>
          <p:spPr>
            <a:xfrm rot="16200000">
              <a:off x="460796" y="2852705"/>
              <a:ext cx="790575" cy="388144"/>
            </a:xfrm>
            <a:prstGeom prst="homePlate">
              <a:avLst/>
            </a:prstGeom>
            <a:solidFill>
              <a:srgbClr val="FFED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79" name="Group 78"/>
            <p:cNvGrpSpPr/>
            <p:nvPr/>
          </p:nvGrpSpPr>
          <p:grpSpPr>
            <a:xfrm rot="13506001">
              <a:off x="619546" y="2675923"/>
              <a:ext cx="473074" cy="473074"/>
              <a:chOff x="574675" y="2581275"/>
              <a:chExt cx="581025" cy="581025"/>
            </a:xfrm>
          </p:grpSpPr>
          <p:sp>
            <p:nvSpPr>
              <p:cNvPr id="82" name="Rectangle: Top Corners Rounded 81"/>
              <p:cNvSpPr/>
              <p:nvPr/>
            </p:nvSpPr>
            <p:spPr>
              <a:xfrm>
                <a:off x="1028700" y="2581275"/>
                <a:ext cx="127000" cy="58102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775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83" name="Rectangle: Top Corners Rounded 82"/>
              <p:cNvSpPr/>
              <p:nvPr/>
            </p:nvSpPr>
            <p:spPr>
              <a:xfrm rot="16200000">
                <a:off x="801688" y="2808287"/>
                <a:ext cx="127000" cy="58102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775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80" name="Oval 79"/>
            <p:cNvSpPr/>
            <p:nvPr/>
          </p:nvSpPr>
          <p:spPr>
            <a:xfrm>
              <a:off x="756484" y="2859466"/>
              <a:ext cx="199197" cy="19919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1" name="Oval 80"/>
            <p:cNvSpPr/>
            <p:nvPr/>
          </p:nvSpPr>
          <p:spPr>
            <a:xfrm>
              <a:off x="798962" y="2901944"/>
              <a:ext cx="114241" cy="114241"/>
            </a:xfrm>
            <a:prstGeom prst="ellipse">
              <a:avLst/>
            </a:prstGeom>
            <a:solidFill>
              <a:srgbClr val="1A5A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167765" y="1525346"/>
            <a:ext cx="723900" cy="723900"/>
            <a:chOff x="4403168" y="1016000"/>
            <a:chExt cx="965200" cy="965200"/>
          </a:xfrm>
        </p:grpSpPr>
        <p:sp>
          <p:nvSpPr>
            <p:cNvPr id="26" name="Oval 25"/>
            <p:cNvSpPr/>
            <p:nvPr/>
          </p:nvSpPr>
          <p:spPr>
            <a:xfrm>
              <a:off x="4403168" y="1016000"/>
              <a:ext cx="965200" cy="965200"/>
            </a:xfrm>
            <a:prstGeom prst="ellipse">
              <a:avLst/>
            </a:prstGeom>
            <a:solidFill>
              <a:srgbClr val="FFEE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Oval 26"/>
            <p:cNvSpPr/>
            <p:nvPr/>
          </p:nvSpPr>
          <p:spPr>
            <a:xfrm>
              <a:off x="4545408" y="1160105"/>
              <a:ext cx="680720" cy="680720"/>
            </a:xfrm>
            <a:prstGeom prst="ellipse">
              <a:avLst/>
            </a:prstGeom>
            <a:solidFill>
              <a:srgbClr val="FDD7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3552825" y="1525345"/>
            <a:ext cx="2026301" cy="927856"/>
          </a:xfrm>
          <a:prstGeom prst="rect">
            <a:avLst/>
          </a:prstGeom>
          <a:solidFill>
            <a:srgbClr val="243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57" name="Group 56"/>
          <p:cNvGrpSpPr/>
          <p:nvPr/>
        </p:nvGrpSpPr>
        <p:grpSpPr>
          <a:xfrm>
            <a:off x="5550491" y="2038066"/>
            <a:ext cx="651501" cy="884792"/>
            <a:chOff x="4430262" y="1178468"/>
            <a:chExt cx="778776" cy="1179723"/>
          </a:xfrm>
        </p:grpSpPr>
        <p:sp>
          <p:nvSpPr>
            <p:cNvPr id="58" name="Rectangle 57"/>
            <p:cNvSpPr/>
            <p:nvPr/>
          </p:nvSpPr>
          <p:spPr>
            <a:xfrm>
              <a:off x="4778044" y="1953379"/>
              <a:ext cx="83212" cy="404812"/>
            </a:xfrm>
            <a:prstGeom prst="rect">
              <a:avLst/>
            </a:prstGeom>
            <a:solidFill>
              <a:srgbClr val="D17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4430262" y="1178468"/>
              <a:ext cx="389388" cy="950370"/>
            </a:xfrm>
            <a:custGeom>
              <a:avLst/>
              <a:gdLst>
                <a:gd name="connsiteX0" fmla="*/ 389388 w 389388"/>
                <a:gd name="connsiteY0" fmla="*/ 0 h 950370"/>
                <a:gd name="connsiteX1" fmla="*/ 389388 w 389388"/>
                <a:gd name="connsiteY1" fmla="*/ 950370 h 950370"/>
                <a:gd name="connsiteX2" fmla="*/ 0 w 389388"/>
                <a:gd name="connsiteY2" fmla="*/ 950370 h 95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388" h="950370">
                  <a:moveTo>
                    <a:pt x="389388" y="0"/>
                  </a:moveTo>
                  <a:lnTo>
                    <a:pt x="389388" y="950370"/>
                  </a:lnTo>
                  <a:lnTo>
                    <a:pt x="0" y="950370"/>
                  </a:lnTo>
                  <a:close/>
                </a:path>
              </a:pathLst>
            </a:custGeom>
            <a:solidFill>
              <a:srgbClr val="0CAF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Freeform: Shape 59"/>
            <p:cNvSpPr/>
            <p:nvPr/>
          </p:nvSpPr>
          <p:spPr>
            <a:xfrm flipH="1">
              <a:off x="4819650" y="1178468"/>
              <a:ext cx="389388" cy="950370"/>
            </a:xfrm>
            <a:custGeom>
              <a:avLst/>
              <a:gdLst>
                <a:gd name="connsiteX0" fmla="*/ 389388 w 389388"/>
                <a:gd name="connsiteY0" fmla="*/ 0 h 950370"/>
                <a:gd name="connsiteX1" fmla="*/ 389388 w 389388"/>
                <a:gd name="connsiteY1" fmla="*/ 950370 h 950370"/>
                <a:gd name="connsiteX2" fmla="*/ 0 w 389388"/>
                <a:gd name="connsiteY2" fmla="*/ 950370 h 95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388" h="950370">
                  <a:moveTo>
                    <a:pt x="389388" y="0"/>
                  </a:moveTo>
                  <a:lnTo>
                    <a:pt x="389388" y="950370"/>
                  </a:lnTo>
                  <a:lnTo>
                    <a:pt x="0" y="950370"/>
                  </a:lnTo>
                  <a:close/>
                </a:path>
              </a:pathLst>
            </a:custGeom>
            <a:solidFill>
              <a:srgbClr val="137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904913" y="1355092"/>
            <a:ext cx="651501" cy="884792"/>
            <a:chOff x="4430262" y="1178468"/>
            <a:chExt cx="778776" cy="1179723"/>
          </a:xfrm>
        </p:grpSpPr>
        <p:sp>
          <p:nvSpPr>
            <p:cNvPr id="50" name="Rectangle 49"/>
            <p:cNvSpPr/>
            <p:nvPr/>
          </p:nvSpPr>
          <p:spPr>
            <a:xfrm>
              <a:off x="4778044" y="1953379"/>
              <a:ext cx="83212" cy="404812"/>
            </a:xfrm>
            <a:prstGeom prst="rect">
              <a:avLst/>
            </a:prstGeom>
            <a:solidFill>
              <a:srgbClr val="D17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4430262" y="1178468"/>
              <a:ext cx="389388" cy="950370"/>
            </a:xfrm>
            <a:custGeom>
              <a:avLst/>
              <a:gdLst>
                <a:gd name="connsiteX0" fmla="*/ 389388 w 389388"/>
                <a:gd name="connsiteY0" fmla="*/ 0 h 950370"/>
                <a:gd name="connsiteX1" fmla="*/ 389388 w 389388"/>
                <a:gd name="connsiteY1" fmla="*/ 950370 h 950370"/>
                <a:gd name="connsiteX2" fmla="*/ 0 w 389388"/>
                <a:gd name="connsiteY2" fmla="*/ 950370 h 95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388" h="950370">
                  <a:moveTo>
                    <a:pt x="389388" y="0"/>
                  </a:moveTo>
                  <a:lnTo>
                    <a:pt x="389388" y="950370"/>
                  </a:lnTo>
                  <a:lnTo>
                    <a:pt x="0" y="950370"/>
                  </a:lnTo>
                  <a:close/>
                </a:path>
              </a:pathLst>
            </a:custGeom>
            <a:solidFill>
              <a:srgbClr val="0CAF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Freeform: Shape 51"/>
            <p:cNvSpPr/>
            <p:nvPr/>
          </p:nvSpPr>
          <p:spPr>
            <a:xfrm flipH="1">
              <a:off x="4819650" y="1178468"/>
              <a:ext cx="389388" cy="950370"/>
            </a:xfrm>
            <a:custGeom>
              <a:avLst/>
              <a:gdLst>
                <a:gd name="connsiteX0" fmla="*/ 389388 w 389388"/>
                <a:gd name="connsiteY0" fmla="*/ 0 h 950370"/>
                <a:gd name="connsiteX1" fmla="*/ 389388 w 389388"/>
                <a:gd name="connsiteY1" fmla="*/ 950370 h 950370"/>
                <a:gd name="connsiteX2" fmla="*/ 0 w 389388"/>
                <a:gd name="connsiteY2" fmla="*/ 950370 h 95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388" h="950370">
                  <a:moveTo>
                    <a:pt x="389388" y="0"/>
                  </a:moveTo>
                  <a:lnTo>
                    <a:pt x="389388" y="950370"/>
                  </a:lnTo>
                  <a:lnTo>
                    <a:pt x="0" y="950370"/>
                  </a:lnTo>
                  <a:close/>
                </a:path>
              </a:pathLst>
            </a:custGeom>
            <a:solidFill>
              <a:srgbClr val="137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307402" y="1585576"/>
            <a:ext cx="781911" cy="867626"/>
            <a:chOff x="4430262" y="1178468"/>
            <a:chExt cx="778776" cy="1179723"/>
          </a:xfrm>
        </p:grpSpPr>
        <p:sp>
          <p:nvSpPr>
            <p:cNvPr id="54" name="Rectangle 53"/>
            <p:cNvSpPr/>
            <p:nvPr/>
          </p:nvSpPr>
          <p:spPr>
            <a:xfrm>
              <a:off x="4778044" y="1953379"/>
              <a:ext cx="83212" cy="404812"/>
            </a:xfrm>
            <a:prstGeom prst="rect">
              <a:avLst/>
            </a:prstGeom>
            <a:solidFill>
              <a:srgbClr val="D17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" name="Freeform: Shape 54"/>
            <p:cNvSpPr/>
            <p:nvPr/>
          </p:nvSpPr>
          <p:spPr>
            <a:xfrm>
              <a:off x="4430262" y="1178468"/>
              <a:ext cx="389388" cy="950370"/>
            </a:xfrm>
            <a:custGeom>
              <a:avLst/>
              <a:gdLst>
                <a:gd name="connsiteX0" fmla="*/ 389388 w 389388"/>
                <a:gd name="connsiteY0" fmla="*/ 0 h 950370"/>
                <a:gd name="connsiteX1" fmla="*/ 389388 w 389388"/>
                <a:gd name="connsiteY1" fmla="*/ 950370 h 950370"/>
                <a:gd name="connsiteX2" fmla="*/ 0 w 389388"/>
                <a:gd name="connsiteY2" fmla="*/ 950370 h 95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388" h="950370">
                  <a:moveTo>
                    <a:pt x="389388" y="0"/>
                  </a:moveTo>
                  <a:lnTo>
                    <a:pt x="389388" y="950370"/>
                  </a:lnTo>
                  <a:lnTo>
                    <a:pt x="0" y="950370"/>
                  </a:lnTo>
                  <a:close/>
                </a:path>
              </a:pathLst>
            </a:custGeom>
            <a:solidFill>
              <a:srgbClr val="0CAF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6" name="Freeform: Shape 55"/>
            <p:cNvSpPr/>
            <p:nvPr/>
          </p:nvSpPr>
          <p:spPr>
            <a:xfrm flipH="1">
              <a:off x="4819650" y="1178468"/>
              <a:ext cx="389388" cy="950370"/>
            </a:xfrm>
            <a:custGeom>
              <a:avLst/>
              <a:gdLst>
                <a:gd name="connsiteX0" fmla="*/ 389388 w 389388"/>
                <a:gd name="connsiteY0" fmla="*/ 0 h 950370"/>
                <a:gd name="connsiteX1" fmla="*/ 389388 w 389388"/>
                <a:gd name="connsiteY1" fmla="*/ 950370 h 950370"/>
                <a:gd name="connsiteX2" fmla="*/ 0 w 389388"/>
                <a:gd name="connsiteY2" fmla="*/ 950370 h 95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388" h="950370">
                  <a:moveTo>
                    <a:pt x="389388" y="0"/>
                  </a:moveTo>
                  <a:lnTo>
                    <a:pt x="389388" y="950370"/>
                  </a:lnTo>
                  <a:lnTo>
                    <a:pt x="0" y="950370"/>
                  </a:lnTo>
                  <a:close/>
                </a:path>
              </a:pathLst>
            </a:custGeom>
            <a:solidFill>
              <a:srgbClr val="137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434093" y="1987908"/>
            <a:ext cx="290945" cy="540640"/>
            <a:chOff x="4145820" y="2017870"/>
            <a:chExt cx="739948" cy="1374993"/>
          </a:xfrm>
        </p:grpSpPr>
        <p:sp>
          <p:nvSpPr>
            <p:cNvPr id="43" name="Rectangle 42"/>
            <p:cNvSpPr/>
            <p:nvPr/>
          </p:nvSpPr>
          <p:spPr>
            <a:xfrm>
              <a:off x="4444402" y="2696704"/>
              <a:ext cx="131883" cy="696159"/>
            </a:xfrm>
            <a:prstGeom prst="rect">
              <a:avLst/>
            </a:prstGeom>
            <a:solidFill>
              <a:srgbClr val="D17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4145820" y="2017870"/>
              <a:ext cx="739948" cy="739950"/>
              <a:chOff x="4033194" y="1905244"/>
              <a:chExt cx="965200" cy="965202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4033194" y="1905246"/>
                <a:ext cx="965200" cy="965200"/>
                <a:chOff x="4403168" y="1016000"/>
                <a:chExt cx="965200" cy="965200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4403168" y="1016000"/>
                  <a:ext cx="965200" cy="965200"/>
                </a:xfrm>
                <a:prstGeom prst="ellipse">
                  <a:avLst/>
                </a:prstGeom>
                <a:solidFill>
                  <a:srgbClr val="5EC9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4545408" y="1160105"/>
                  <a:ext cx="680720" cy="680720"/>
                </a:xfrm>
                <a:prstGeom prst="ellipse">
                  <a:avLst/>
                </a:prstGeom>
                <a:solidFill>
                  <a:srgbClr val="A7E26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sp>
            <p:nvSpPr>
              <p:cNvPr id="46" name="Freeform: Shape 45"/>
              <p:cNvSpPr/>
              <p:nvPr/>
            </p:nvSpPr>
            <p:spPr>
              <a:xfrm>
                <a:off x="4514335" y="1905244"/>
                <a:ext cx="484059" cy="965200"/>
              </a:xfrm>
              <a:custGeom>
                <a:avLst/>
                <a:gdLst>
                  <a:gd name="connsiteX0" fmla="*/ 1459 w 484059"/>
                  <a:gd name="connsiteY0" fmla="*/ 0 h 965200"/>
                  <a:gd name="connsiteX1" fmla="*/ 484059 w 484059"/>
                  <a:gd name="connsiteY1" fmla="*/ 482600 h 965200"/>
                  <a:gd name="connsiteX2" fmla="*/ 1459 w 484059"/>
                  <a:gd name="connsiteY2" fmla="*/ 965200 h 965200"/>
                  <a:gd name="connsiteX3" fmla="*/ 0 w 484059"/>
                  <a:gd name="connsiteY3" fmla="*/ 965053 h 965200"/>
                  <a:gd name="connsiteX4" fmla="*/ 0 w 484059"/>
                  <a:gd name="connsiteY4" fmla="*/ 147 h 96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4059" h="965200">
                    <a:moveTo>
                      <a:pt x="1459" y="0"/>
                    </a:moveTo>
                    <a:cubicBezTo>
                      <a:pt x="267992" y="0"/>
                      <a:pt x="484059" y="216067"/>
                      <a:pt x="484059" y="482600"/>
                    </a:cubicBezTo>
                    <a:cubicBezTo>
                      <a:pt x="484059" y="749133"/>
                      <a:pt x="267992" y="965200"/>
                      <a:pt x="1459" y="965200"/>
                    </a:cubicBezTo>
                    <a:lnTo>
                      <a:pt x="0" y="965053"/>
                    </a:lnTo>
                    <a:lnTo>
                      <a:pt x="0" y="147"/>
                    </a:lnTo>
                    <a:close/>
                  </a:path>
                </a:pathLst>
              </a:custGeom>
              <a:solidFill>
                <a:srgbClr val="08A25C">
                  <a:alpha val="4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5026397" y="1711481"/>
            <a:ext cx="411893" cy="764104"/>
            <a:chOff x="4145820" y="2017870"/>
            <a:chExt cx="739948" cy="1372683"/>
          </a:xfrm>
        </p:grpSpPr>
        <p:sp>
          <p:nvSpPr>
            <p:cNvPr id="36" name="Rectangle 35"/>
            <p:cNvSpPr/>
            <p:nvPr/>
          </p:nvSpPr>
          <p:spPr>
            <a:xfrm>
              <a:off x="4459224" y="2704087"/>
              <a:ext cx="111270" cy="686466"/>
            </a:xfrm>
            <a:prstGeom prst="rect">
              <a:avLst/>
            </a:prstGeom>
            <a:solidFill>
              <a:srgbClr val="D17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4145820" y="2017870"/>
              <a:ext cx="739948" cy="739950"/>
              <a:chOff x="4033194" y="1905244"/>
              <a:chExt cx="965200" cy="965202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4033194" y="1905246"/>
                <a:ext cx="965200" cy="965200"/>
                <a:chOff x="4403168" y="1016000"/>
                <a:chExt cx="965200" cy="965200"/>
              </a:xfrm>
            </p:grpSpPr>
            <p:sp>
              <p:nvSpPr>
                <p:cNvPr id="40" name="Oval 39"/>
                <p:cNvSpPr/>
                <p:nvPr/>
              </p:nvSpPr>
              <p:spPr>
                <a:xfrm>
                  <a:off x="4403168" y="1016000"/>
                  <a:ext cx="965200" cy="965200"/>
                </a:xfrm>
                <a:prstGeom prst="ellipse">
                  <a:avLst/>
                </a:prstGeom>
                <a:solidFill>
                  <a:srgbClr val="5EC9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4545408" y="1160105"/>
                  <a:ext cx="680720" cy="680720"/>
                </a:xfrm>
                <a:prstGeom prst="ellipse">
                  <a:avLst/>
                </a:prstGeom>
                <a:solidFill>
                  <a:srgbClr val="A7E26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sp>
            <p:nvSpPr>
              <p:cNvPr id="39" name="Freeform: Shape 38"/>
              <p:cNvSpPr/>
              <p:nvPr/>
            </p:nvSpPr>
            <p:spPr>
              <a:xfrm>
                <a:off x="4514335" y="1905244"/>
                <a:ext cx="484059" cy="965200"/>
              </a:xfrm>
              <a:custGeom>
                <a:avLst/>
                <a:gdLst>
                  <a:gd name="connsiteX0" fmla="*/ 1459 w 484059"/>
                  <a:gd name="connsiteY0" fmla="*/ 0 h 965200"/>
                  <a:gd name="connsiteX1" fmla="*/ 484059 w 484059"/>
                  <a:gd name="connsiteY1" fmla="*/ 482600 h 965200"/>
                  <a:gd name="connsiteX2" fmla="*/ 1459 w 484059"/>
                  <a:gd name="connsiteY2" fmla="*/ 965200 h 965200"/>
                  <a:gd name="connsiteX3" fmla="*/ 0 w 484059"/>
                  <a:gd name="connsiteY3" fmla="*/ 965053 h 965200"/>
                  <a:gd name="connsiteX4" fmla="*/ 0 w 484059"/>
                  <a:gd name="connsiteY4" fmla="*/ 147 h 96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4059" h="965200">
                    <a:moveTo>
                      <a:pt x="1459" y="0"/>
                    </a:moveTo>
                    <a:cubicBezTo>
                      <a:pt x="267992" y="0"/>
                      <a:pt x="484059" y="216067"/>
                      <a:pt x="484059" y="482600"/>
                    </a:cubicBezTo>
                    <a:cubicBezTo>
                      <a:pt x="484059" y="749133"/>
                      <a:pt x="267992" y="965200"/>
                      <a:pt x="1459" y="965200"/>
                    </a:cubicBezTo>
                    <a:lnTo>
                      <a:pt x="0" y="965053"/>
                    </a:lnTo>
                    <a:lnTo>
                      <a:pt x="0" y="147"/>
                    </a:lnTo>
                    <a:close/>
                  </a:path>
                </a:pathLst>
              </a:custGeom>
              <a:solidFill>
                <a:srgbClr val="08A25C">
                  <a:alpha val="4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3131699" y="1747078"/>
            <a:ext cx="554961" cy="1030333"/>
            <a:chOff x="4145820" y="2017870"/>
            <a:chExt cx="739948" cy="1373777"/>
          </a:xfrm>
        </p:grpSpPr>
        <p:sp>
          <p:nvSpPr>
            <p:cNvPr id="29" name="Rectangle 28"/>
            <p:cNvSpPr/>
            <p:nvPr/>
          </p:nvSpPr>
          <p:spPr>
            <a:xfrm>
              <a:off x="4469850" y="2663835"/>
              <a:ext cx="99595" cy="727812"/>
            </a:xfrm>
            <a:prstGeom prst="rect">
              <a:avLst/>
            </a:prstGeom>
            <a:solidFill>
              <a:srgbClr val="D17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145820" y="2017870"/>
              <a:ext cx="739948" cy="739950"/>
              <a:chOff x="4033194" y="1905244"/>
              <a:chExt cx="965200" cy="965202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4033194" y="1905246"/>
                <a:ext cx="965200" cy="965200"/>
                <a:chOff x="4403168" y="1016000"/>
                <a:chExt cx="965200" cy="965200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4403168" y="1016000"/>
                  <a:ext cx="965200" cy="965200"/>
                </a:xfrm>
                <a:prstGeom prst="ellipse">
                  <a:avLst/>
                </a:prstGeom>
                <a:solidFill>
                  <a:srgbClr val="5EC9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4545408" y="1160105"/>
                  <a:ext cx="680720" cy="680720"/>
                </a:xfrm>
                <a:prstGeom prst="ellipse">
                  <a:avLst/>
                </a:prstGeom>
                <a:solidFill>
                  <a:srgbClr val="A7E26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sp>
            <p:nvSpPr>
              <p:cNvPr id="32" name="Freeform: Shape 31"/>
              <p:cNvSpPr/>
              <p:nvPr/>
            </p:nvSpPr>
            <p:spPr>
              <a:xfrm>
                <a:off x="4514335" y="1905244"/>
                <a:ext cx="484059" cy="965200"/>
              </a:xfrm>
              <a:custGeom>
                <a:avLst/>
                <a:gdLst>
                  <a:gd name="connsiteX0" fmla="*/ 1459 w 484059"/>
                  <a:gd name="connsiteY0" fmla="*/ 0 h 965200"/>
                  <a:gd name="connsiteX1" fmla="*/ 484059 w 484059"/>
                  <a:gd name="connsiteY1" fmla="*/ 482600 h 965200"/>
                  <a:gd name="connsiteX2" fmla="*/ 1459 w 484059"/>
                  <a:gd name="connsiteY2" fmla="*/ 965200 h 965200"/>
                  <a:gd name="connsiteX3" fmla="*/ 0 w 484059"/>
                  <a:gd name="connsiteY3" fmla="*/ 965053 h 965200"/>
                  <a:gd name="connsiteX4" fmla="*/ 0 w 484059"/>
                  <a:gd name="connsiteY4" fmla="*/ 147 h 96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4059" h="965200">
                    <a:moveTo>
                      <a:pt x="1459" y="0"/>
                    </a:moveTo>
                    <a:cubicBezTo>
                      <a:pt x="267992" y="0"/>
                      <a:pt x="484059" y="216067"/>
                      <a:pt x="484059" y="482600"/>
                    </a:cubicBezTo>
                    <a:cubicBezTo>
                      <a:pt x="484059" y="749133"/>
                      <a:pt x="267992" y="965200"/>
                      <a:pt x="1459" y="965200"/>
                    </a:cubicBezTo>
                    <a:lnTo>
                      <a:pt x="0" y="965053"/>
                    </a:lnTo>
                    <a:lnTo>
                      <a:pt x="0" y="147"/>
                    </a:lnTo>
                    <a:close/>
                  </a:path>
                </a:pathLst>
              </a:custGeom>
              <a:solidFill>
                <a:srgbClr val="08A25C">
                  <a:alpha val="4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2842708" y="2141656"/>
            <a:ext cx="3439534" cy="1978940"/>
            <a:chOff x="5332206" y="3817934"/>
            <a:chExt cx="4586045" cy="2229649"/>
          </a:xfrm>
        </p:grpSpPr>
        <p:sp>
          <p:nvSpPr>
            <p:cNvPr id="17" name="Freeform: Shape 16"/>
            <p:cNvSpPr/>
            <p:nvPr/>
          </p:nvSpPr>
          <p:spPr>
            <a:xfrm>
              <a:off x="5332206" y="3817934"/>
              <a:ext cx="2312297" cy="2229649"/>
            </a:xfrm>
            <a:custGeom>
              <a:avLst/>
              <a:gdLst>
                <a:gd name="connsiteX0" fmla="*/ 2312297 w 2312297"/>
                <a:gd name="connsiteY0" fmla="*/ 0 h 2229649"/>
                <a:gd name="connsiteX1" fmla="*/ 2312297 w 2312297"/>
                <a:gd name="connsiteY1" fmla="*/ 2229649 h 2229649"/>
                <a:gd name="connsiteX2" fmla="*/ 2105498 w 2312297"/>
                <a:gd name="connsiteY2" fmla="*/ 2224681 h 2229649"/>
                <a:gd name="connsiteX3" fmla="*/ 0 w 2312297"/>
                <a:gd name="connsiteY3" fmla="*/ 1114824 h 2229649"/>
                <a:gd name="connsiteX4" fmla="*/ 2105498 w 2312297"/>
                <a:gd name="connsiteY4" fmla="*/ 4967 h 2229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2297" h="2229649">
                  <a:moveTo>
                    <a:pt x="2312297" y="0"/>
                  </a:moveTo>
                  <a:lnTo>
                    <a:pt x="2312297" y="2229649"/>
                  </a:lnTo>
                  <a:lnTo>
                    <a:pt x="2105498" y="2224681"/>
                  </a:lnTo>
                  <a:cubicBezTo>
                    <a:pt x="922871" y="2167551"/>
                    <a:pt x="0" y="1692454"/>
                    <a:pt x="0" y="1114824"/>
                  </a:cubicBezTo>
                  <a:cubicBezTo>
                    <a:pt x="0" y="537195"/>
                    <a:pt x="922871" y="62098"/>
                    <a:pt x="2105498" y="4967"/>
                  </a:cubicBezTo>
                  <a:close/>
                </a:path>
              </a:pathLst>
            </a:custGeom>
            <a:solidFill>
              <a:srgbClr val="A4E2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Freeform: Shape 17"/>
            <p:cNvSpPr/>
            <p:nvPr/>
          </p:nvSpPr>
          <p:spPr>
            <a:xfrm flipH="1">
              <a:off x="7605954" y="3817934"/>
              <a:ext cx="2312297" cy="2229649"/>
            </a:xfrm>
            <a:custGeom>
              <a:avLst/>
              <a:gdLst>
                <a:gd name="connsiteX0" fmla="*/ 2312297 w 2312297"/>
                <a:gd name="connsiteY0" fmla="*/ 0 h 2229649"/>
                <a:gd name="connsiteX1" fmla="*/ 2312297 w 2312297"/>
                <a:gd name="connsiteY1" fmla="*/ 2229649 h 2229649"/>
                <a:gd name="connsiteX2" fmla="*/ 2105498 w 2312297"/>
                <a:gd name="connsiteY2" fmla="*/ 2224681 h 2229649"/>
                <a:gd name="connsiteX3" fmla="*/ 0 w 2312297"/>
                <a:gd name="connsiteY3" fmla="*/ 1114824 h 2229649"/>
                <a:gd name="connsiteX4" fmla="*/ 2105498 w 2312297"/>
                <a:gd name="connsiteY4" fmla="*/ 4967 h 2229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2297" h="2229649">
                  <a:moveTo>
                    <a:pt x="2312297" y="0"/>
                  </a:moveTo>
                  <a:lnTo>
                    <a:pt x="2312297" y="2229649"/>
                  </a:lnTo>
                  <a:lnTo>
                    <a:pt x="2105498" y="2224681"/>
                  </a:lnTo>
                  <a:cubicBezTo>
                    <a:pt x="922871" y="2167551"/>
                    <a:pt x="0" y="1692454"/>
                    <a:pt x="0" y="1114824"/>
                  </a:cubicBezTo>
                  <a:cubicBezTo>
                    <a:pt x="0" y="537195"/>
                    <a:pt x="922871" y="62098"/>
                    <a:pt x="2105498" y="4967"/>
                  </a:cubicBezTo>
                  <a:close/>
                </a:path>
              </a:pathLst>
            </a:custGeom>
            <a:solidFill>
              <a:srgbClr val="73C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318753" y="2736264"/>
            <a:ext cx="2187482" cy="1161677"/>
            <a:chOff x="5332206" y="3817934"/>
            <a:chExt cx="4586045" cy="2229649"/>
          </a:xfrm>
        </p:grpSpPr>
        <p:sp>
          <p:nvSpPr>
            <p:cNvPr id="23" name="Freeform: Shape 22"/>
            <p:cNvSpPr/>
            <p:nvPr/>
          </p:nvSpPr>
          <p:spPr>
            <a:xfrm>
              <a:off x="5332206" y="3817934"/>
              <a:ext cx="2312297" cy="2229649"/>
            </a:xfrm>
            <a:custGeom>
              <a:avLst/>
              <a:gdLst>
                <a:gd name="connsiteX0" fmla="*/ 2312297 w 2312297"/>
                <a:gd name="connsiteY0" fmla="*/ 0 h 2229649"/>
                <a:gd name="connsiteX1" fmla="*/ 2312297 w 2312297"/>
                <a:gd name="connsiteY1" fmla="*/ 2229649 h 2229649"/>
                <a:gd name="connsiteX2" fmla="*/ 2105498 w 2312297"/>
                <a:gd name="connsiteY2" fmla="*/ 2224681 h 2229649"/>
                <a:gd name="connsiteX3" fmla="*/ 0 w 2312297"/>
                <a:gd name="connsiteY3" fmla="*/ 1114824 h 2229649"/>
                <a:gd name="connsiteX4" fmla="*/ 2105498 w 2312297"/>
                <a:gd name="connsiteY4" fmla="*/ 4967 h 2229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2297" h="2229649">
                  <a:moveTo>
                    <a:pt x="2312297" y="0"/>
                  </a:moveTo>
                  <a:lnTo>
                    <a:pt x="2312297" y="2229649"/>
                  </a:lnTo>
                  <a:lnTo>
                    <a:pt x="2105498" y="2224681"/>
                  </a:lnTo>
                  <a:cubicBezTo>
                    <a:pt x="922871" y="2167551"/>
                    <a:pt x="0" y="1692454"/>
                    <a:pt x="0" y="1114824"/>
                  </a:cubicBezTo>
                  <a:cubicBezTo>
                    <a:pt x="0" y="537195"/>
                    <a:pt x="922871" y="62098"/>
                    <a:pt x="2105498" y="4967"/>
                  </a:cubicBezTo>
                  <a:close/>
                </a:path>
              </a:pathLst>
            </a:custGeom>
            <a:solidFill>
              <a:srgbClr val="A4E2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4" name="Freeform: Shape 23"/>
            <p:cNvSpPr/>
            <p:nvPr/>
          </p:nvSpPr>
          <p:spPr>
            <a:xfrm flipH="1">
              <a:off x="7605954" y="3817934"/>
              <a:ext cx="2312297" cy="2229649"/>
            </a:xfrm>
            <a:custGeom>
              <a:avLst/>
              <a:gdLst>
                <a:gd name="connsiteX0" fmla="*/ 2312297 w 2312297"/>
                <a:gd name="connsiteY0" fmla="*/ 0 h 2229649"/>
                <a:gd name="connsiteX1" fmla="*/ 2312297 w 2312297"/>
                <a:gd name="connsiteY1" fmla="*/ 2229649 h 2229649"/>
                <a:gd name="connsiteX2" fmla="*/ 2105498 w 2312297"/>
                <a:gd name="connsiteY2" fmla="*/ 2224681 h 2229649"/>
                <a:gd name="connsiteX3" fmla="*/ 0 w 2312297"/>
                <a:gd name="connsiteY3" fmla="*/ 1114824 h 2229649"/>
                <a:gd name="connsiteX4" fmla="*/ 2105498 w 2312297"/>
                <a:gd name="connsiteY4" fmla="*/ 4967 h 2229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2297" h="2229649">
                  <a:moveTo>
                    <a:pt x="2312297" y="0"/>
                  </a:moveTo>
                  <a:lnTo>
                    <a:pt x="2312297" y="2229649"/>
                  </a:lnTo>
                  <a:lnTo>
                    <a:pt x="2105498" y="2224681"/>
                  </a:lnTo>
                  <a:cubicBezTo>
                    <a:pt x="922871" y="2167551"/>
                    <a:pt x="0" y="1692454"/>
                    <a:pt x="0" y="1114824"/>
                  </a:cubicBezTo>
                  <a:cubicBezTo>
                    <a:pt x="0" y="537195"/>
                    <a:pt x="922871" y="62098"/>
                    <a:pt x="2105498" y="4967"/>
                  </a:cubicBezTo>
                  <a:close/>
                </a:path>
              </a:pathLst>
            </a:custGeom>
            <a:solidFill>
              <a:srgbClr val="73C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451478" y="2625306"/>
            <a:ext cx="2187482" cy="1161677"/>
            <a:chOff x="5332206" y="3817934"/>
            <a:chExt cx="4586045" cy="2229649"/>
          </a:xfrm>
        </p:grpSpPr>
        <p:sp>
          <p:nvSpPr>
            <p:cNvPr id="20" name="Freeform: Shape 19"/>
            <p:cNvSpPr/>
            <p:nvPr/>
          </p:nvSpPr>
          <p:spPr>
            <a:xfrm>
              <a:off x="5332206" y="3817934"/>
              <a:ext cx="2312297" cy="2229649"/>
            </a:xfrm>
            <a:custGeom>
              <a:avLst/>
              <a:gdLst>
                <a:gd name="connsiteX0" fmla="*/ 2312297 w 2312297"/>
                <a:gd name="connsiteY0" fmla="*/ 0 h 2229649"/>
                <a:gd name="connsiteX1" fmla="*/ 2312297 w 2312297"/>
                <a:gd name="connsiteY1" fmla="*/ 2229649 h 2229649"/>
                <a:gd name="connsiteX2" fmla="*/ 2105498 w 2312297"/>
                <a:gd name="connsiteY2" fmla="*/ 2224681 h 2229649"/>
                <a:gd name="connsiteX3" fmla="*/ 0 w 2312297"/>
                <a:gd name="connsiteY3" fmla="*/ 1114824 h 2229649"/>
                <a:gd name="connsiteX4" fmla="*/ 2105498 w 2312297"/>
                <a:gd name="connsiteY4" fmla="*/ 4967 h 2229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2297" h="2229649">
                  <a:moveTo>
                    <a:pt x="2312297" y="0"/>
                  </a:moveTo>
                  <a:lnTo>
                    <a:pt x="2312297" y="2229649"/>
                  </a:lnTo>
                  <a:lnTo>
                    <a:pt x="2105498" y="2224681"/>
                  </a:lnTo>
                  <a:cubicBezTo>
                    <a:pt x="922871" y="2167551"/>
                    <a:pt x="0" y="1692454"/>
                    <a:pt x="0" y="1114824"/>
                  </a:cubicBezTo>
                  <a:cubicBezTo>
                    <a:pt x="0" y="537195"/>
                    <a:pt x="922871" y="62098"/>
                    <a:pt x="2105498" y="4967"/>
                  </a:cubicBezTo>
                  <a:close/>
                </a:path>
              </a:pathLst>
            </a:custGeom>
            <a:solidFill>
              <a:srgbClr val="A4E2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1" name="Freeform: Shape 20"/>
            <p:cNvSpPr/>
            <p:nvPr/>
          </p:nvSpPr>
          <p:spPr>
            <a:xfrm flipH="1">
              <a:off x="7605954" y="3817934"/>
              <a:ext cx="2312297" cy="2229649"/>
            </a:xfrm>
            <a:custGeom>
              <a:avLst/>
              <a:gdLst>
                <a:gd name="connsiteX0" fmla="*/ 2312297 w 2312297"/>
                <a:gd name="connsiteY0" fmla="*/ 0 h 2229649"/>
                <a:gd name="connsiteX1" fmla="*/ 2312297 w 2312297"/>
                <a:gd name="connsiteY1" fmla="*/ 2229649 h 2229649"/>
                <a:gd name="connsiteX2" fmla="*/ 2105498 w 2312297"/>
                <a:gd name="connsiteY2" fmla="*/ 2224681 h 2229649"/>
                <a:gd name="connsiteX3" fmla="*/ 0 w 2312297"/>
                <a:gd name="connsiteY3" fmla="*/ 1114824 h 2229649"/>
                <a:gd name="connsiteX4" fmla="*/ 2105498 w 2312297"/>
                <a:gd name="connsiteY4" fmla="*/ 4967 h 2229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2297" h="2229649">
                  <a:moveTo>
                    <a:pt x="2312297" y="0"/>
                  </a:moveTo>
                  <a:lnTo>
                    <a:pt x="2312297" y="2229649"/>
                  </a:lnTo>
                  <a:lnTo>
                    <a:pt x="2105498" y="2224681"/>
                  </a:lnTo>
                  <a:cubicBezTo>
                    <a:pt x="922871" y="2167551"/>
                    <a:pt x="0" y="1692454"/>
                    <a:pt x="0" y="1114824"/>
                  </a:cubicBezTo>
                  <a:cubicBezTo>
                    <a:pt x="0" y="537195"/>
                    <a:pt x="922871" y="62098"/>
                    <a:pt x="2105498" y="4967"/>
                  </a:cubicBezTo>
                  <a:close/>
                </a:path>
              </a:pathLst>
            </a:custGeom>
            <a:solidFill>
              <a:srgbClr val="73C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59507" y="2516180"/>
            <a:ext cx="811608" cy="926709"/>
            <a:chOff x="5692822" y="3319846"/>
            <a:chExt cx="797654" cy="910776"/>
          </a:xfrm>
        </p:grpSpPr>
        <p:sp>
          <p:nvSpPr>
            <p:cNvPr id="10" name="Freeform: Shape 9"/>
            <p:cNvSpPr/>
            <p:nvPr/>
          </p:nvSpPr>
          <p:spPr>
            <a:xfrm rot="2511723" flipH="1">
              <a:off x="5692822" y="3319848"/>
              <a:ext cx="731802" cy="910774"/>
            </a:xfrm>
            <a:custGeom>
              <a:avLst/>
              <a:gdLst>
                <a:gd name="connsiteX0" fmla="*/ 731802 w 731802"/>
                <a:gd name="connsiteY0" fmla="*/ 0 h 910774"/>
                <a:gd name="connsiteX1" fmla="*/ 730293 w 731802"/>
                <a:gd name="connsiteY1" fmla="*/ 0 h 910774"/>
                <a:gd name="connsiteX2" fmla="*/ 0 w 731802"/>
                <a:gd name="connsiteY2" fmla="*/ 815011 h 910774"/>
                <a:gd name="connsiteX3" fmla="*/ 21804 w 731802"/>
                <a:gd name="connsiteY3" fmla="*/ 833001 h 910774"/>
                <a:gd name="connsiteX4" fmla="*/ 276415 w 731802"/>
                <a:gd name="connsiteY4" fmla="*/ 910774 h 910774"/>
                <a:gd name="connsiteX5" fmla="*/ 731802 w 731802"/>
                <a:gd name="connsiteY5" fmla="*/ 455387 h 910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1802" h="910774">
                  <a:moveTo>
                    <a:pt x="731802" y="0"/>
                  </a:moveTo>
                  <a:lnTo>
                    <a:pt x="730293" y="0"/>
                  </a:lnTo>
                  <a:lnTo>
                    <a:pt x="0" y="815011"/>
                  </a:lnTo>
                  <a:lnTo>
                    <a:pt x="21804" y="833001"/>
                  </a:lnTo>
                  <a:cubicBezTo>
                    <a:pt x="94484" y="882103"/>
                    <a:pt x="182101" y="910774"/>
                    <a:pt x="276415" y="910774"/>
                  </a:cubicBezTo>
                  <a:cubicBezTo>
                    <a:pt x="527918" y="910774"/>
                    <a:pt x="731802" y="706890"/>
                    <a:pt x="731802" y="455387"/>
                  </a:cubicBezTo>
                  <a:close/>
                </a:path>
              </a:pathLst>
            </a:custGeom>
            <a:solidFill>
              <a:srgbClr val="0FB8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Freeform: Shape 10"/>
            <p:cNvSpPr/>
            <p:nvPr/>
          </p:nvSpPr>
          <p:spPr>
            <a:xfrm rot="19088277">
              <a:off x="5758674" y="3319846"/>
              <a:ext cx="731802" cy="910774"/>
            </a:xfrm>
            <a:custGeom>
              <a:avLst/>
              <a:gdLst>
                <a:gd name="connsiteX0" fmla="*/ 731802 w 731802"/>
                <a:gd name="connsiteY0" fmla="*/ 0 h 910774"/>
                <a:gd name="connsiteX1" fmla="*/ 730293 w 731802"/>
                <a:gd name="connsiteY1" fmla="*/ 0 h 910774"/>
                <a:gd name="connsiteX2" fmla="*/ 0 w 731802"/>
                <a:gd name="connsiteY2" fmla="*/ 815011 h 910774"/>
                <a:gd name="connsiteX3" fmla="*/ 21804 w 731802"/>
                <a:gd name="connsiteY3" fmla="*/ 833001 h 910774"/>
                <a:gd name="connsiteX4" fmla="*/ 276415 w 731802"/>
                <a:gd name="connsiteY4" fmla="*/ 910774 h 910774"/>
                <a:gd name="connsiteX5" fmla="*/ 731802 w 731802"/>
                <a:gd name="connsiteY5" fmla="*/ 455387 h 910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1802" h="910774">
                  <a:moveTo>
                    <a:pt x="731802" y="0"/>
                  </a:moveTo>
                  <a:lnTo>
                    <a:pt x="730293" y="0"/>
                  </a:lnTo>
                  <a:lnTo>
                    <a:pt x="0" y="815011"/>
                  </a:lnTo>
                  <a:lnTo>
                    <a:pt x="21804" y="833001"/>
                  </a:lnTo>
                  <a:cubicBezTo>
                    <a:pt x="94484" y="882103"/>
                    <a:pt x="182101" y="910774"/>
                    <a:pt x="276415" y="910774"/>
                  </a:cubicBezTo>
                  <a:cubicBezTo>
                    <a:pt x="527918" y="910774"/>
                    <a:pt x="731802" y="706890"/>
                    <a:pt x="731802" y="455387"/>
                  </a:cubicBezTo>
                  <a:close/>
                </a:path>
              </a:pathLst>
            </a:custGeom>
            <a:solidFill>
              <a:srgbClr val="157D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62" name="Rectangle: Rounded Corners 61"/>
          <p:cNvSpPr/>
          <p:nvPr/>
        </p:nvSpPr>
        <p:spPr>
          <a:xfrm>
            <a:off x="1058554" y="1165232"/>
            <a:ext cx="1062800" cy="2788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71" name="Rectangle: Rounded Corners 70"/>
          <p:cNvSpPr/>
          <p:nvPr/>
        </p:nvSpPr>
        <p:spPr>
          <a:xfrm>
            <a:off x="2025614" y="753769"/>
            <a:ext cx="1062800" cy="2788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72" name="Rectangle: Rounded Corners 71"/>
          <p:cNvSpPr/>
          <p:nvPr/>
        </p:nvSpPr>
        <p:spPr>
          <a:xfrm>
            <a:off x="7087492" y="1168942"/>
            <a:ext cx="1062800" cy="2788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73" name="Rectangle: Rounded Corners 72"/>
          <p:cNvSpPr/>
          <p:nvPr/>
        </p:nvSpPr>
        <p:spPr>
          <a:xfrm>
            <a:off x="6117499" y="757480"/>
            <a:ext cx="1062800" cy="2788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6266063" y="2868888"/>
            <a:ext cx="554961" cy="554963"/>
            <a:chOff x="4033194" y="1905244"/>
            <a:chExt cx="965200" cy="965202"/>
          </a:xfrm>
        </p:grpSpPr>
        <p:grpSp>
          <p:nvGrpSpPr>
            <p:cNvPr id="102" name="Group 101"/>
            <p:cNvGrpSpPr/>
            <p:nvPr/>
          </p:nvGrpSpPr>
          <p:grpSpPr>
            <a:xfrm>
              <a:off x="4033194" y="1905246"/>
              <a:ext cx="965200" cy="965200"/>
              <a:chOff x="4403168" y="1016000"/>
              <a:chExt cx="965200" cy="965200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4403168" y="1016000"/>
                <a:ext cx="965200" cy="965200"/>
              </a:xfrm>
              <a:prstGeom prst="ellipse">
                <a:avLst/>
              </a:prstGeom>
              <a:solidFill>
                <a:srgbClr val="5EC9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4545408" y="1160105"/>
                <a:ext cx="680720" cy="680720"/>
              </a:xfrm>
              <a:prstGeom prst="ellipse">
                <a:avLst/>
              </a:prstGeom>
              <a:solidFill>
                <a:srgbClr val="A7E2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103" name="Freeform: Shape 102"/>
            <p:cNvSpPr/>
            <p:nvPr/>
          </p:nvSpPr>
          <p:spPr>
            <a:xfrm>
              <a:off x="4514335" y="1905244"/>
              <a:ext cx="484059" cy="965200"/>
            </a:xfrm>
            <a:custGeom>
              <a:avLst/>
              <a:gdLst>
                <a:gd name="connsiteX0" fmla="*/ 1459 w 484059"/>
                <a:gd name="connsiteY0" fmla="*/ 0 h 965200"/>
                <a:gd name="connsiteX1" fmla="*/ 484059 w 484059"/>
                <a:gd name="connsiteY1" fmla="*/ 482600 h 965200"/>
                <a:gd name="connsiteX2" fmla="*/ 1459 w 484059"/>
                <a:gd name="connsiteY2" fmla="*/ 965200 h 965200"/>
                <a:gd name="connsiteX3" fmla="*/ 0 w 484059"/>
                <a:gd name="connsiteY3" fmla="*/ 965053 h 965200"/>
                <a:gd name="connsiteX4" fmla="*/ 0 w 484059"/>
                <a:gd name="connsiteY4" fmla="*/ 147 h 96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4059" h="965200">
                  <a:moveTo>
                    <a:pt x="1459" y="0"/>
                  </a:moveTo>
                  <a:cubicBezTo>
                    <a:pt x="267992" y="0"/>
                    <a:pt x="484059" y="216067"/>
                    <a:pt x="484059" y="482600"/>
                  </a:cubicBezTo>
                  <a:cubicBezTo>
                    <a:pt x="484059" y="749133"/>
                    <a:pt x="267992" y="965200"/>
                    <a:pt x="1459" y="965200"/>
                  </a:cubicBezTo>
                  <a:lnTo>
                    <a:pt x="0" y="965053"/>
                  </a:lnTo>
                  <a:lnTo>
                    <a:pt x="0" y="147"/>
                  </a:lnTo>
                  <a:close/>
                </a:path>
              </a:pathLst>
            </a:custGeom>
            <a:solidFill>
              <a:srgbClr val="08A25C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sp>
        <p:nvSpPr>
          <p:cNvPr id="106" name="Oval 105"/>
          <p:cNvSpPr/>
          <p:nvPr/>
        </p:nvSpPr>
        <p:spPr>
          <a:xfrm>
            <a:off x="6903715" y="2920349"/>
            <a:ext cx="554961" cy="554961"/>
          </a:xfrm>
          <a:prstGeom prst="ellipse">
            <a:avLst/>
          </a:prstGeom>
          <a:solidFill>
            <a:srgbClr val="157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grpSp>
        <p:nvGrpSpPr>
          <p:cNvPr id="107" name="Group 106"/>
          <p:cNvGrpSpPr/>
          <p:nvPr/>
        </p:nvGrpSpPr>
        <p:grpSpPr>
          <a:xfrm>
            <a:off x="3531590" y="2840608"/>
            <a:ext cx="554961" cy="554963"/>
            <a:chOff x="4033194" y="1905244"/>
            <a:chExt cx="965200" cy="965202"/>
          </a:xfrm>
        </p:grpSpPr>
        <p:grpSp>
          <p:nvGrpSpPr>
            <p:cNvPr id="108" name="Group 107"/>
            <p:cNvGrpSpPr/>
            <p:nvPr/>
          </p:nvGrpSpPr>
          <p:grpSpPr>
            <a:xfrm>
              <a:off x="4033194" y="1905246"/>
              <a:ext cx="965200" cy="965200"/>
              <a:chOff x="4403168" y="1016000"/>
              <a:chExt cx="965200" cy="965200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4403168" y="1016000"/>
                <a:ext cx="965200" cy="965200"/>
              </a:xfrm>
              <a:prstGeom prst="ellipse">
                <a:avLst/>
              </a:prstGeom>
              <a:solidFill>
                <a:srgbClr val="157D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4545408" y="1160105"/>
                <a:ext cx="680720" cy="680720"/>
              </a:xfrm>
              <a:prstGeom prst="ellipse">
                <a:avLst/>
              </a:prstGeom>
              <a:solidFill>
                <a:srgbClr val="A7E2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109" name="Freeform: Shape 108"/>
            <p:cNvSpPr/>
            <p:nvPr/>
          </p:nvSpPr>
          <p:spPr>
            <a:xfrm>
              <a:off x="4514335" y="1905244"/>
              <a:ext cx="484059" cy="965200"/>
            </a:xfrm>
            <a:custGeom>
              <a:avLst/>
              <a:gdLst>
                <a:gd name="connsiteX0" fmla="*/ 1459 w 484059"/>
                <a:gd name="connsiteY0" fmla="*/ 0 h 965200"/>
                <a:gd name="connsiteX1" fmla="*/ 484059 w 484059"/>
                <a:gd name="connsiteY1" fmla="*/ 482600 h 965200"/>
                <a:gd name="connsiteX2" fmla="*/ 1459 w 484059"/>
                <a:gd name="connsiteY2" fmla="*/ 965200 h 965200"/>
                <a:gd name="connsiteX3" fmla="*/ 0 w 484059"/>
                <a:gd name="connsiteY3" fmla="*/ 965053 h 965200"/>
                <a:gd name="connsiteX4" fmla="*/ 0 w 484059"/>
                <a:gd name="connsiteY4" fmla="*/ 147 h 96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4059" h="965200">
                  <a:moveTo>
                    <a:pt x="1459" y="0"/>
                  </a:moveTo>
                  <a:cubicBezTo>
                    <a:pt x="267992" y="0"/>
                    <a:pt x="484059" y="216067"/>
                    <a:pt x="484059" y="482600"/>
                  </a:cubicBezTo>
                  <a:cubicBezTo>
                    <a:pt x="484059" y="749133"/>
                    <a:pt x="267992" y="965200"/>
                    <a:pt x="1459" y="965200"/>
                  </a:cubicBezTo>
                  <a:lnTo>
                    <a:pt x="0" y="965053"/>
                  </a:lnTo>
                  <a:lnTo>
                    <a:pt x="0" y="147"/>
                  </a:lnTo>
                  <a:close/>
                </a:path>
              </a:pathLst>
            </a:custGeom>
            <a:solidFill>
              <a:srgbClr val="08A25C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2128421" y="2917774"/>
            <a:ext cx="554961" cy="554963"/>
            <a:chOff x="4033194" y="1905244"/>
            <a:chExt cx="965200" cy="965202"/>
          </a:xfrm>
        </p:grpSpPr>
        <p:grpSp>
          <p:nvGrpSpPr>
            <p:cNvPr id="113" name="Group 112"/>
            <p:cNvGrpSpPr/>
            <p:nvPr/>
          </p:nvGrpSpPr>
          <p:grpSpPr>
            <a:xfrm>
              <a:off x="4033194" y="1905246"/>
              <a:ext cx="965200" cy="965200"/>
              <a:chOff x="4403168" y="1016000"/>
              <a:chExt cx="965200" cy="965200"/>
            </a:xfrm>
          </p:grpSpPr>
          <p:sp>
            <p:nvSpPr>
              <p:cNvPr id="115" name="Oval 114"/>
              <p:cNvSpPr/>
              <p:nvPr/>
            </p:nvSpPr>
            <p:spPr>
              <a:xfrm>
                <a:off x="4403168" y="1016000"/>
                <a:ext cx="965200" cy="965200"/>
              </a:xfrm>
              <a:prstGeom prst="ellipse">
                <a:avLst/>
              </a:prstGeom>
              <a:solidFill>
                <a:srgbClr val="5EC9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4545408" y="1160105"/>
                <a:ext cx="680720" cy="680720"/>
              </a:xfrm>
              <a:prstGeom prst="ellipse">
                <a:avLst/>
              </a:prstGeom>
              <a:solidFill>
                <a:srgbClr val="A7E2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114" name="Freeform: Shape 113"/>
            <p:cNvSpPr/>
            <p:nvPr/>
          </p:nvSpPr>
          <p:spPr>
            <a:xfrm>
              <a:off x="4514335" y="1905244"/>
              <a:ext cx="484059" cy="965200"/>
            </a:xfrm>
            <a:custGeom>
              <a:avLst/>
              <a:gdLst>
                <a:gd name="connsiteX0" fmla="*/ 1459 w 484059"/>
                <a:gd name="connsiteY0" fmla="*/ 0 h 965200"/>
                <a:gd name="connsiteX1" fmla="*/ 484059 w 484059"/>
                <a:gd name="connsiteY1" fmla="*/ 482600 h 965200"/>
                <a:gd name="connsiteX2" fmla="*/ 1459 w 484059"/>
                <a:gd name="connsiteY2" fmla="*/ 965200 h 965200"/>
                <a:gd name="connsiteX3" fmla="*/ 0 w 484059"/>
                <a:gd name="connsiteY3" fmla="*/ 965053 h 965200"/>
                <a:gd name="connsiteX4" fmla="*/ 0 w 484059"/>
                <a:gd name="connsiteY4" fmla="*/ 147 h 96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4059" h="965200">
                  <a:moveTo>
                    <a:pt x="1459" y="0"/>
                  </a:moveTo>
                  <a:cubicBezTo>
                    <a:pt x="267992" y="0"/>
                    <a:pt x="484059" y="216067"/>
                    <a:pt x="484059" y="482600"/>
                  </a:cubicBezTo>
                  <a:cubicBezTo>
                    <a:pt x="484059" y="749133"/>
                    <a:pt x="267992" y="965200"/>
                    <a:pt x="1459" y="965200"/>
                  </a:cubicBezTo>
                  <a:lnTo>
                    <a:pt x="0" y="965053"/>
                  </a:lnTo>
                  <a:lnTo>
                    <a:pt x="0" y="147"/>
                  </a:lnTo>
                  <a:close/>
                </a:path>
              </a:pathLst>
            </a:custGeom>
            <a:solidFill>
              <a:srgbClr val="08A25C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sp>
        <p:nvSpPr>
          <p:cNvPr id="117" name="Oval 116"/>
          <p:cNvSpPr/>
          <p:nvPr/>
        </p:nvSpPr>
        <p:spPr>
          <a:xfrm>
            <a:off x="2812795" y="2977603"/>
            <a:ext cx="467123" cy="467123"/>
          </a:xfrm>
          <a:prstGeom prst="ellipse">
            <a:avLst/>
          </a:prstGeom>
          <a:solidFill>
            <a:srgbClr val="157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18" name="Oval 117"/>
          <p:cNvSpPr/>
          <p:nvPr/>
        </p:nvSpPr>
        <p:spPr>
          <a:xfrm>
            <a:off x="5000995" y="2901917"/>
            <a:ext cx="554961" cy="554961"/>
          </a:xfrm>
          <a:prstGeom prst="ellipse">
            <a:avLst/>
          </a:prstGeom>
          <a:solidFill>
            <a:srgbClr val="157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grpSp>
        <p:nvGrpSpPr>
          <p:cNvPr id="120" name="Group 119"/>
          <p:cNvGrpSpPr/>
          <p:nvPr/>
        </p:nvGrpSpPr>
        <p:grpSpPr>
          <a:xfrm>
            <a:off x="4479061" y="2820085"/>
            <a:ext cx="440033" cy="502437"/>
            <a:chOff x="5692822" y="3319846"/>
            <a:chExt cx="797654" cy="910776"/>
          </a:xfrm>
        </p:grpSpPr>
        <p:sp>
          <p:nvSpPr>
            <p:cNvPr id="121" name="Freeform: Shape 120"/>
            <p:cNvSpPr/>
            <p:nvPr/>
          </p:nvSpPr>
          <p:spPr>
            <a:xfrm rot="2511723" flipH="1">
              <a:off x="5692822" y="3319848"/>
              <a:ext cx="731802" cy="910774"/>
            </a:xfrm>
            <a:custGeom>
              <a:avLst/>
              <a:gdLst>
                <a:gd name="connsiteX0" fmla="*/ 731802 w 731802"/>
                <a:gd name="connsiteY0" fmla="*/ 0 h 910774"/>
                <a:gd name="connsiteX1" fmla="*/ 730293 w 731802"/>
                <a:gd name="connsiteY1" fmla="*/ 0 h 910774"/>
                <a:gd name="connsiteX2" fmla="*/ 0 w 731802"/>
                <a:gd name="connsiteY2" fmla="*/ 815011 h 910774"/>
                <a:gd name="connsiteX3" fmla="*/ 21804 w 731802"/>
                <a:gd name="connsiteY3" fmla="*/ 833001 h 910774"/>
                <a:gd name="connsiteX4" fmla="*/ 276415 w 731802"/>
                <a:gd name="connsiteY4" fmla="*/ 910774 h 910774"/>
                <a:gd name="connsiteX5" fmla="*/ 731802 w 731802"/>
                <a:gd name="connsiteY5" fmla="*/ 455387 h 910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1802" h="910774">
                  <a:moveTo>
                    <a:pt x="731802" y="0"/>
                  </a:moveTo>
                  <a:lnTo>
                    <a:pt x="730293" y="0"/>
                  </a:lnTo>
                  <a:lnTo>
                    <a:pt x="0" y="815011"/>
                  </a:lnTo>
                  <a:lnTo>
                    <a:pt x="21804" y="833001"/>
                  </a:lnTo>
                  <a:cubicBezTo>
                    <a:pt x="94484" y="882103"/>
                    <a:pt x="182101" y="910774"/>
                    <a:pt x="276415" y="910774"/>
                  </a:cubicBezTo>
                  <a:cubicBezTo>
                    <a:pt x="527918" y="910774"/>
                    <a:pt x="731802" y="706890"/>
                    <a:pt x="731802" y="455387"/>
                  </a:cubicBezTo>
                  <a:close/>
                </a:path>
              </a:pathLst>
            </a:custGeom>
            <a:solidFill>
              <a:srgbClr val="0FB8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2" name="Freeform: Shape 121"/>
            <p:cNvSpPr/>
            <p:nvPr/>
          </p:nvSpPr>
          <p:spPr>
            <a:xfrm rot="19088277">
              <a:off x="5758674" y="3319846"/>
              <a:ext cx="731802" cy="910774"/>
            </a:xfrm>
            <a:custGeom>
              <a:avLst/>
              <a:gdLst>
                <a:gd name="connsiteX0" fmla="*/ 731802 w 731802"/>
                <a:gd name="connsiteY0" fmla="*/ 0 h 910774"/>
                <a:gd name="connsiteX1" fmla="*/ 730293 w 731802"/>
                <a:gd name="connsiteY1" fmla="*/ 0 h 910774"/>
                <a:gd name="connsiteX2" fmla="*/ 0 w 731802"/>
                <a:gd name="connsiteY2" fmla="*/ 815011 h 910774"/>
                <a:gd name="connsiteX3" fmla="*/ 21804 w 731802"/>
                <a:gd name="connsiteY3" fmla="*/ 833001 h 910774"/>
                <a:gd name="connsiteX4" fmla="*/ 276415 w 731802"/>
                <a:gd name="connsiteY4" fmla="*/ 910774 h 910774"/>
                <a:gd name="connsiteX5" fmla="*/ 731802 w 731802"/>
                <a:gd name="connsiteY5" fmla="*/ 455387 h 910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1802" h="910774">
                  <a:moveTo>
                    <a:pt x="731802" y="0"/>
                  </a:moveTo>
                  <a:lnTo>
                    <a:pt x="730293" y="0"/>
                  </a:lnTo>
                  <a:lnTo>
                    <a:pt x="0" y="815011"/>
                  </a:lnTo>
                  <a:lnTo>
                    <a:pt x="21804" y="833001"/>
                  </a:lnTo>
                  <a:cubicBezTo>
                    <a:pt x="94484" y="882103"/>
                    <a:pt x="182101" y="910774"/>
                    <a:pt x="276415" y="910774"/>
                  </a:cubicBezTo>
                  <a:cubicBezTo>
                    <a:pt x="527918" y="910774"/>
                    <a:pt x="731802" y="706890"/>
                    <a:pt x="731802" y="455387"/>
                  </a:cubicBezTo>
                  <a:close/>
                </a:path>
              </a:pathLst>
            </a:custGeom>
            <a:solidFill>
              <a:srgbClr val="157D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1452239" y="2675128"/>
            <a:ext cx="759884" cy="867650"/>
            <a:chOff x="5692822" y="3319846"/>
            <a:chExt cx="797654" cy="910776"/>
          </a:xfrm>
        </p:grpSpPr>
        <p:sp>
          <p:nvSpPr>
            <p:cNvPr id="124" name="Freeform: Shape 123"/>
            <p:cNvSpPr/>
            <p:nvPr/>
          </p:nvSpPr>
          <p:spPr>
            <a:xfrm rot="2511723" flipH="1">
              <a:off x="5692822" y="3319848"/>
              <a:ext cx="731802" cy="910774"/>
            </a:xfrm>
            <a:custGeom>
              <a:avLst/>
              <a:gdLst>
                <a:gd name="connsiteX0" fmla="*/ 731802 w 731802"/>
                <a:gd name="connsiteY0" fmla="*/ 0 h 910774"/>
                <a:gd name="connsiteX1" fmla="*/ 730293 w 731802"/>
                <a:gd name="connsiteY1" fmla="*/ 0 h 910774"/>
                <a:gd name="connsiteX2" fmla="*/ 0 w 731802"/>
                <a:gd name="connsiteY2" fmla="*/ 815011 h 910774"/>
                <a:gd name="connsiteX3" fmla="*/ 21804 w 731802"/>
                <a:gd name="connsiteY3" fmla="*/ 833001 h 910774"/>
                <a:gd name="connsiteX4" fmla="*/ 276415 w 731802"/>
                <a:gd name="connsiteY4" fmla="*/ 910774 h 910774"/>
                <a:gd name="connsiteX5" fmla="*/ 731802 w 731802"/>
                <a:gd name="connsiteY5" fmla="*/ 455387 h 910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1802" h="910774">
                  <a:moveTo>
                    <a:pt x="731802" y="0"/>
                  </a:moveTo>
                  <a:lnTo>
                    <a:pt x="730293" y="0"/>
                  </a:lnTo>
                  <a:lnTo>
                    <a:pt x="0" y="815011"/>
                  </a:lnTo>
                  <a:lnTo>
                    <a:pt x="21804" y="833001"/>
                  </a:lnTo>
                  <a:cubicBezTo>
                    <a:pt x="94484" y="882103"/>
                    <a:pt x="182101" y="910774"/>
                    <a:pt x="276415" y="910774"/>
                  </a:cubicBezTo>
                  <a:cubicBezTo>
                    <a:pt x="527918" y="910774"/>
                    <a:pt x="731802" y="706890"/>
                    <a:pt x="731802" y="455387"/>
                  </a:cubicBezTo>
                  <a:close/>
                </a:path>
              </a:pathLst>
            </a:custGeom>
            <a:solidFill>
              <a:srgbClr val="0FB8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5" name="Freeform: Shape 124"/>
            <p:cNvSpPr/>
            <p:nvPr/>
          </p:nvSpPr>
          <p:spPr>
            <a:xfrm rot="19088277">
              <a:off x="5758674" y="3319846"/>
              <a:ext cx="731802" cy="910774"/>
            </a:xfrm>
            <a:custGeom>
              <a:avLst/>
              <a:gdLst>
                <a:gd name="connsiteX0" fmla="*/ 731802 w 731802"/>
                <a:gd name="connsiteY0" fmla="*/ 0 h 910774"/>
                <a:gd name="connsiteX1" fmla="*/ 730293 w 731802"/>
                <a:gd name="connsiteY1" fmla="*/ 0 h 910774"/>
                <a:gd name="connsiteX2" fmla="*/ 0 w 731802"/>
                <a:gd name="connsiteY2" fmla="*/ 815011 h 910774"/>
                <a:gd name="connsiteX3" fmla="*/ 21804 w 731802"/>
                <a:gd name="connsiteY3" fmla="*/ 833001 h 910774"/>
                <a:gd name="connsiteX4" fmla="*/ 276415 w 731802"/>
                <a:gd name="connsiteY4" fmla="*/ 910774 h 910774"/>
                <a:gd name="connsiteX5" fmla="*/ 731802 w 731802"/>
                <a:gd name="connsiteY5" fmla="*/ 455387 h 910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1802" h="910774">
                  <a:moveTo>
                    <a:pt x="731802" y="0"/>
                  </a:moveTo>
                  <a:lnTo>
                    <a:pt x="730293" y="0"/>
                  </a:lnTo>
                  <a:lnTo>
                    <a:pt x="0" y="815011"/>
                  </a:lnTo>
                  <a:lnTo>
                    <a:pt x="21804" y="833001"/>
                  </a:lnTo>
                  <a:cubicBezTo>
                    <a:pt x="94484" y="882103"/>
                    <a:pt x="182101" y="910774"/>
                    <a:pt x="276415" y="910774"/>
                  </a:cubicBezTo>
                  <a:cubicBezTo>
                    <a:pt x="527918" y="910774"/>
                    <a:pt x="731802" y="706890"/>
                    <a:pt x="731802" y="455387"/>
                  </a:cubicBezTo>
                  <a:close/>
                </a:path>
              </a:pathLst>
            </a:custGeom>
            <a:solidFill>
              <a:srgbClr val="157D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262001" y="2951746"/>
            <a:ext cx="599457" cy="684471"/>
            <a:chOff x="5692822" y="3319846"/>
            <a:chExt cx="797654" cy="910776"/>
          </a:xfrm>
        </p:grpSpPr>
        <p:sp>
          <p:nvSpPr>
            <p:cNvPr id="130" name="Freeform: Shape 129"/>
            <p:cNvSpPr/>
            <p:nvPr/>
          </p:nvSpPr>
          <p:spPr>
            <a:xfrm rot="2511723" flipH="1">
              <a:off x="5692822" y="3319848"/>
              <a:ext cx="731802" cy="910774"/>
            </a:xfrm>
            <a:custGeom>
              <a:avLst/>
              <a:gdLst>
                <a:gd name="connsiteX0" fmla="*/ 731802 w 731802"/>
                <a:gd name="connsiteY0" fmla="*/ 0 h 910774"/>
                <a:gd name="connsiteX1" fmla="*/ 730293 w 731802"/>
                <a:gd name="connsiteY1" fmla="*/ 0 h 910774"/>
                <a:gd name="connsiteX2" fmla="*/ 0 w 731802"/>
                <a:gd name="connsiteY2" fmla="*/ 815011 h 910774"/>
                <a:gd name="connsiteX3" fmla="*/ 21804 w 731802"/>
                <a:gd name="connsiteY3" fmla="*/ 833001 h 910774"/>
                <a:gd name="connsiteX4" fmla="*/ 276415 w 731802"/>
                <a:gd name="connsiteY4" fmla="*/ 910774 h 910774"/>
                <a:gd name="connsiteX5" fmla="*/ 731802 w 731802"/>
                <a:gd name="connsiteY5" fmla="*/ 455387 h 910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1802" h="910774">
                  <a:moveTo>
                    <a:pt x="731802" y="0"/>
                  </a:moveTo>
                  <a:lnTo>
                    <a:pt x="730293" y="0"/>
                  </a:lnTo>
                  <a:lnTo>
                    <a:pt x="0" y="815011"/>
                  </a:lnTo>
                  <a:lnTo>
                    <a:pt x="21804" y="833001"/>
                  </a:lnTo>
                  <a:cubicBezTo>
                    <a:pt x="94484" y="882103"/>
                    <a:pt x="182101" y="910774"/>
                    <a:pt x="276415" y="910774"/>
                  </a:cubicBezTo>
                  <a:cubicBezTo>
                    <a:pt x="527918" y="910774"/>
                    <a:pt x="731802" y="706890"/>
                    <a:pt x="731802" y="455387"/>
                  </a:cubicBezTo>
                  <a:close/>
                </a:path>
              </a:pathLst>
            </a:custGeom>
            <a:solidFill>
              <a:srgbClr val="0FB8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1" name="Freeform: Shape 130"/>
            <p:cNvSpPr/>
            <p:nvPr/>
          </p:nvSpPr>
          <p:spPr>
            <a:xfrm rot="19088277">
              <a:off x="5758674" y="3319846"/>
              <a:ext cx="731802" cy="910774"/>
            </a:xfrm>
            <a:custGeom>
              <a:avLst/>
              <a:gdLst>
                <a:gd name="connsiteX0" fmla="*/ 731802 w 731802"/>
                <a:gd name="connsiteY0" fmla="*/ 0 h 910774"/>
                <a:gd name="connsiteX1" fmla="*/ 730293 w 731802"/>
                <a:gd name="connsiteY1" fmla="*/ 0 h 910774"/>
                <a:gd name="connsiteX2" fmla="*/ 0 w 731802"/>
                <a:gd name="connsiteY2" fmla="*/ 815011 h 910774"/>
                <a:gd name="connsiteX3" fmla="*/ 21804 w 731802"/>
                <a:gd name="connsiteY3" fmla="*/ 833001 h 910774"/>
                <a:gd name="connsiteX4" fmla="*/ 276415 w 731802"/>
                <a:gd name="connsiteY4" fmla="*/ 910774 h 910774"/>
                <a:gd name="connsiteX5" fmla="*/ 731802 w 731802"/>
                <a:gd name="connsiteY5" fmla="*/ 455387 h 910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1802" h="910774">
                  <a:moveTo>
                    <a:pt x="731802" y="0"/>
                  </a:moveTo>
                  <a:lnTo>
                    <a:pt x="730293" y="0"/>
                  </a:lnTo>
                  <a:lnTo>
                    <a:pt x="0" y="815011"/>
                  </a:lnTo>
                  <a:lnTo>
                    <a:pt x="21804" y="833001"/>
                  </a:lnTo>
                  <a:cubicBezTo>
                    <a:pt x="94484" y="882103"/>
                    <a:pt x="182101" y="910774"/>
                    <a:pt x="276415" y="910774"/>
                  </a:cubicBezTo>
                  <a:cubicBezTo>
                    <a:pt x="527918" y="910774"/>
                    <a:pt x="731802" y="706890"/>
                    <a:pt x="731802" y="455387"/>
                  </a:cubicBezTo>
                  <a:close/>
                </a:path>
              </a:pathLst>
            </a:custGeom>
            <a:solidFill>
              <a:srgbClr val="157D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498404" y="3139521"/>
            <a:ext cx="8128143" cy="1446012"/>
            <a:chOff x="664538" y="4186028"/>
            <a:chExt cx="10837524" cy="1928016"/>
          </a:xfrm>
        </p:grpSpPr>
        <p:sp>
          <p:nvSpPr>
            <p:cNvPr id="8" name="Rectangle: Rounded Corners 7"/>
            <p:cNvSpPr/>
            <p:nvPr/>
          </p:nvSpPr>
          <p:spPr>
            <a:xfrm>
              <a:off x="3162301" y="4659579"/>
              <a:ext cx="5143500" cy="473551"/>
            </a:xfrm>
            <a:prstGeom prst="roundRect">
              <a:avLst>
                <a:gd name="adj" fmla="val 0"/>
              </a:avLst>
            </a:prstGeom>
            <a:solidFill>
              <a:srgbClr val="2CD8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664538" y="4186028"/>
              <a:ext cx="10837524" cy="1928016"/>
              <a:chOff x="664538" y="4186028"/>
              <a:chExt cx="10837524" cy="1928016"/>
            </a:xfrm>
          </p:grpSpPr>
          <p:sp>
            <p:nvSpPr>
              <p:cNvPr id="13" name="Rectangle: Rounded Corners 12"/>
              <p:cNvSpPr/>
              <p:nvPr/>
            </p:nvSpPr>
            <p:spPr>
              <a:xfrm>
                <a:off x="749300" y="4186028"/>
                <a:ext cx="10668000" cy="473551"/>
              </a:xfrm>
              <a:prstGeom prst="roundRect">
                <a:avLst>
                  <a:gd name="adj" fmla="val 50000"/>
                </a:avLst>
              </a:prstGeom>
              <a:solidFill>
                <a:srgbClr val="2CD8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4" name="Rectangle: Rounded Corners 13"/>
              <p:cNvSpPr/>
              <p:nvPr/>
            </p:nvSpPr>
            <p:spPr>
              <a:xfrm>
                <a:off x="1915385" y="5118286"/>
                <a:ext cx="8251067" cy="473551"/>
              </a:xfrm>
              <a:prstGeom prst="roundRect">
                <a:avLst>
                  <a:gd name="adj" fmla="val 50000"/>
                </a:avLst>
              </a:prstGeom>
              <a:solidFill>
                <a:srgbClr val="2CD8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9" name="Rectangle: Rounded Corners 8"/>
              <p:cNvSpPr/>
              <p:nvPr/>
            </p:nvSpPr>
            <p:spPr>
              <a:xfrm>
                <a:off x="664538" y="4644735"/>
                <a:ext cx="4072562" cy="473551"/>
              </a:xfrm>
              <a:prstGeom prst="roundRect">
                <a:avLst>
                  <a:gd name="adj" fmla="val 50000"/>
                </a:avLst>
              </a:prstGeom>
              <a:solidFill>
                <a:srgbClr val="2435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5" name="Rectangle: Rounded Corners 14"/>
              <p:cNvSpPr/>
              <p:nvPr/>
            </p:nvSpPr>
            <p:spPr>
              <a:xfrm>
                <a:off x="7645400" y="4644734"/>
                <a:ext cx="3856662" cy="473551"/>
              </a:xfrm>
              <a:prstGeom prst="roundRect">
                <a:avLst>
                  <a:gd name="adj" fmla="val 50000"/>
                </a:avLst>
              </a:prstGeom>
              <a:solidFill>
                <a:srgbClr val="2435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61" name="Rectangle: Rounded Corners 60"/>
              <p:cNvSpPr/>
              <p:nvPr/>
            </p:nvSpPr>
            <p:spPr>
              <a:xfrm>
                <a:off x="7170118" y="5731498"/>
                <a:ext cx="1859089" cy="382546"/>
              </a:xfrm>
              <a:prstGeom prst="roundRect">
                <a:avLst>
                  <a:gd name="adj" fmla="val 50000"/>
                </a:avLst>
              </a:prstGeom>
              <a:solidFill>
                <a:srgbClr val="2CD8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65" name="Rectangle: Rounded Corners 64"/>
              <p:cNvSpPr/>
              <p:nvPr/>
            </p:nvSpPr>
            <p:spPr>
              <a:xfrm>
                <a:off x="4951754" y="5013596"/>
                <a:ext cx="1796624" cy="10213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6845156" y="5010242"/>
                <a:ext cx="103300" cy="103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7044911" y="5011942"/>
                <a:ext cx="103300" cy="103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6543961" y="5727200"/>
                <a:ext cx="385664" cy="385664"/>
              </a:xfrm>
              <a:prstGeom prst="ellipse">
                <a:avLst/>
              </a:prstGeom>
              <a:solidFill>
                <a:srgbClr val="2CD8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</p:grpSp>
      <p:sp>
        <p:nvSpPr>
          <p:cNvPr id="119" name="Rectangle 118">
            <a:extLst>
              <a:ext uri="{FF2B5EF4-FFF2-40B4-BE49-F238E27FC236}">
                <a16:creationId xmlns:a16="http://schemas.microsoft.com/office/drawing/2014/main" id="{2F93E233-7B09-48E5-A4EB-772B2D789870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95000"/>
              <a:lumOff val="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87194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7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5E-6 1.85185E-6 L -2.5E-6 -0.19861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93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11111E-6 L -0.1056 -1.11111E-6 " pathEditMode="relative" rAng="0" ptsTypes="AA">
                                      <p:cBhvr>
                                        <p:cTn id="11" dur="3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86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3.7037E-6 L 0.10664 -3.7037E-6 " pathEditMode="relative" rAng="0" ptsTypes="AA">
                                      <p:cBhvr>
                                        <p:cTn id="13" dur="3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26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3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3.7037E-6 L 0.10664 -3.7037E-6 " pathEditMode="relative" rAng="0" ptsTypes="AA">
                                      <p:cBhvr>
                                        <p:cTn id="15" dur="3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26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35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11111E-6 L -0.1056 -1.11111E-6 " pathEditMode="relative" rAng="0" ptsTypes="AA">
                                      <p:cBhvr>
                                        <p:cTn id="17" dur="3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71" grpId="0" animBg="1"/>
      <p:bldP spid="72" grpId="0" animBg="1"/>
      <p:bldP spid="73" grpId="0" animBg="1"/>
      <p:bldP spid="1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Freeform: Shape 310">
            <a:extLst>
              <a:ext uri="{FF2B5EF4-FFF2-40B4-BE49-F238E27FC236}">
                <a16:creationId xmlns:a16="http://schemas.microsoft.com/office/drawing/2014/main" id="{FE9A9B97-0016-4854-960A-8931A89422EF}"/>
              </a:ext>
            </a:extLst>
          </p:cNvPr>
          <p:cNvSpPr/>
          <p:nvPr/>
        </p:nvSpPr>
        <p:spPr>
          <a:xfrm rot="21153795">
            <a:off x="1570899" y="2540301"/>
            <a:ext cx="1798988" cy="815009"/>
          </a:xfrm>
          <a:custGeom>
            <a:avLst/>
            <a:gdLst>
              <a:gd name="connsiteX0" fmla="*/ 80710 w 2398650"/>
              <a:gd name="connsiteY0" fmla="*/ 907483 h 1086678"/>
              <a:gd name="connsiteX1" fmla="*/ 77295 w 2398650"/>
              <a:gd name="connsiteY1" fmla="*/ 910898 h 1086678"/>
              <a:gd name="connsiteX2" fmla="*/ 77295 w 2398650"/>
              <a:gd name="connsiteY2" fmla="*/ 950741 h 1086678"/>
              <a:gd name="connsiteX3" fmla="*/ 80710 w 2398650"/>
              <a:gd name="connsiteY3" fmla="*/ 954156 h 1086678"/>
              <a:gd name="connsiteX4" fmla="*/ 1597880 w 2398650"/>
              <a:gd name="connsiteY4" fmla="*/ 954156 h 1086678"/>
              <a:gd name="connsiteX5" fmla="*/ 1601295 w 2398650"/>
              <a:gd name="connsiteY5" fmla="*/ 950741 h 1086678"/>
              <a:gd name="connsiteX6" fmla="*/ 1601295 w 2398650"/>
              <a:gd name="connsiteY6" fmla="*/ 910898 h 1086678"/>
              <a:gd name="connsiteX7" fmla="*/ 1597880 w 2398650"/>
              <a:gd name="connsiteY7" fmla="*/ 907483 h 1086678"/>
              <a:gd name="connsiteX8" fmla="*/ 1948070 w 2398650"/>
              <a:gd name="connsiteY8" fmla="*/ 307284 h 1086678"/>
              <a:gd name="connsiteX9" fmla="*/ 1948070 w 2398650"/>
              <a:gd name="connsiteY9" fmla="*/ 779393 h 1086678"/>
              <a:gd name="connsiteX10" fmla="*/ 1736036 w 2398650"/>
              <a:gd name="connsiteY10" fmla="*/ 726384 h 1086678"/>
              <a:gd name="connsiteX11" fmla="*/ 1736036 w 2398650"/>
              <a:gd name="connsiteY11" fmla="*/ 360292 h 1086678"/>
              <a:gd name="connsiteX12" fmla="*/ 2083906 w 2398650"/>
              <a:gd name="connsiteY12" fmla="*/ 307284 h 1086678"/>
              <a:gd name="connsiteX13" fmla="*/ 2083906 w 2398650"/>
              <a:gd name="connsiteY13" fmla="*/ 779392 h 1086678"/>
              <a:gd name="connsiteX14" fmla="*/ 1948070 w 2398650"/>
              <a:gd name="connsiteY14" fmla="*/ 745433 h 1086678"/>
              <a:gd name="connsiteX15" fmla="*/ 1948070 w 2398650"/>
              <a:gd name="connsiteY15" fmla="*/ 341243 h 1086678"/>
              <a:gd name="connsiteX16" fmla="*/ 2398650 w 2398650"/>
              <a:gd name="connsiteY16" fmla="*/ 106015 h 1086678"/>
              <a:gd name="connsiteX17" fmla="*/ 2398650 w 2398650"/>
              <a:gd name="connsiteY17" fmla="*/ 954156 h 1086678"/>
              <a:gd name="connsiteX18" fmla="*/ 2083909 w 2398650"/>
              <a:gd name="connsiteY18" fmla="*/ 875470 h 1086678"/>
              <a:gd name="connsiteX19" fmla="*/ 2083909 w 2398650"/>
              <a:gd name="connsiteY19" fmla="*/ 184700 h 1086678"/>
              <a:gd name="connsiteX20" fmla="*/ 79512 w 2398650"/>
              <a:gd name="connsiteY20" fmla="*/ 0 h 1086678"/>
              <a:gd name="connsiteX21" fmla="*/ 1656523 w 2398650"/>
              <a:gd name="connsiteY21" fmla="*/ 0 h 1086678"/>
              <a:gd name="connsiteX22" fmla="*/ 1736035 w 2398650"/>
              <a:gd name="connsiteY22" fmla="*/ 79512 h 1086678"/>
              <a:gd name="connsiteX23" fmla="*/ 1736035 w 2398650"/>
              <a:gd name="connsiteY23" fmla="*/ 1007166 h 1086678"/>
              <a:gd name="connsiteX24" fmla="*/ 1656523 w 2398650"/>
              <a:gd name="connsiteY24" fmla="*/ 1086678 h 1086678"/>
              <a:gd name="connsiteX25" fmla="*/ 79512 w 2398650"/>
              <a:gd name="connsiteY25" fmla="*/ 1086678 h 1086678"/>
              <a:gd name="connsiteX26" fmla="*/ 0 w 2398650"/>
              <a:gd name="connsiteY26" fmla="*/ 1007166 h 1086678"/>
              <a:gd name="connsiteX27" fmla="*/ 0 w 2398650"/>
              <a:gd name="connsiteY27" fmla="*/ 79512 h 1086678"/>
              <a:gd name="connsiteX28" fmla="*/ 79512 w 2398650"/>
              <a:gd name="connsiteY28" fmla="*/ 0 h 10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398650" h="1086678">
                <a:moveTo>
                  <a:pt x="80710" y="907483"/>
                </a:moveTo>
                <a:cubicBezTo>
                  <a:pt x="78824" y="907483"/>
                  <a:pt x="77295" y="909012"/>
                  <a:pt x="77295" y="910898"/>
                </a:cubicBezTo>
                <a:lnTo>
                  <a:pt x="77295" y="950741"/>
                </a:lnTo>
                <a:cubicBezTo>
                  <a:pt x="77295" y="952627"/>
                  <a:pt x="78824" y="954156"/>
                  <a:pt x="80710" y="954156"/>
                </a:cubicBezTo>
                <a:lnTo>
                  <a:pt x="1597880" y="954156"/>
                </a:lnTo>
                <a:cubicBezTo>
                  <a:pt x="1599766" y="954156"/>
                  <a:pt x="1601295" y="952627"/>
                  <a:pt x="1601295" y="950741"/>
                </a:cubicBezTo>
                <a:lnTo>
                  <a:pt x="1601295" y="910898"/>
                </a:lnTo>
                <a:cubicBezTo>
                  <a:pt x="1601295" y="909012"/>
                  <a:pt x="1599766" y="907483"/>
                  <a:pt x="1597880" y="907483"/>
                </a:cubicBezTo>
                <a:close/>
                <a:moveTo>
                  <a:pt x="1948070" y="307284"/>
                </a:moveTo>
                <a:lnTo>
                  <a:pt x="1948070" y="779393"/>
                </a:lnTo>
                <a:lnTo>
                  <a:pt x="1736036" y="726384"/>
                </a:lnTo>
                <a:lnTo>
                  <a:pt x="1736036" y="360292"/>
                </a:lnTo>
                <a:close/>
                <a:moveTo>
                  <a:pt x="2083906" y="307284"/>
                </a:moveTo>
                <a:lnTo>
                  <a:pt x="2083906" y="779392"/>
                </a:lnTo>
                <a:lnTo>
                  <a:pt x="1948070" y="745433"/>
                </a:lnTo>
                <a:lnTo>
                  <a:pt x="1948070" y="341243"/>
                </a:lnTo>
                <a:close/>
                <a:moveTo>
                  <a:pt x="2398650" y="106015"/>
                </a:moveTo>
                <a:lnTo>
                  <a:pt x="2398650" y="954156"/>
                </a:lnTo>
                <a:lnTo>
                  <a:pt x="2083909" y="875470"/>
                </a:lnTo>
                <a:lnTo>
                  <a:pt x="2083909" y="184700"/>
                </a:lnTo>
                <a:close/>
                <a:moveTo>
                  <a:pt x="79512" y="0"/>
                </a:moveTo>
                <a:lnTo>
                  <a:pt x="1656523" y="0"/>
                </a:lnTo>
                <a:cubicBezTo>
                  <a:pt x="1700436" y="0"/>
                  <a:pt x="1736035" y="35599"/>
                  <a:pt x="1736035" y="79512"/>
                </a:cubicBezTo>
                <a:lnTo>
                  <a:pt x="1736035" y="1007166"/>
                </a:lnTo>
                <a:cubicBezTo>
                  <a:pt x="1736035" y="1051079"/>
                  <a:pt x="1700436" y="1086678"/>
                  <a:pt x="1656523" y="1086678"/>
                </a:cubicBezTo>
                <a:lnTo>
                  <a:pt x="79512" y="1086678"/>
                </a:lnTo>
                <a:cubicBezTo>
                  <a:pt x="35599" y="1086678"/>
                  <a:pt x="0" y="1051079"/>
                  <a:pt x="0" y="1007166"/>
                </a:cubicBezTo>
                <a:lnTo>
                  <a:pt x="0" y="79512"/>
                </a:lnTo>
                <a:cubicBezTo>
                  <a:pt x="0" y="35599"/>
                  <a:pt x="35599" y="0"/>
                  <a:pt x="79512" y="0"/>
                </a:cubicBezTo>
                <a:close/>
              </a:path>
            </a:pathLst>
          </a:cu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350"/>
          </a:p>
        </p:txBody>
      </p:sp>
      <p:sp>
        <p:nvSpPr>
          <p:cNvPr id="299" name="Rectangle: Rounded Corners 298">
            <a:extLst>
              <a:ext uri="{FF2B5EF4-FFF2-40B4-BE49-F238E27FC236}">
                <a16:creationId xmlns:a16="http://schemas.microsoft.com/office/drawing/2014/main" id="{1C4EA780-867F-410B-B013-85FDBBF0CE14}"/>
              </a:ext>
            </a:extLst>
          </p:cNvPr>
          <p:cNvSpPr/>
          <p:nvPr/>
        </p:nvSpPr>
        <p:spPr>
          <a:xfrm rot="16200000" flipV="1">
            <a:off x="1644024" y="3827652"/>
            <a:ext cx="876334" cy="40861"/>
          </a:xfrm>
          <a:prstGeom prst="roundRect">
            <a:avLst>
              <a:gd name="adj" fmla="val 7317"/>
            </a:avLst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350"/>
          </a:p>
        </p:txBody>
      </p: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53417A12-9EC1-42DD-9FA4-DFDBFE27D497}"/>
              </a:ext>
            </a:extLst>
          </p:cNvPr>
          <p:cNvGrpSpPr/>
          <p:nvPr/>
        </p:nvGrpSpPr>
        <p:grpSpPr>
          <a:xfrm>
            <a:off x="2141320" y="1932155"/>
            <a:ext cx="633773" cy="685350"/>
            <a:chOff x="4854170" y="886734"/>
            <a:chExt cx="1051330" cy="1286623"/>
          </a:xfrm>
        </p:grpSpPr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B1B81C15-1C5B-4FDC-8789-95ADE453FED7}"/>
                </a:ext>
              </a:extLst>
            </p:cNvPr>
            <p:cNvSpPr/>
            <p:nvPr/>
          </p:nvSpPr>
          <p:spPr>
            <a:xfrm>
              <a:off x="5055165" y="1082633"/>
              <a:ext cx="676946" cy="870159"/>
            </a:xfrm>
            <a:custGeom>
              <a:avLst/>
              <a:gdLst>
                <a:gd name="connsiteX0" fmla="*/ 868018 w 1736036"/>
                <a:gd name="connsiteY0" fmla="*/ 0 h 1798984"/>
                <a:gd name="connsiteX1" fmla="*/ 933335 w 1736036"/>
                <a:gd name="connsiteY1" fmla="*/ 3418 h 1798984"/>
                <a:gd name="connsiteX2" fmla="*/ 961939 w 1736036"/>
                <a:gd name="connsiteY2" fmla="*/ 106723 h 1798984"/>
                <a:gd name="connsiteX3" fmla="*/ 1008462 w 1736036"/>
                <a:gd name="connsiteY3" fmla="*/ 12819 h 1798984"/>
                <a:gd name="connsiteX4" fmla="*/ 1042954 w 1736036"/>
                <a:gd name="connsiteY4" fmla="*/ 18274 h 1798984"/>
                <a:gd name="connsiteX5" fmla="*/ 1098638 w 1736036"/>
                <a:gd name="connsiteY5" fmla="*/ 33111 h 1798984"/>
                <a:gd name="connsiteX6" fmla="*/ 1107167 w 1736036"/>
                <a:gd name="connsiteY6" fmla="*/ 136962 h 1798984"/>
                <a:gd name="connsiteX7" fmla="*/ 1168625 w 1736036"/>
                <a:gd name="connsiteY7" fmla="*/ 56553 h 1798984"/>
                <a:gd name="connsiteX8" fmla="*/ 1205890 w 1736036"/>
                <a:gd name="connsiteY8" fmla="*/ 70687 h 1798984"/>
                <a:gd name="connsiteX9" fmla="*/ 1254713 w 1736036"/>
                <a:gd name="connsiteY9" fmla="*/ 95059 h 1798984"/>
                <a:gd name="connsiteX10" fmla="*/ 1243980 w 1736036"/>
                <a:gd name="connsiteY10" fmla="*/ 196287 h 1798984"/>
                <a:gd name="connsiteX11" fmla="*/ 1317797 w 1736036"/>
                <a:gd name="connsiteY11" fmla="*/ 131246 h 1798984"/>
                <a:gd name="connsiteX12" fmla="*/ 1353335 w 1736036"/>
                <a:gd name="connsiteY12" fmla="*/ 153619 h 1798984"/>
                <a:gd name="connsiteX13" fmla="*/ 1395242 w 1736036"/>
                <a:gd name="connsiteY13" fmla="*/ 189449 h 1798984"/>
                <a:gd name="connsiteX14" fmla="*/ 1367098 w 1736036"/>
                <a:gd name="connsiteY14" fmla="*/ 282411 h 1798984"/>
                <a:gd name="connsiteX15" fmla="*/ 1448856 w 1736036"/>
                <a:gd name="connsiteY15" fmla="*/ 235289 h 1798984"/>
                <a:gd name="connsiteX16" fmla="*/ 1481799 w 1736036"/>
                <a:gd name="connsiteY16" fmla="*/ 263455 h 1798984"/>
                <a:gd name="connsiteX17" fmla="*/ 1516503 w 1736036"/>
                <a:gd name="connsiteY17" fmla="*/ 307041 h 1798984"/>
                <a:gd name="connsiteX18" fmla="*/ 1471808 w 1736036"/>
                <a:gd name="connsiteY18" fmla="*/ 392029 h 1798984"/>
                <a:gd name="connsiteX19" fmla="*/ 1560690 w 1736036"/>
                <a:gd name="connsiteY19" fmla="*/ 362539 h 1798984"/>
                <a:gd name="connsiteX20" fmla="*/ 1587792 w 1736036"/>
                <a:gd name="connsiteY20" fmla="*/ 396577 h 1798984"/>
                <a:gd name="connsiteX21" fmla="*/ 1613927 w 1736036"/>
                <a:gd name="connsiteY21" fmla="*/ 446474 h 1798984"/>
                <a:gd name="connsiteX22" fmla="*/ 1554076 w 1736036"/>
                <a:gd name="connsiteY22" fmla="*/ 520919 h 1798984"/>
                <a:gd name="connsiteX23" fmla="*/ 1647250 w 1736036"/>
                <a:gd name="connsiteY23" fmla="*/ 510092 h 1798984"/>
                <a:gd name="connsiteX24" fmla="*/ 1667823 w 1736036"/>
                <a:gd name="connsiteY24" fmla="*/ 549369 h 1798984"/>
                <a:gd name="connsiteX25" fmla="*/ 1686075 w 1736036"/>
                <a:gd name="connsiteY25" fmla="*/ 601044 h 1798984"/>
                <a:gd name="connsiteX26" fmla="*/ 1610744 w 1736036"/>
                <a:gd name="connsiteY26" fmla="*/ 664145 h 1798984"/>
                <a:gd name="connsiteX27" fmla="*/ 1707138 w 1736036"/>
                <a:gd name="connsiteY27" fmla="*/ 672822 h 1798984"/>
                <a:gd name="connsiteX28" fmla="*/ 1718401 w 1736036"/>
                <a:gd name="connsiteY28" fmla="*/ 718213 h 1798984"/>
                <a:gd name="connsiteX29" fmla="*/ 1725929 w 1736036"/>
                <a:gd name="connsiteY29" fmla="*/ 769323 h 1798984"/>
                <a:gd name="connsiteX30" fmla="*/ 1639629 w 1736036"/>
                <a:gd name="connsiteY30" fmla="*/ 816181 h 1798984"/>
                <a:gd name="connsiteX31" fmla="*/ 1733363 w 1736036"/>
                <a:gd name="connsiteY31" fmla="*/ 844625 h 1798984"/>
                <a:gd name="connsiteX32" fmla="*/ 1736036 w 1736036"/>
                <a:gd name="connsiteY32" fmla="*/ 899492 h 1798984"/>
                <a:gd name="connsiteX33" fmla="*/ 1733936 w 1736036"/>
                <a:gd name="connsiteY33" fmla="*/ 942588 h 1798984"/>
                <a:gd name="connsiteX34" fmla="*/ 1639629 w 1736036"/>
                <a:gd name="connsiteY34" fmla="*/ 971206 h 1798984"/>
                <a:gd name="connsiteX35" fmla="*/ 1727510 w 1736036"/>
                <a:gd name="connsiteY35" fmla="*/ 1018923 h 1798984"/>
                <a:gd name="connsiteX36" fmla="*/ 1718401 w 1736036"/>
                <a:gd name="connsiteY36" fmla="*/ 1080771 h 1798984"/>
                <a:gd name="connsiteX37" fmla="*/ 1710082 w 1736036"/>
                <a:gd name="connsiteY37" fmla="*/ 1114301 h 1798984"/>
                <a:gd name="connsiteX38" fmla="*/ 1610744 w 1736036"/>
                <a:gd name="connsiteY38" fmla="*/ 1123242 h 1798984"/>
                <a:gd name="connsiteX39" fmla="*/ 1689236 w 1736036"/>
                <a:gd name="connsiteY39" fmla="*/ 1188991 h 1798984"/>
                <a:gd name="connsiteX40" fmla="*/ 1667823 w 1736036"/>
                <a:gd name="connsiteY40" fmla="*/ 1249615 h 1798984"/>
                <a:gd name="connsiteX41" fmla="*/ 1652976 w 1736036"/>
                <a:gd name="connsiteY41" fmla="*/ 1277960 h 1798984"/>
                <a:gd name="connsiteX42" fmla="*/ 1554076 w 1736036"/>
                <a:gd name="connsiteY42" fmla="*/ 1266468 h 1798984"/>
                <a:gd name="connsiteX43" fmla="*/ 1617605 w 1736036"/>
                <a:gd name="connsiteY43" fmla="*/ 1345489 h 1798984"/>
                <a:gd name="connsiteX44" fmla="*/ 1587792 w 1736036"/>
                <a:gd name="connsiteY44" fmla="*/ 1402407 h 1798984"/>
                <a:gd name="connsiteX45" fmla="*/ 1567994 w 1736036"/>
                <a:gd name="connsiteY45" fmla="*/ 1427272 h 1798984"/>
                <a:gd name="connsiteX46" fmla="*/ 1471808 w 1736036"/>
                <a:gd name="connsiteY46" fmla="*/ 1395358 h 1798984"/>
                <a:gd name="connsiteX47" fmla="*/ 1520175 w 1736036"/>
                <a:gd name="connsiteY47" fmla="*/ 1487330 h 1798984"/>
                <a:gd name="connsiteX48" fmla="*/ 1481799 w 1736036"/>
                <a:gd name="connsiteY48" fmla="*/ 1535529 h 1798984"/>
                <a:gd name="connsiteX49" fmla="*/ 1456958 w 1736036"/>
                <a:gd name="connsiteY49" fmla="*/ 1556768 h 1798984"/>
                <a:gd name="connsiteX50" fmla="*/ 1367098 w 1736036"/>
                <a:gd name="connsiteY50" fmla="*/ 1504976 h 1798984"/>
                <a:gd name="connsiteX51" fmla="*/ 1398031 w 1736036"/>
                <a:gd name="connsiteY51" fmla="*/ 1607150 h 1798984"/>
                <a:gd name="connsiteX52" fmla="*/ 1353335 w 1736036"/>
                <a:gd name="connsiteY52" fmla="*/ 1645365 h 1798984"/>
                <a:gd name="connsiteX53" fmla="*/ 1325474 w 1736036"/>
                <a:gd name="connsiteY53" fmla="*/ 1662905 h 1798984"/>
                <a:gd name="connsiteX54" fmla="*/ 1243980 w 1736036"/>
                <a:gd name="connsiteY54" fmla="*/ 1591100 h 1798984"/>
                <a:gd name="connsiteX55" fmla="*/ 1255881 w 1736036"/>
                <a:gd name="connsiteY55" fmla="*/ 1703343 h 1798984"/>
                <a:gd name="connsiteX56" fmla="*/ 1205890 w 1736036"/>
                <a:gd name="connsiteY56" fmla="*/ 1728298 h 1798984"/>
                <a:gd name="connsiteX57" fmla="*/ 1175497 w 1736036"/>
                <a:gd name="connsiteY57" fmla="*/ 1739825 h 1798984"/>
                <a:gd name="connsiteX58" fmla="*/ 1107167 w 1736036"/>
                <a:gd name="connsiteY58" fmla="*/ 1650425 h 1798984"/>
                <a:gd name="connsiteX59" fmla="*/ 1097664 w 1736036"/>
                <a:gd name="connsiteY59" fmla="*/ 1766133 h 1798984"/>
                <a:gd name="connsiteX60" fmla="*/ 1042954 w 1736036"/>
                <a:gd name="connsiteY60" fmla="*/ 1780710 h 1798984"/>
                <a:gd name="connsiteX61" fmla="*/ 1013790 w 1736036"/>
                <a:gd name="connsiteY61" fmla="*/ 1785322 h 1798984"/>
                <a:gd name="connsiteX62" fmla="*/ 961939 w 1736036"/>
                <a:gd name="connsiteY62" fmla="*/ 1680664 h 1798984"/>
                <a:gd name="connsiteX63" fmla="*/ 930077 w 1736036"/>
                <a:gd name="connsiteY63" fmla="*/ 1795737 h 1798984"/>
                <a:gd name="connsiteX64" fmla="*/ 868018 w 1736036"/>
                <a:gd name="connsiteY64" fmla="*/ 1798984 h 1798984"/>
                <a:gd name="connsiteX65" fmla="*/ 846302 w 1736036"/>
                <a:gd name="connsiteY65" fmla="*/ 1797848 h 1798984"/>
                <a:gd name="connsiteX66" fmla="*/ 813855 w 1736036"/>
                <a:gd name="connsiteY66" fmla="*/ 1680664 h 1798984"/>
                <a:gd name="connsiteX67" fmla="*/ 759116 w 1736036"/>
                <a:gd name="connsiteY67" fmla="*/ 1791153 h 1798984"/>
                <a:gd name="connsiteX68" fmla="*/ 693082 w 1736036"/>
                <a:gd name="connsiteY68" fmla="*/ 1780710 h 1798984"/>
                <a:gd name="connsiteX69" fmla="*/ 679020 w 1736036"/>
                <a:gd name="connsiteY69" fmla="*/ 1776963 h 1798984"/>
                <a:gd name="connsiteX70" fmla="*/ 668627 w 1736036"/>
                <a:gd name="connsiteY70" fmla="*/ 1650425 h 1798984"/>
                <a:gd name="connsiteX71" fmla="*/ 591362 w 1736036"/>
                <a:gd name="connsiteY71" fmla="*/ 1751516 h 1798984"/>
                <a:gd name="connsiteX72" fmla="*/ 530146 w 1736036"/>
                <a:gd name="connsiteY72" fmla="*/ 1728298 h 1798984"/>
                <a:gd name="connsiteX73" fmla="*/ 517915 w 1736036"/>
                <a:gd name="connsiteY73" fmla="*/ 1722192 h 1798984"/>
                <a:gd name="connsiteX74" fmla="*/ 531814 w 1736036"/>
                <a:gd name="connsiteY74" fmla="*/ 1591100 h 1798984"/>
                <a:gd name="connsiteX75" fmla="*/ 433752 w 1736036"/>
                <a:gd name="connsiteY75" fmla="*/ 1677504 h 1798984"/>
                <a:gd name="connsiteX76" fmla="*/ 382701 w 1736036"/>
                <a:gd name="connsiteY76" fmla="*/ 1645365 h 1798984"/>
                <a:gd name="connsiteX77" fmla="*/ 369588 w 1736036"/>
                <a:gd name="connsiteY77" fmla="*/ 1634154 h 1798984"/>
                <a:gd name="connsiteX78" fmla="*/ 408696 w 1736036"/>
                <a:gd name="connsiteY78" fmla="*/ 1504976 h 1798984"/>
                <a:gd name="connsiteX79" fmla="*/ 295087 w 1736036"/>
                <a:gd name="connsiteY79" fmla="*/ 1570455 h 1798984"/>
                <a:gd name="connsiteX80" fmla="*/ 254237 w 1736036"/>
                <a:gd name="connsiteY80" fmla="*/ 1535529 h 1798984"/>
                <a:gd name="connsiteX81" fmla="*/ 239804 w 1736036"/>
                <a:gd name="connsiteY81" fmla="*/ 1517402 h 1798984"/>
                <a:gd name="connsiteX82" fmla="*/ 303986 w 1736036"/>
                <a:gd name="connsiteY82" fmla="*/ 1395358 h 1798984"/>
                <a:gd name="connsiteX83" fmla="*/ 176350 w 1736036"/>
                <a:gd name="connsiteY83" fmla="*/ 1437707 h 1798984"/>
                <a:gd name="connsiteX84" fmla="*/ 148244 w 1736036"/>
                <a:gd name="connsiteY84" fmla="*/ 1402407 h 1798984"/>
                <a:gd name="connsiteX85" fmla="*/ 134115 w 1736036"/>
                <a:gd name="connsiteY85" fmla="*/ 1375432 h 1798984"/>
                <a:gd name="connsiteX86" fmla="*/ 221718 w 1736036"/>
                <a:gd name="connsiteY86" fmla="*/ 1266468 h 1798984"/>
                <a:gd name="connsiteX87" fmla="*/ 85341 w 1736036"/>
                <a:gd name="connsiteY87" fmla="*/ 1282315 h 1798984"/>
                <a:gd name="connsiteX88" fmla="*/ 68213 w 1736036"/>
                <a:gd name="connsiteY88" fmla="*/ 1249615 h 1798984"/>
                <a:gd name="connsiteX89" fmla="*/ 55878 w 1736036"/>
                <a:gd name="connsiteY89" fmla="*/ 1214691 h 1798984"/>
                <a:gd name="connsiteX90" fmla="*/ 165050 w 1736036"/>
                <a:gd name="connsiteY90" fmla="*/ 1123242 h 1798984"/>
                <a:gd name="connsiteX91" fmla="*/ 25047 w 1736036"/>
                <a:gd name="connsiteY91" fmla="*/ 1110640 h 1798984"/>
                <a:gd name="connsiteX92" fmla="*/ 17635 w 1736036"/>
                <a:gd name="connsiteY92" fmla="*/ 1080771 h 1798984"/>
                <a:gd name="connsiteX93" fmla="*/ 11470 w 1736036"/>
                <a:gd name="connsiteY93" fmla="*/ 1038912 h 1798984"/>
                <a:gd name="connsiteX94" fmla="*/ 136165 w 1736036"/>
                <a:gd name="connsiteY94" fmla="*/ 971206 h 1798984"/>
                <a:gd name="connsiteX95" fmla="*/ 1503 w 1736036"/>
                <a:gd name="connsiteY95" fmla="*/ 930342 h 1798984"/>
                <a:gd name="connsiteX96" fmla="*/ 0 w 1736036"/>
                <a:gd name="connsiteY96" fmla="*/ 899492 h 1798984"/>
                <a:gd name="connsiteX97" fmla="*/ 2077 w 1736036"/>
                <a:gd name="connsiteY97" fmla="*/ 856871 h 1798984"/>
                <a:gd name="connsiteX98" fmla="*/ 136165 w 1736036"/>
                <a:gd name="connsiteY98" fmla="*/ 816181 h 1798984"/>
                <a:gd name="connsiteX99" fmla="*/ 13052 w 1736036"/>
                <a:gd name="connsiteY99" fmla="*/ 749334 h 1798984"/>
                <a:gd name="connsiteX100" fmla="*/ 17635 w 1736036"/>
                <a:gd name="connsiteY100" fmla="*/ 718213 h 1798984"/>
                <a:gd name="connsiteX101" fmla="*/ 27990 w 1736036"/>
                <a:gd name="connsiteY101" fmla="*/ 676482 h 1798984"/>
                <a:gd name="connsiteX102" fmla="*/ 165050 w 1736036"/>
                <a:gd name="connsiteY102" fmla="*/ 664145 h 1798984"/>
                <a:gd name="connsiteX103" fmla="*/ 59039 w 1736036"/>
                <a:gd name="connsiteY103" fmla="*/ 575344 h 1798984"/>
                <a:gd name="connsiteX104" fmla="*/ 68213 w 1736036"/>
                <a:gd name="connsiteY104" fmla="*/ 549369 h 1798984"/>
                <a:gd name="connsiteX105" fmla="*/ 91067 w 1736036"/>
                <a:gd name="connsiteY105" fmla="*/ 505737 h 1798984"/>
                <a:gd name="connsiteX106" fmla="*/ 221718 w 1736036"/>
                <a:gd name="connsiteY106" fmla="*/ 520919 h 1798984"/>
                <a:gd name="connsiteX107" fmla="*/ 137793 w 1736036"/>
                <a:gd name="connsiteY107" fmla="*/ 416530 h 1798984"/>
                <a:gd name="connsiteX108" fmla="*/ 148244 w 1736036"/>
                <a:gd name="connsiteY108" fmla="*/ 396577 h 1798984"/>
                <a:gd name="connsiteX109" fmla="*/ 183654 w 1736036"/>
                <a:gd name="connsiteY109" fmla="*/ 352104 h 1798984"/>
                <a:gd name="connsiteX110" fmla="*/ 303986 w 1736036"/>
                <a:gd name="connsiteY110" fmla="*/ 392029 h 1798984"/>
                <a:gd name="connsiteX111" fmla="*/ 243477 w 1736036"/>
                <a:gd name="connsiteY111" fmla="*/ 276969 h 1798984"/>
                <a:gd name="connsiteX112" fmla="*/ 254237 w 1736036"/>
                <a:gd name="connsiteY112" fmla="*/ 263455 h 1798984"/>
                <a:gd name="connsiteX113" fmla="*/ 303189 w 1736036"/>
                <a:gd name="connsiteY113" fmla="*/ 221601 h 1798984"/>
                <a:gd name="connsiteX114" fmla="*/ 408696 w 1736036"/>
                <a:gd name="connsiteY114" fmla="*/ 282411 h 1798984"/>
                <a:gd name="connsiteX115" fmla="*/ 372377 w 1736036"/>
                <a:gd name="connsiteY115" fmla="*/ 162446 h 1798984"/>
                <a:gd name="connsiteX116" fmla="*/ 382701 w 1736036"/>
                <a:gd name="connsiteY116" fmla="*/ 153619 h 1798984"/>
                <a:gd name="connsiteX117" fmla="*/ 441429 w 1736036"/>
                <a:gd name="connsiteY117" fmla="*/ 116648 h 1798984"/>
                <a:gd name="connsiteX118" fmla="*/ 531814 w 1736036"/>
                <a:gd name="connsiteY118" fmla="*/ 196287 h 1798984"/>
                <a:gd name="connsiteX119" fmla="*/ 519083 w 1736036"/>
                <a:gd name="connsiteY119" fmla="*/ 76210 h 1798984"/>
                <a:gd name="connsiteX120" fmla="*/ 530146 w 1736036"/>
                <a:gd name="connsiteY120" fmla="*/ 70687 h 1798984"/>
                <a:gd name="connsiteX121" fmla="*/ 598234 w 1736036"/>
                <a:gd name="connsiteY121" fmla="*/ 44862 h 1798984"/>
                <a:gd name="connsiteX122" fmla="*/ 668627 w 1736036"/>
                <a:gd name="connsiteY122" fmla="*/ 136962 h 1798984"/>
                <a:gd name="connsiteX123" fmla="*/ 678046 w 1736036"/>
                <a:gd name="connsiteY123" fmla="*/ 22280 h 1798984"/>
                <a:gd name="connsiteX124" fmla="*/ 693082 w 1736036"/>
                <a:gd name="connsiteY124" fmla="*/ 18274 h 1798984"/>
                <a:gd name="connsiteX125" fmla="*/ 764444 w 1736036"/>
                <a:gd name="connsiteY125" fmla="*/ 6989 h 1798984"/>
                <a:gd name="connsiteX126" fmla="*/ 813855 w 1736036"/>
                <a:gd name="connsiteY126" fmla="*/ 106723 h 1798984"/>
                <a:gd name="connsiteX127" fmla="*/ 843044 w 1736036"/>
                <a:gd name="connsiteY127" fmla="*/ 1307 h 1798984"/>
                <a:gd name="connsiteX128" fmla="*/ 868018 w 1736036"/>
                <a:gd name="connsiteY128" fmla="*/ 0 h 179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1736036" h="1798984">
                  <a:moveTo>
                    <a:pt x="868018" y="0"/>
                  </a:moveTo>
                  <a:lnTo>
                    <a:pt x="933335" y="3418"/>
                  </a:lnTo>
                  <a:lnTo>
                    <a:pt x="961939" y="106723"/>
                  </a:lnTo>
                  <a:lnTo>
                    <a:pt x="1008462" y="12819"/>
                  </a:lnTo>
                  <a:lnTo>
                    <a:pt x="1042954" y="18274"/>
                  </a:lnTo>
                  <a:lnTo>
                    <a:pt x="1098638" y="33111"/>
                  </a:lnTo>
                  <a:lnTo>
                    <a:pt x="1107167" y="136962"/>
                  </a:lnTo>
                  <a:lnTo>
                    <a:pt x="1168625" y="56553"/>
                  </a:lnTo>
                  <a:lnTo>
                    <a:pt x="1205890" y="70687"/>
                  </a:lnTo>
                  <a:lnTo>
                    <a:pt x="1254713" y="95059"/>
                  </a:lnTo>
                  <a:lnTo>
                    <a:pt x="1243980" y="196287"/>
                  </a:lnTo>
                  <a:lnTo>
                    <a:pt x="1317797" y="131246"/>
                  </a:lnTo>
                  <a:lnTo>
                    <a:pt x="1353335" y="153619"/>
                  </a:lnTo>
                  <a:lnTo>
                    <a:pt x="1395242" y="189449"/>
                  </a:lnTo>
                  <a:lnTo>
                    <a:pt x="1367098" y="282411"/>
                  </a:lnTo>
                  <a:lnTo>
                    <a:pt x="1448856" y="235289"/>
                  </a:lnTo>
                  <a:lnTo>
                    <a:pt x="1481799" y="263455"/>
                  </a:lnTo>
                  <a:lnTo>
                    <a:pt x="1516503" y="307041"/>
                  </a:lnTo>
                  <a:lnTo>
                    <a:pt x="1471808" y="392029"/>
                  </a:lnTo>
                  <a:lnTo>
                    <a:pt x="1560690" y="362539"/>
                  </a:lnTo>
                  <a:lnTo>
                    <a:pt x="1587792" y="396577"/>
                  </a:lnTo>
                  <a:lnTo>
                    <a:pt x="1613927" y="446474"/>
                  </a:lnTo>
                  <a:lnTo>
                    <a:pt x="1554076" y="520919"/>
                  </a:lnTo>
                  <a:lnTo>
                    <a:pt x="1647250" y="510092"/>
                  </a:lnTo>
                  <a:lnTo>
                    <a:pt x="1667823" y="549369"/>
                  </a:lnTo>
                  <a:lnTo>
                    <a:pt x="1686075" y="601044"/>
                  </a:lnTo>
                  <a:lnTo>
                    <a:pt x="1610744" y="664145"/>
                  </a:lnTo>
                  <a:lnTo>
                    <a:pt x="1707138" y="672822"/>
                  </a:lnTo>
                  <a:lnTo>
                    <a:pt x="1718401" y="718213"/>
                  </a:lnTo>
                  <a:lnTo>
                    <a:pt x="1725929" y="769323"/>
                  </a:lnTo>
                  <a:lnTo>
                    <a:pt x="1639629" y="816181"/>
                  </a:lnTo>
                  <a:lnTo>
                    <a:pt x="1733363" y="844625"/>
                  </a:lnTo>
                  <a:lnTo>
                    <a:pt x="1736036" y="899492"/>
                  </a:lnTo>
                  <a:lnTo>
                    <a:pt x="1733936" y="942588"/>
                  </a:lnTo>
                  <a:lnTo>
                    <a:pt x="1639629" y="971206"/>
                  </a:lnTo>
                  <a:lnTo>
                    <a:pt x="1727510" y="1018923"/>
                  </a:lnTo>
                  <a:lnTo>
                    <a:pt x="1718401" y="1080771"/>
                  </a:lnTo>
                  <a:lnTo>
                    <a:pt x="1710082" y="1114301"/>
                  </a:lnTo>
                  <a:lnTo>
                    <a:pt x="1610744" y="1123242"/>
                  </a:lnTo>
                  <a:lnTo>
                    <a:pt x="1689236" y="1188991"/>
                  </a:lnTo>
                  <a:lnTo>
                    <a:pt x="1667823" y="1249615"/>
                  </a:lnTo>
                  <a:lnTo>
                    <a:pt x="1652976" y="1277960"/>
                  </a:lnTo>
                  <a:lnTo>
                    <a:pt x="1554076" y="1266468"/>
                  </a:lnTo>
                  <a:lnTo>
                    <a:pt x="1617605" y="1345489"/>
                  </a:lnTo>
                  <a:lnTo>
                    <a:pt x="1587792" y="1402407"/>
                  </a:lnTo>
                  <a:lnTo>
                    <a:pt x="1567994" y="1427272"/>
                  </a:lnTo>
                  <a:lnTo>
                    <a:pt x="1471808" y="1395358"/>
                  </a:lnTo>
                  <a:lnTo>
                    <a:pt x="1520175" y="1487330"/>
                  </a:lnTo>
                  <a:lnTo>
                    <a:pt x="1481799" y="1535529"/>
                  </a:lnTo>
                  <a:lnTo>
                    <a:pt x="1456958" y="1556768"/>
                  </a:lnTo>
                  <a:lnTo>
                    <a:pt x="1367098" y="1504976"/>
                  </a:lnTo>
                  <a:lnTo>
                    <a:pt x="1398031" y="1607150"/>
                  </a:lnTo>
                  <a:lnTo>
                    <a:pt x="1353335" y="1645365"/>
                  </a:lnTo>
                  <a:lnTo>
                    <a:pt x="1325474" y="1662905"/>
                  </a:lnTo>
                  <a:lnTo>
                    <a:pt x="1243980" y="1591100"/>
                  </a:lnTo>
                  <a:lnTo>
                    <a:pt x="1255881" y="1703343"/>
                  </a:lnTo>
                  <a:lnTo>
                    <a:pt x="1205890" y="1728298"/>
                  </a:lnTo>
                  <a:lnTo>
                    <a:pt x="1175497" y="1739825"/>
                  </a:lnTo>
                  <a:lnTo>
                    <a:pt x="1107167" y="1650425"/>
                  </a:lnTo>
                  <a:lnTo>
                    <a:pt x="1097664" y="1766133"/>
                  </a:lnTo>
                  <a:lnTo>
                    <a:pt x="1042954" y="1780710"/>
                  </a:lnTo>
                  <a:lnTo>
                    <a:pt x="1013790" y="1785322"/>
                  </a:lnTo>
                  <a:lnTo>
                    <a:pt x="961939" y="1680664"/>
                  </a:lnTo>
                  <a:lnTo>
                    <a:pt x="930077" y="1795737"/>
                  </a:lnTo>
                  <a:lnTo>
                    <a:pt x="868018" y="1798984"/>
                  </a:lnTo>
                  <a:lnTo>
                    <a:pt x="846302" y="1797848"/>
                  </a:lnTo>
                  <a:lnTo>
                    <a:pt x="813855" y="1680664"/>
                  </a:lnTo>
                  <a:lnTo>
                    <a:pt x="759116" y="1791153"/>
                  </a:lnTo>
                  <a:lnTo>
                    <a:pt x="693082" y="1780710"/>
                  </a:lnTo>
                  <a:lnTo>
                    <a:pt x="679020" y="1776963"/>
                  </a:lnTo>
                  <a:lnTo>
                    <a:pt x="668627" y="1650425"/>
                  </a:lnTo>
                  <a:lnTo>
                    <a:pt x="591362" y="1751516"/>
                  </a:lnTo>
                  <a:lnTo>
                    <a:pt x="530146" y="1728298"/>
                  </a:lnTo>
                  <a:lnTo>
                    <a:pt x="517915" y="1722192"/>
                  </a:lnTo>
                  <a:lnTo>
                    <a:pt x="531814" y="1591100"/>
                  </a:lnTo>
                  <a:lnTo>
                    <a:pt x="433752" y="1677504"/>
                  </a:lnTo>
                  <a:lnTo>
                    <a:pt x="382701" y="1645365"/>
                  </a:lnTo>
                  <a:lnTo>
                    <a:pt x="369588" y="1634154"/>
                  </a:lnTo>
                  <a:lnTo>
                    <a:pt x="408696" y="1504976"/>
                  </a:lnTo>
                  <a:lnTo>
                    <a:pt x="295087" y="1570455"/>
                  </a:lnTo>
                  <a:lnTo>
                    <a:pt x="254237" y="1535529"/>
                  </a:lnTo>
                  <a:lnTo>
                    <a:pt x="239804" y="1517402"/>
                  </a:lnTo>
                  <a:lnTo>
                    <a:pt x="303986" y="1395358"/>
                  </a:lnTo>
                  <a:lnTo>
                    <a:pt x="176350" y="1437707"/>
                  </a:lnTo>
                  <a:lnTo>
                    <a:pt x="148244" y="1402407"/>
                  </a:lnTo>
                  <a:lnTo>
                    <a:pt x="134115" y="1375432"/>
                  </a:lnTo>
                  <a:lnTo>
                    <a:pt x="221718" y="1266468"/>
                  </a:lnTo>
                  <a:lnTo>
                    <a:pt x="85341" y="1282315"/>
                  </a:lnTo>
                  <a:lnTo>
                    <a:pt x="68213" y="1249615"/>
                  </a:lnTo>
                  <a:lnTo>
                    <a:pt x="55878" y="1214691"/>
                  </a:lnTo>
                  <a:lnTo>
                    <a:pt x="165050" y="1123242"/>
                  </a:lnTo>
                  <a:lnTo>
                    <a:pt x="25047" y="1110640"/>
                  </a:lnTo>
                  <a:lnTo>
                    <a:pt x="17635" y="1080771"/>
                  </a:lnTo>
                  <a:lnTo>
                    <a:pt x="11470" y="1038912"/>
                  </a:lnTo>
                  <a:lnTo>
                    <a:pt x="136165" y="971206"/>
                  </a:lnTo>
                  <a:lnTo>
                    <a:pt x="1503" y="930342"/>
                  </a:lnTo>
                  <a:lnTo>
                    <a:pt x="0" y="899492"/>
                  </a:lnTo>
                  <a:lnTo>
                    <a:pt x="2077" y="856871"/>
                  </a:lnTo>
                  <a:lnTo>
                    <a:pt x="136165" y="816181"/>
                  </a:lnTo>
                  <a:lnTo>
                    <a:pt x="13052" y="749334"/>
                  </a:lnTo>
                  <a:lnTo>
                    <a:pt x="17635" y="718213"/>
                  </a:lnTo>
                  <a:lnTo>
                    <a:pt x="27990" y="676482"/>
                  </a:lnTo>
                  <a:lnTo>
                    <a:pt x="165050" y="664145"/>
                  </a:lnTo>
                  <a:lnTo>
                    <a:pt x="59039" y="575344"/>
                  </a:lnTo>
                  <a:lnTo>
                    <a:pt x="68213" y="549369"/>
                  </a:lnTo>
                  <a:lnTo>
                    <a:pt x="91067" y="505737"/>
                  </a:lnTo>
                  <a:lnTo>
                    <a:pt x="221718" y="520919"/>
                  </a:lnTo>
                  <a:lnTo>
                    <a:pt x="137793" y="416530"/>
                  </a:lnTo>
                  <a:lnTo>
                    <a:pt x="148244" y="396577"/>
                  </a:lnTo>
                  <a:lnTo>
                    <a:pt x="183654" y="352104"/>
                  </a:lnTo>
                  <a:lnTo>
                    <a:pt x="303986" y="392029"/>
                  </a:lnTo>
                  <a:lnTo>
                    <a:pt x="243477" y="276969"/>
                  </a:lnTo>
                  <a:lnTo>
                    <a:pt x="254237" y="263455"/>
                  </a:lnTo>
                  <a:lnTo>
                    <a:pt x="303189" y="221601"/>
                  </a:lnTo>
                  <a:lnTo>
                    <a:pt x="408696" y="282411"/>
                  </a:lnTo>
                  <a:lnTo>
                    <a:pt x="372377" y="162446"/>
                  </a:lnTo>
                  <a:lnTo>
                    <a:pt x="382701" y="153619"/>
                  </a:lnTo>
                  <a:lnTo>
                    <a:pt x="441429" y="116648"/>
                  </a:lnTo>
                  <a:lnTo>
                    <a:pt x="531814" y="196287"/>
                  </a:lnTo>
                  <a:lnTo>
                    <a:pt x="519083" y="76210"/>
                  </a:lnTo>
                  <a:lnTo>
                    <a:pt x="530146" y="70687"/>
                  </a:lnTo>
                  <a:lnTo>
                    <a:pt x="598234" y="44862"/>
                  </a:lnTo>
                  <a:lnTo>
                    <a:pt x="668627" y="136962"/>
                  </a:lnTo>
                  <a:lnTo>
                    <a:pt x="678046" y="22280"/>
                  </a:lnTo>
                  <a:lnTo>
                    <a:pt x="693082" y="18274"/>
                  </a:lnTo>
                  <a:lnTo>
                    <a:pt x="764444" y="6989"/>
                  </a:lnTo>
                  <a:lnTo>
                    <a:pt x="813855" y="106723"/>
                  </a:lnTo>
                  <a:lnTo>
                    <a:pt x="843044" y="1307"/>
                  </a:lnTo>
                  <a:lnTo>
                    <a:pt x="868018" y="0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1350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30038C35-C19F-4DFA-9B62-9E8447D5508B}"/>
                </a:ext>
              </a:extLst>
            </p:cNvPr>
            <p:cNvSpPr/>
            <p:nvPr/>
          </p:nvSpPr>
          <p:spPr>
            <a:xfrm>
              <a:off x="4930370" y="927234"/>
              <a:ext cx="926535" cy="1188973"/>
            </a:xfrm>
            <a:custGeom>
              <a:avLst/>
              <a:gdLst>
                <a:gd name="connsiteX0" fmla="*/ 1049345 w 2014328"/>
                <a:gd name="connsiteY0" fmla="*/ 1956420 h 2108753"/>
                <a:gd name="connsiteX1" fmla="*/ 1007165 w 2014328"/>
                <a:gd name="connsiteY1" fmla="*/ 2108753 h 2108753"/>
                <a:gd name="connsiteX2" fmla="*/ 965570 w 2014328"/>
                <a:gd name="connsiteY2" fmla="*/ 1958531 h 2108753"/>
                <a:gd name="connsiteX3" fmla="*/ 987286 w 2014328"/>
                <a:gd name="connsiteY3" fmla="*/ 1959667 h 2108753"/>
                <a:gd name="connsiteX4" fmla="*/ 798287 w 2014328"/>
                <a:gd name="connsiteY4" fmla="*/ 1937646 h 2108753"/>
                <a:gd name="connsiteX5" fmla="*/ 812349 w 2014328"/>
                <a:gd name="connsiteY5" fmla="*/ 1941393 h 2108753"/>
                <a:gd name="connsiteX6" fmla="*/ 878383 w 2014328"/>
                <a:gd name="connsiteY6" fmla="*/ 1951836 h 2108753"/>
                <a:gd name="connsiteX7" fmla="*/ 810676 w 2014328"/>
                <a:gd name="connsiteY7" fmla="*/ 2088498 h 2108753"/>
                <a:gd name="connsiteX8" fmla="*/ 1216931 w 2014328"/>
                <a:gd name="connsiteY8" fmla="*/ 1926816 h 2108753"/>
                <a:gd name="connsiteX9" fmla="*/ 1203652 w 2014328"/>
                <a:gd name="connsiteY9" fmla="*/ 2088498 h 2108753"/>
                <a:gd name="connsiteX10" fmla="*/ 1133057 w 2014328"/>
                <a:gd name="connsiteY10" fmla="*/ 1946005 h 2108753"/>
                <a:gd name="connsiteX11" fmla="*/ 1162221 w 2014328"/>
                <a:gd name="connsiteY11" fmla="*/ 1941393 h 2108753"/>
                <a:gd name="connsiteX12" fmla="*/ 637183 w 2014328"/>
                <a:gd name="connsiteY12" fmla="*/ 1882875 h 2108753"/>
                <a:gd name="connsiteX13" fmla="*/ 649414 w 2014328"/>
                <a:gd name="connsiteY13" fmla="*/ 1888981 h 2108753"/>
                <a:gd name="connsiteX14" fmla="*/ 710630 w 2014328"/>
                <a:gd name="connsiteY14" fmla="*/ 1912199 h 2108753"/>
                <a:gd name="connsiteX15" fmla="*/ 621743 w 2014328"/>
                <a:gd name="connsiteY15" fmla="*/ 2028494 h 2108753"/>
                <a:gd name="connsiteX16" fmla="*/ 1375148 w 2014328"/>
                <a:gd name="connsiteY16" fmla="*/ 1864026 h 2108753"/>
                <a:gd name="connsiteX17" fmla="*/ 1392586 w 2014328"/>
                <a:gd name="connsiteY17" fmla="*/ 2028494 h 2108753"/>
                <a:gd name="connsiteX18" fmla="*/ 1294764 w 2014328"/>
                <a:gd name="connsiteY18" fmla="*/ 1900508 h 2108753"/>
                <a:gd name="connsiteX19" fmla="*/ 1325157 w 2014328"/>
                <a:gd name="connsiteY19" fmla="*/ 1888981 h 2108753"/>
                <a:gd name="connsiteX20" fmla="*/ 488856 w 2014328"/>
                <a:gd name="connsiteY20" fmla="*/ 1794837 h 2108753"/>
                <a:gd name="connsiteX21" fmla="*/ 501969 w 2014328"/>
                <a:gd name="connsiteY21" fmla="*/ 1806048 h 2108753"/>
                <a:gd name="connsiteX22" fmla="*/ 553020 w 2014328"/>
                <a:gd name="connsiteY22" fmla="*/ 1838187 h 2108753"/>
                <a:gd name="connsiteX23" fmla="*/ 447615 w 2014328"/>
                <a:gd name="connsiteY23" fmla="*/ 1931059 h 2108753"/>
                <a:gd name="connsiteX24" fmla="*/ 1517299 w 2014328"/>
                <a:gd name="connsiteY24" fmla="*/ 1767833 h 2108753"/>
                <a:gd name="connsiteX25" fmla="*/ 1566715 w 2014328"/>
                <a:gd name="connsiteY25" fmla="*/ 1931059 h 2108753"/>
                <a:gd name="connsiteX26" fmla="*/ 1444742 w 2014328"/>
                <a:gd name="connsiteY26" fmla="*/ 1823588 h 2108753"/>
                <a:gd name="connsiteX27" fmla="*/ 1472603 w 2014328"/>
                <a:gd name="connsiteY27" fmla="*/ 1806048 h 2108753"/>
                <a:gd name="connsiteX28" fmla="*/ 359071 w 2014328"/>
                <a:gd name="connsiteY28" fmla="*/ 1678085 h 2108753"/>
                <a:gd name="connsiteX29" fmla="*/ 373504 w 2014328"/>
                <a:gd name="connsiteY29" fmla="*/ 1696212 h 2108753"/>
                <a:gd name="connsiteX30" fmla="*/ 414354 w 2014328"/>
                <a:gd name="connsiteY30" fmla="*/ 1731138 h 2108753"/>
                <a:gd name="connsiteX31" fmla="*/ 294992 w 2014328"/>
                <a:gd name="connsiteY31" fmla="*/ 1799933 h 2108753"/>
                <a:gd name="connsiteX32" fmla="*/ 1639443 w 2014328"/>
                <a:gd name="connsiteY32" fmla="*/ 1648013 h 2108753"/>
                <a:gd name="connsiteX33" fmla="*/ 1719337 w 2014328"/>
                <a:gd name="connsiteY33" fmla="*/ 1799933 h 2108753"/>
                <a:gd name="connsiteX34" fmla="*/ 1576226 w 2014328"/>
                <a:gd name="connsiteY34" fmla="*/ 1717451 h 2108753"/>
                <a:gd name="connsiteX35" fmla="*/ 1601067 w 2014328"/>
                <a:gd name="connsiteY35" fmla="*/ 1696212 h 2108753"/>
                <a:gd name="connsiteX36" fmla="*/ 253382 w 2014328"/>
                <a:gd name="connsiteY36" fmla="*/ 1536115 h 2108753"/>
                <a:gd name="connsiteX37" fmla="*/ 267511 w 2014328"/>
                <a:gd name="connsiteY37" fmla="*/ 1563090 h 2108753"/>
                <a:gd name="connsiteX38" fmla="*/ 295617 w 2014328"/>
                <a:gd name="connsiteY38" fmla="*/ 1598390 h 2108753"/>
                <a:gd name="connsiteX39" fmla="*/ 169737 w 2014328"/>
                <a:gd name="connsiteY39" fmla="*/ 1640156 h 2108753"/>
                <a:gd name="connsiteX40" fmla="*/ 1736872 w 2014328"/>
                <a:gd name="connsiteY40" fmla="*/ 1506172 h 2108753"/>
                <a:gd name="connsiteX41" fmla="*/ 1844591 w 2014328"/>
                <a:gd name="connsiteY41" fmla="*/ 1640156 h 2108753"/>
                <a:gd name="connsiteX42" fmla="*/ 1687261 w 2014328"/>
                <a:gd name="connsiteY42" fmla="*/ 1587955 h 2108753"/>
                <a:gd name="connsiteX43" fmla="*/ 1707059 w 2014328"/>
                <a:gd name="connsiteY43" fmla="*/ 1563090 h 2108753"/>
                <a:gd name="connsiteX44" fmla="*/ 175146 w 2014328"/>
                <a:gd name="connsiteY44" fmla="*/ 1375374 h 2108753"/>
                <a:gd name="connsiteX45" fmla="*/ 187481 w 2014328"/>
                <a:gd name="connsiteY45" fmla="*/ 1410298 h 2108753"/>
                <a:gd name="connsiteX46" fmla="*/ 204609 w 2014328"/>
                <a:gd name="connsiteY46" fmla="*/ 1442998 h 2108753"/>
                <a:gd name="connsiteX47" fmla="*/ 76666 w 2014328"/>
                <a:gd name="connsiteY47" fmla="*/ 1457865 h 2108753"/>
                <a:gd name="connsiteX48" fmla="*/ 1808503 w 2014328"/>
                <a:gd name="connsiteY48" fmla="*/ 1349674 h 2108753"/>
                <a:gd name="connsiteX49" fmla="*/ 1937663 w 2014328"/>
                <a:gd name="connsiteY49" fmla="*/ 1457865 h 2108753"/>
                <a:gd name="connsiteX50" fmla="*/ 1772243 w 2014328"/>
                <a:gd name="connsiteY50" fmla="*/ 1438643 h 2108753"/>
                <a:gd name="connsiteX51" fmla="*/ 1787090 w 2014328"/>
                <a:gd name="connsiteY51" fmla="*/ 1410298 h 2108753"/>
                <a:gd name="connsiteX52" fmla="*/ 130737 w 2014328"/>
                <a:gd name="connsiteY52" fmla="*/ 1199595 h 2108753"/>
                <a:gd name="connsiteX53" fmla="*/ 136902 w 2014328"/>
                <a:gd name="connsiteY53" fmla="*/ 1241454 h 2108753"/>
                <a:gd name="connsiteX54" fmla="*/ 144314 w 2014328"/>
                <a:gd name="connsiteY54" fmla="*/ 1271323 h 2108753"/>
                <a:gd name="connsiteX55" fmla="*/ 19348 w 2014328"/>
                <a:gd name="connsiteY55" fmla="*/ 1260075 h 2108753"/>
                <a:gd name="connsiteX56" fmla="*/ 1846778 w 2014328"/>
                <a:gd name="connsiteY56" fmla="*/ 1179606 h 2108753"/>
                <a:gd name="connsiteX57" fmla="*/ 1994981 w 2014328"/>
                <a:gd name="connsiteY57" fmla="*/ 1260075 h 2108753"/>
                <a:gd name="connsiteX58" fmla="*/ 1829350 w 2014328"/>
                <a:gd name="connsiteY58" fmla="*/ 1274984 h 2108753"/>
                <a:gd name="connsiteX59" fmla="*/ 1837669 w 2014328"/>
                <a:gd name="connsiteY59" fmla="*/ 1241454 h 2108753"/>
                <a:gd name="connsiteX60" fmla="*/ 121344 w 2014328"/>
                <a:gd name="connsiteY60" fmla="*/ 1017554 h 2108753"/>
                <a:gd name="connsiteX61" fmla="*/ 119267 w 2014328"/>
                <a:gd name="connsiteY61" fmla="*/ 1060175 h 2108753"/>
                <a:gd name="connsiteX62" fmla="*/ 120770 w 2014328"/>
                <a:gd name="connsiteY62" fmla="*/ 1091025 h 2108753"/>
                <a:gd name="connsiteX63" fmla="*/ 0 w 2014328"/>
                <a:gd name="connsiteY63" fmla="*/ 1054377 h 2108753"/>
                <a:gd name="connsiteX64" fmla="*/ 1852630 w 2014328"/>
                <a:gd name="connsiteY64" fmla="*/ 1005308 h 2108753"/>
                <a:gd name="connsiteX65" fmla="*/ 2014328 w 2014328"/>
                <a:gd name="connsiteY65" fmla="*/ 1054377 h 2108753"/>
                <a:gd name="connsiteX66" fmla="*/ 1853203 w 2014328"/>
                <a:gd name="connsiteY66" fmla="*/ 1103271 h 2108753"/>
                <a:gd name="connsiteX67" fmla="*/ 1855303 w 2014328"/>
                <a:gd name="connsiteY67" fmla="*/ 1060175 h 2108753"/>
                <a:gd name="connsiteX68" fmla="*/ 147258 w 2014328"/>
                <a:gd name="connsiteY68" fmla="*/ 837165 h 2108753"/>
                <a:gd name="connsiteX69" fmla="*/ 136903 w 2014328"/>
                <a:gd name="connsiteY69" fmla="*/ 878896 h 2108753"/>
                <a:gd name="connsiteX70" fmla="*/ 132320 w 2014328"/>
                <a:gd name="connsiteY70" fmla="*/ 910017 h 2108753"/>
                <a:gd name="connsiteX71" fmla="*/ 19349 w 2014328"/>
                <a:gd name="connsiteY71" fmla="*/ 848678 h 2108753"/>
                <a:gd name="connsiteX72" fmla="*/ 1826406 w 2014328"/>
                <a:gd name="connsiteY72" fmla="*/ 833505 h 2108753"/>
                <a:gd name="connsiteX73" fmla="*/ 1994981 w 2014328"/>
                <a:gd name="connsiteY73" fmla="*/ 848678 h 2108753"/>
                <a:gd name="connsiteX74" fmla="*/ 1845197 w 2014328"/>
                <a:gd name="connsiteY74" fmla="*/ 930006 h 2108753"/>
                <a:gd name="connsiteX75" fmla="*/ 1837669 w 2014328"/>
                <a:gd name="connsiteY75" fmla="*/ 878896 h 2108753"/>
                <a:gd name="connsiteX76" fmla="*/ 1937663 w 2014328"/>
                <a:gd name="connsiteY76" fmla="*/ 650888 h 2108753"/>
                <a:gd name="connsiteX77" fmla="*/ 1805342 w 2014328"/>
                <a:gd name="connsiteY77" fmla="*/ 761727 h 2108753"/>
                <a:gd name="connsiteX78" fmla="*/ 1787090 w 2014328"/>
                <a:gd name="connsiteY78" fmla="*/ 710052 h 2108753"/>
                <a:gd name="connsiteX79" fmla="*/ 1766517 w 2014328"/>
                <a:gd name="connsiteY79" fmla="*/ 670775 h 2108753"/>
                <a:gd name="connsiteX80" fmla="*/ 76666 w 2014328"/>
                <a:gd name="connsiteY80" fmla="*/ 650888 h 2108753"/>
                <a:gd name="connsiteX81" fmla="*/ 210335 w 2014328"/>
                <a:gd name="connsiteY81" fmla="*/ 666420 h 2108753"/>
                <a:gd name="connsiteX82" fmla="*/ 187481 w 2014328"/>
                <a:gd name="connsiteY82" fmla="*/ 710052 h 2108753"/>
                <a:gd name="connsiteX83" fmla="*/ 178307 w 2014328"/>
                <a:gd name="connsiteY83" fmla="*/ 736027 h 2108753"/>
                <a:gd name="connsiteX84" fmla="*/ 1844591 w 2014328"/>
                <a:gd name="connsiteY84" fmla="*/ 468597 h 2108753"/>
                <a:gd name="connsiteX85" fmla="*/ 1733194 w 2014328"/>
                <a:gd name="connsiteY85" fmla="*/ 607157 h 2108753"/>
                <a:gd name="connsiteX86" fmla="*/ 1707059 w 2014328"/>
                <a:gd name="connsiteY86" fmla="*/ 557260 h 2108753"/>
                <a:gd name="connsiteX87" fmla="*/ 1679957 w 2014328"/>
                <a:gd name="connsiteY87" fmla="*/ 523222 h 2108753"/>
                <a:gd name="connsiteX88" fmla="*/ 169737 w 2014328"/>
                <a:gd name="connsiteY88" fmla="*/ 468597 h 2108753"/>
                <a:gd name="connsiteX89" fmla="*/ 302921 w 2014328"/>
                <a:gd name="connsiteY89" fmla="*/ 512787 h 2108753"/>
                <a:gd name="connsiteX90" fmla="*/ 267511 w 2014328"/>
                <a:gd name="connsiteY90" fmla="*/ 557260 h 2108753"/>
                <a:gd name="connsiteX91" fmla="*/ 257060 w 2014328"/>
                <a:gd name="connsiteY91" fmla="*/ 577213 h 2108753"/>
                <a:gd name="connsiteX92" fmla="*/ 1719337 w 2014328"/>
                <a:gd name="connsiteY92" fmla="*/ 308820 h 2108753"/>
                <a:gd name="connsiteX93" fmla="*/ 1635771 w 2014328"/>
                <a:gd name="connsiteY93" fmla="*/ 467724 h 2108753"/>
                <a:gd name="connsiteX94" fmla="*/ 1601067 w 2014328"/>
                <a:gd name="connsiteY94" fmla="*/ 424138 h 2108753"/>
                <a:gd name="connsiteX95" fmla="*/ 1568124 w 2014328"/>
                <a:gd name="connsiteY95" fmla="*/ 395972 h 2108753"/>
                <a:gd name="connsiteX96" fmla="*/ 294992 w 2014328"/>
                <a:gd name="connsiteY96" fmla="*/ 308820 h 2108753"/>
                <a:gd name="connsiteX97" fmla="*/ 422456 w 2014328"/>
                <a:gd name="connsiteY97" fmla="*/ 382284 h 2108753"/>
                <a:gd name="connsiteX98" fmla="*/ 373504 w 2014328"/>
                <a:gd name="connsiteY98" fmla="*/ 424138 h 2108753"/>
                <a:gd name="connsiteX99" fmla="*/ 362744 w 2014328"/>
                <a:gd name="connsiteY99" fmla="*/ 437652 h 2108753"/>
                <a:gd name="connsiteX100" fmla="*/ 1566714 w 2014328"/>
                <a:gd name="connsiteY100" fmla="*/ 177694 h 2108753"/>
                <a:gd name="connsiteX101" fmla="*/ 1514509 w 2014328"/>
                <a:gd name="connsiteY101" fmla="*/ 350132 h 2108753"/>
                <a:gd name="connsiteX102" fmla="*/ 1472602 w 2014328"/>
                <a:gd name="connsiteY102" fmla="*/ 314302 h 2108753"/>
                <a:gd name="connsiteX103" fmla="*/ 1437064 w 2014328"/>
                <a:gd name="connsiteY103" fmla="*/ 291929 h 2108753"/>
                <a:gd name="connsiteX104" fmla="*/ 447614 w 2014328"/>
                <a:gd name="connsiteY104" fmla="*/ 177694 h 2108753"/>
                <a:gd name="connsiteX105" fmla="*/ 560696 w 2014328"/>
                <a:gd name="connsiteY105" fmla="*/ 277331 h 2108753"/>
                <a:gd name="connsiteX106" fmla="*/ 501968 w 2014328"/>
                <a:gd name="connsiteY106" fmla="*/ 314302 h 2108753"/>
                <a:gd name="connsiteX107" fmla="*/ 491644 w 2014328"/>
                <a:gd name="connsiteY107" fmla="*/ 323129 h 2108753"/>
                <a:gd name="connsiteX108" fmla="*/ 1392586 w 2014328"/>
                <a:gd name="connsiteY108" fmla="*/ 80259 h 2108753"/>
                <a:gd name="connsiteX109" fmla="*/ 1373980 w 2014328"/>
                <a:gd name="connsiteY109" fmla="*/ 255742 h 2108753"/>
                <a:gd name="connsiteX110" fmla="*/ 1325157 w 2014328"/>
                <a:gd name="connsiteY110" fmla="*/ 231370 h 2108753"/>
                <a:gd name="connsiteX111" fmla="*/ 1287892 w 2014328"/>
                <a:gd name="connsiteY111" fmla="*/ 217236 h 2108753"/>
                <a:gd name="connsiteX112" fmla="*/ 621743 w 2014328"/>
                <a:gd name="connsiteY112" fmla="*/ 80259 h 2108753"/>
                <a:gd name="connsiteX113" fmla="*/ 717502 w 2014328"/>
                <a:gd name="connsiteY113" fmla="*/ 205545 h 2108753"/>
                <a:gd name="connsiteX114" fmla="*/ 649414 w 2014328"/>
                <a:gd name="connsiteY114" fmla="*/ 231370 h 2108753"/>
                <a:gd name="connsiteX115" fmla="*/ 638351 w 2014328"/>
                <a:gd name="connsiteY115" fmla="*/ 236893 h 2108753"/>
                <a:gd name="connsiteX116" fmla="*/ 1203652 w 2014328"/>
                <a:gd name="connsiteY116" fmla="*/ 20255 h 2108753"/>
                <a:gd name="connsiteX117" fmla="*/ 1217905 w 2014328"/>
                <a:gd name="connsiteY117" fmla="*/ 193794 h 2108753"/>
                <a:gd name="connsiteX118" fmla="*/ 1162221 w 2014328"/>
                <a:gd name="connsiteY118" fmla="*/ 178957 h 2108753"/>
                <a:gd name="connsiteX119" fmla="*/ 1127729 w 2014328"/>
                <a:gd name="connsiteY119" fmla="*/ 173502 h 2108753"/>
                <a:gd name="connsiteX120" fmla="*/ 810676 w 2014328"/>
                <a:gd name="connsiteY120" fmla="*/ 20255 h 2108753"/>
                <a:gd name="connsiteX121" fmla="*/ 883711 w 2014328"/>
                <a:gd name="connsiteY121" fmla="*/ 167672 h 2108753"/>
                <a:gd name="connsiteX122" fmla="*/ 812349 w 2014328"/>
                <a:gd name="connsiteY122" fmla="*/ 178957 h 2108753"/>
                <a:gd name="connsiteX123" fmla="*/ 797313 w 2014328"/>
                <a:gd name="connsiteY123" fmla="*/ 182963 h 2108753"/>
                <a:gd name="connsiteX124" fmla="*/ 1007165 w 2014328"/>
                <a:gd name="connsiteY124" fmla="*/ 0 h 2108753"/>
                <a:gd name="connsiteX125" fmla="*/ 1052603 w 2014328"/>
                <a:gd name="connsiteY125" fmla="*/ 164101 h 2108753"/>
                <a:gd name="connsiteX126" fmla="*/ 987286 w 2014328"/>
                <a:gd name="connsiteY126" fmla="*/ 160683 h 2108753"/>
                <a:gd name="connsiteX127" fmla="*/ 962312 w 2014328"/>
                <a:gd name="connsiteY127" fmla="*/ 161990 h 2108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</a:cxnLst>
              <a:rect l="l" t="t" r="r" b="b"/>
              <a:pathLst>
                <a:path w="2014328" h="2108753">
                  <a:moveTo>
                    <a:pt x="1049345" y="1956420"/>
                  </a:moveTo>
                  <a:lnTo>
                    <a:pt x="1007165" y="2108753"/>
                  </a:lnTo>
                  <a:lnTo>
                    <a:pt x="965570" y="1958531"/>
                  </a:lnTo>
                  <a:lnTo>
                    <a:pt x="987286" y="1959667"/>
                  </a:lnTo>
                  <a:close/>
                  <a:moveTo>
                    <a:pt x="798287" y="1937646"/>
                  </a:moveTo>
                  <a:lnTo>
                    <a:pt x="812349" y="1941393"/>
                  </a:lnTo>
                  <a:lnTo>
                    <a:pt x="878383" y="1951836"/>
                  </a:lnTo>
                  <a:lnTo>
                    <a:pt x="810676" y="2088498"/>
                  </a:lnTo>
                  <a:close/>
                  <a:moveTo>
                    <a:pt x="1216931" y="1926816"/>
                  </a:moveTo>
                  <a:lnTo>
                    <a:pt x="1203652" y="2088498"/>
                  </a:lnTo>
                  <a:lnTo>
                    <a:pt x="1133057" y="1946005"/>
                  </a:lnTo>
                  <a:lnTo>
                    <a:pt x="1162221" y="1941393"/>
                  </a:lnTo>
                  <a:close/>
                  <a:moveTo>
                    <a:pt x="637183" y="1882875"/>
                  </a:moveTo>
                  <a:lnTo>
                    <a:pt x="649414" y="1888981"/>
                  </a:lnTo>
                  <a:lnTo>
                    <a:pt x="710630" y="1912199"/>
                  </a:lnTo>
                  <a:lnTo>
                    <a:pt x="621743" y="2028494"/>
                  </a:lnTo>
                  <a:close/>
                  <a:moveTo>
                    <a:pt x="1375148" y="1864026"/>
                  </a:moveTo>
                  <a:lnTo>
                    <a:pt x="1392586" y="2028494"/>
                  </a:lnTo>
                  <a:lnTo>
                    <a:pt x="1294764" y="1900508"/>
                  </a:lnTo>
                  <a:lnTo>
                    <a:pt x="1325157" y="1888981"/>
                  </a:lnTo>
                  <a:close/>
                  <a:moveTo>
                    <a:pt x="488856" y="1794837"/>
                  </a:moveTo>
                  <a:lnTo>
                    <a:pt x="501969" y="1806048"/>
                  </a:lnTo>
                  <a:lnTo>
                    <a:pt x="553020" y="1838187"/>
                  </a:lnTo>
                  <a:lnTo>
                    <a:pt x="447615" y="1931059"/>
                  </a:lnTo>
                  <a:close/>
                  <a:moveTo>
                    <a:pt x="1517299" y="1767833"/>
                  </a:moveTo>
                  <a:lnTo>
                    <a:pt x="1566715" y="1931059"/>
                  </a:lnTo>
                  <a:lnTo>
                    <a:pt x="1444742" y="1823588"/>
                  </a:lnTo>
                  <a:lnTo>
                    <a:pt x="1472603" y="1806048"/>
                  </a:lnTo>
                  <a:close/>
                  <a:moveTo>
                    <a:pt x="359071" y="1678085"/>
                  </a:moveTo>
                  <a:lnTo>
                    <a:pt x="373504" y="1696212"/>
                  </a:lnTo>
                  <a:lnTo>
                    <a:pt x="414354" y="1731138"/>
                  </a:lnTo>
                  <a:lnTo>
                    <a:pt x="294992" y="1799933"/>
                  </a:lnTo>
                  <a:close/>
                  <a:moveTo>
                    <a:pt x="1639443" y="1648013"/>
                  </a:moveTo>
                  <a:lnTo>
                    <a:pt x="1719337" y="1799933"/>
                  </a:lnTo>
                  <a:lnTo>
                    <a:pt x="1576226" y="1717451"/>
                  </a:lnTo>
                  <a:lnTo>
                    <a:pt x="1601067" y="1696212"/>
                  </a:lnTo>
                  <a:close/>
                  <a:moveTo>
                    <a:pt x="253382" y="1536115"/>
                  </a:moveTo>
                  <a:lnTo>
                    <a:pt x="267511" y="1563090"/>
                  </a:lnTo>
                  <a:lnTo>
                    <a:pt x="295617" y="1598390"/>
                  </a:lnTo>
                  <a:lnTo>
                    <a:pt x="169737" y="1640156"/>
                  </a:lnTo>
                  <a:close/>
                  <a:moveTo>
                    <a:pt x="1736872" y="1506172"/>
                  </a:moveTo>
                  <a:lnTo>
                    <a:pt x="1844591" y="1640156"/>
                  </a:lnTo>
                  <a:lnTo>
                    <a:pt x="1687261" y="1587955"/>
                  </a:lnTo>
                  <a:lnTo>
                    <a:pt x="1707059" y="1563090"/>
                  </a:lnTo>
                  <a:close/>
                  <a:moveTo>
                    <a:pt x="175146" y="1375374"/>
                  </a:moveTo>
                  <a:lnTo>
                    <a:pt x="187481" y="1410298"/>
                  </a:lnTo>
                  <a:lnTo>
                    <a:pt x="204609" y="1442998"/>
                  </a:lnTo>
                  <a:lnTo>
                    <a:pt x="76666" y="1457865"/>
                  </a:lnTo>
                  <a:close/>
                  <a:moveTo>
                    <a:pt x="1808503" y="1349674"/>
                  </a:moveTo>
                  <a:lnTo>
                    <a:pt x="1937663" y="1457865"/>
                  </a:lnTo>
                  <a:lnTo>
                    <a:pt x="1772243" y="1438643"/>
                  </a:lnTo>
                  <a:lnTo>
                    <a:pt x="1787090" y="1410298"/>
                  </a:lnTo>
                  <a:close/>
                  <a:moveTo>
                    <a:pt x="130737" y="1199595"/>
                  </a:moveTo>
                  <a:lnTo>
                    <a:pt x="136902" y="1241454"/>
                  </a:lnTo>
                  <a:lnTo>
                    <a:pt x="144314" y="1271323"/>
                  </a:lnTo>
                  <a:lnTo>
                    <a:pt x="19348" y="1260075"/>
                  </a:lnTo>
                  <a:close/>
                  <a:moveTo>
                    <a:pt x="1846778" y="1179606"/>
                  </a:moveTo>
                  <a:lnTo>
                    <a:pt x="1994981" y="1260075"/>
                  </a:lnTo>
                  <a:lnTo>
                    <a:pt x="1829350" y="1274984"/>
                  </a:lnTo>
                  <a:lnTo>
                    <a:pt x="1837669" y="1241454"/>
                  </a:lnTo>
                  <a:close/>
                  <a:moveTo>
                    <a:pt x="121344" y="1017554"/>
                  </a:moveTo>
                  <a:lnTo>
                    <a:pt x="119267" y="1060175"/>
                  </a:lnTo>
                  <a:lnTo>
                    <a:pt x="120770" y="1091025"/>
                  </a:lnTo>
                  <a:lnTo>
                    <a:pt x="0" y="1054377"/>
                  </a:lnTo>
                  <a:close/>
                  <a:moveTo>
                    <a:pt x="1852630" y="1005308"/>
                  </a:moveTo>
                  <a:lnTo>
                    <a:pt x="2014328" y="1054377"/>
                  </a:lnTo>
                  <a:lnTo>
                    <a:pt x="1853203" y="1103271"/>
                  </a:lnTo>
                  <a:lnTo>
                    <a:pt x="1855303" y="1060175"/>
                  </a:lnTo>
                  <a:close/>
                  <a:moveTo>
                    <a:pt x="147258" y="837165"/>
                  </a:moveTo>
                  <a:lnTo>
                    <a:pt x="136903" y="878896"/>
                  </a:lnTo>
                  <a:lnTo>
                    <a:pt x="132320" y="910017"/>
                  </a:lnTo>
                  <a:lnTo>
                    <a:pt x="19349" y="848678"/>
                  </a:lnTo>
                  <a:close/>
                  <a:moveTo>
                    <a:pt x="1826406" y="833505"/>
                  </a:moveTo>
                  <a:lnTo>
                    <a:pt x="1994981" y="848678"/>
                  </a:lnTo>
                  <a:lnTo>
                    <a:pt x="1845197" y="930006"/>
                  </a:lnTo>
                  <a:lnTo>
                    <a:pt x="1837669" y="878896"/>
                  </a:lnTo>
                  <a:close/>
                  <a:moveTo>
                    <a:pt x="1937663" y="650888"/>
                  </a:moveTo>
                  <a:lnTo>
                    <a:pt x="1805342" y="761727"/>
                  </a:lnTo>
                  <a:lnTo>
                    <a:pt x="1787090" y="710052"/>
                  </a:lnTo>
                  <a:lnTo>
                    <a:pt x="1766517" y="670775"/>
                  </a:lnTo>
                  <a:close/>
                  <a:moveTo>
                    <a:pt x="76666" y="650888"/>
                  </a:moveTo>
                  <a:lnTo>
                    <a:pt x="210335" y="666420"/>
                  </a:lnTo>
                  <a:lnTo>
                    <a:pt x="187481" y="710052"/>
                  </a:lnTo>
                  <a:lnTo>
                    <a:pt x="178307" y="736027"/>
                  </a:lnTo>
                  <a:close/>
                  <a:moveTo>
                    <a:pt x="1844591" y="468597"/>
                  </a:moveTo>
                  <a:lnTo>
                    <a:pt x="1733194" y="607157"/>
                  </a:lnTo>
                  <a:lnTo>
                    <a:pt x="1707059" y="557260"/>
                  </a:lnTo>
                  <a:lnTo>
                    <a:pt x="1679957" y="523222"/>
                  </a:lnTo>
                  <a:close/>
                  <a:moveTo>
                    <a:pt x="169737" y="468597"/>
                  </a:moveTo>
                  <a:lnTo>
                    <a:pt x="302921" y="512787"/>
                  </a:lnTo>
                  <a:lnTo>
                    <a:pt x="267511" y="557260"/>
                  </a:lnTo>
                  <a:lnTo>
                    <a:pt x="257060" y="577213"/>
                  </a:lnTo>
                  <a:close/>
                  <a:moveTo>
                    <a:pt x="1719337" y="308820"/>
                  </a:moveTo>
                  <a:lnTo>
                    <a:pt x="1635771" y="467724"/>
                  </a:lnTo>
                  <a:lnTo>
                    <a:pt x="1601067" y="424138"/>
                  </a:lnTo>
                  <a:lnTo>
                    <a:pt x="1568124" y="395972"/>
                  </a:lnTo>
                  <a:close/>
                  <a:moveTo>
                    <a:pt x="294992" y="308820"/>
                  </a:moveTo>
                  <a:lnTo>
                    <a:pt x="422456" y="382284"/>
                  </a:lnTo>
                  <a:lnTo>
                    <a:pt x="373504" y="424138"/>
                  </a:lnTo>
                  <a:lnTo>
                    <a:pt x="362744" y="437652"/>
                  </a:lnTo>
                  <a:close/>
                  <a:moveTo>
                    <a:pt x="1566714" y="177694"/>
                  </a:moveTo>
                  <a:lnTo>
                    <a:pt x="1514509" y="350132"/>
                  </a:lnTo>
                  <a:lnTo>
                    <a:pt x="1472602" y="314302"/>
                  </a:lnTo>
                  <a:lnTo>
                    <a:pt x="1437064" y="291929"/>
                  </a:lnTo>
                  <a:close/>
                  <a:moveTo>
                    <a:pt x="447614" y="177694"/>
                  </a:moveTo>
                  <a:lnTo>
                    <a:pt x="560696" y="277331"/>
                  </a:lnTo>
                  <a:lnTo>
                    <a:pt x="501968" y="314302"/>
                  </a:lnTo>
                  <a:lnTo>
                    <a:pt x="491644" y="323129"/>
                  </a:lnTo>
                  <a:close/>
                  <a:moveTo>
                    <a:pt x="1392586" y="80259"/>
                  </a:moveTo>
                  <a:lnTo>
                    <a:pt x="1373980" y="255742"/>
                  </a:lnTo>
                  <a:lnTo>
                    <a:pt x="1325157" y="231370"/>
                  </a:lnTo>
                  <a:lnTo>
                    <a:pt x="1287892" y="217236"/>
                  </a:lnTo>
                  <a:close/>
                  <a:moveTo>
                    <a:pt x="621743" y="80259"/>
                  </a:moveTo>
                  <a:lnTo>
                    <a:pt x="717502" y="205545"/>
                  </a:lnTo>
                  <a:lnTo>
                    <a:pt x="649414" y="231370"/>
                  </a:lnTo>
                  <a:lnTo>
                    <a:pt x="638351" y="236893"/>
                  </a:lnTo>
                  <a:close/>
                  <a:moveTo>
                    <a:pt x="1203652" y="20255"/>
                  </a:moveTo>
                  <a:lnTo>
                    <a:pt x="1217905" y="193794"/>
                  </a:lnTo>
                  <a:lnTo>
                    <a:pt x="1162221" y="178957"/>
                  </a:lnTo>
                  <a:lnTo>
                    <a:pt x="1127729" y="173502"/>
                  </a:lnTo>
                  <a:close/>
                  <a:moveTo>
                    <a:pt x="810676" y="20255"/>
                  </a:moveTo>
                  <a:lnTo>
                    <a:pt x="883711" y="167672"/>
                  </a:lnTo>
                  <a:lnTo>
                    <a:pt x="812349" y="178957"/>
                  </a:lnTo>
                  <a:lnTo>
                    <a:pt x="797313" y="182963"/>
                  </a:lnTo>
                  <a:close/>
                  <a:moveTo>
                    <a:pt x="1007165" y="0"/>
                  </a:moveTo>
                  <a:lnTo>
                    <a:pt x="1052603" y="164101"/>
                  </a:lnTo>
                  <a:lnTo>
                    <a:pt x="987286" y="160683"/>
                  </a:lnTo>
                  <a:lnTo>
                    <a:pt x="962312" y="161990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1350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3C92097F-80DB-44C2-ADF2-3F82FF2A0CF3}"/>
                </a:ext>
              </a:extLst>
            </p:cNvPr>
            <p:cNvSpPr/>
            <p:nvPr/>
          </p:nvSpPr>
          <p:spPr>
            <a:xfrm>
              <a:off x="5174459" y="1272859"/>
              <a:ext cx="441618" cy="542033"/>
            </a:xfrm>
            <a:custGeom>
              <a:avLst/>
              <a:gdLst>
                <a:gd name="connsiteX0" fmla="*/ 960437 w 1732434"/>
                <a:gd name="connsiteY0" fmla="*/ 1679357 h 1796541"/>
                <a:gd name="connsiteX1" fmla="*/ 1012288 w 1732434"/>
                <a:gd name="connsiteY1" fmla="*/ 1784015 h 1796541"/>
                <a:gd name="connsiteX2" fmla="*/ 955266 w 1732434"/>
                <a:gd name="connsiteY2" fmla="*/ 1793033 h 1796541"/>
                <a:gd name="connsiteX3" fmla="*/ 928575 w 1732434"/>
                <a:gd name="connsiteY3" fmla="*/ 1794430 h 1796541"/>
                <a:gd name="connsiteX4" fmla="*/ 812352 w 1732434"/>
                <a:gd name="connsiteY4" fmla="*/ 1679357 h 1796541"/>
                <a:gd name="connsiteX5" fmla="*/ 844799 w 1732434"/>
                <a:gd name="connsiteY5" fmla="*/ 1796541 h 1796541"/>
                <a:gd name="connsiteX6" fmla="*/ 777765 w 1732434"/>
                <a:gd name="connsiteY6" fmla="*/ 1793033 h 1796541"/>
                <a:gd name="connsiteX7" fmla="*/ 757613 w 1732434"/>
                <a:gd name="connsiteY7" fmla="*/ 1789846 h 1796541"/>
                <a:gd name="connsiteX8" fmla="*/ 1105665 w 1732434"/>
                <a:gd name="connsiteY8" fmla="*/ 1649118 h 1796541"/>
                <a:gd name="connsiteX9" fmla="*/ 1173995 w 1732434"/>
                <a:gd name="connsiteY9" fmla="*/ 1738518 h 1796541"/>
                <a:gd name="connsiteX10" fmla="*/ 1124638 w 1732434"/>
                <a:gd name="connsiteY10" fmla="*/ 1757238 h 1796541"/>
                <a:gd name="connsiteX11" fmla="*/ 1096162 w 1732434"/>
                <a:gd name="connsiteY11" fmla="*/ 1764826 h 1796541"/>
                <a:gd name="connsiteX12" fmla="*/ 667124 w 1732434"/>
                <a:gd name="connsiteY12" fmla="*/ 1649118 h 1796541"/>
                <a:gd name="connsiteX13" fmla="*/ 677517 w 1732434"/>
                <a:gd name="connsiteY13" fmla="*/ 1775656 h 1796541"/>
                <a:gd name="connsiteX14" fmla="*/ 608393 w 1732434"/>
                <a:gd name="connsiteY14" fmla="*/ 1757238 h 1796541"/>
                <a:gd name="connsiteX15" fmla="*/ 589859 w 1732434"/>
                <a:gd name="connsiteY15" fmla="*/ 1750209 h 1796541"/>
                <a:gd name="connsiteX16" fmla="*/ 1242477 w 1732434"/>
                <a:gd name="connsiteY16" fmla="*/ 1589793 h 1796541"/>
                <a:gd name="connsiteX17" fmla="*/ 1323971 w 1732434"/>
                <a:gd name="connsiteY17" fmla="*/ 1661598 h 1796541"/>
                <a:gd name="connsiteX18" fmla="*/ 1280264 w 1732434"/>
                <a:gd name="connsiteY18" fmla="*/ 1689113 h 1796541"/>
                <a:gd name="connsiteX19" fmla="*/ 1254378 w 1732434"/>
                <a:gd name="connsiteY19" fmla="*/ 1702036 h 1796541"/>
                <a:gd name="connsiteX20" fmla="*/ 530311 w 1732434"/>
                <a:gd name="connsiteY20" fmla="*/ 1589793 h 1796541"/>
                <a:gd name="connsiteX21" fmla="*/ 516412 w 1732434"/>
                <a:gd name="connsiteY21" fmla="*/ 1720885 h 1796541"/>
                <a:gd name="connsiteX22" fmla="*/ 452766 w 1732434"/>
                <a:gd name="connsiteY22" fmla="*/ 1689113 h 1796541"/>
                <a:gd name="connsiteX23" fmla="*/ 432249 w 1732434"/>
                <a:gd name="connsiteY23" fmla="*/ 1676197 h 1796541"/>
                <a:gd name="connsiteX24" fmla="*/ 1365595 w 1732434"/>
                <a:gd name="connsiteY24" fmla="*/ 1503669 h 1796541"/>
                <a:gd name="connsiteX25" fmla="*/ 1455455 w 1732434"/>
                <a:gd name="connsiteY25" fmla="*/ 1555461 h 1796541"/>
                <a:gd name="connsiteX26" fmla="*/ 1396528 w 1732434"/>
                <a:gd name="connsiteY26" fmla="*/ 1605843 h 1796541"/>
                <a:gd name="connsiteX27" fmla="*/ 407194 w 1732434"/>
                <a:gd name="connsiteY27" fmla="*/ 1503669 h 1796541"/>
                <a:gd name="connsiteX28" fmla="*/ 368086 w 1732434"/>
                <a:gd name="connsiteY28" fmla="*/ 1632847 h 1796541"/>
                <a:gd name="connsiteX29" fmla="*/ 293585 w 1732434"/>
                <a:gd name="connsiteY29" fmla="*/ 1569148 h 1796541"/>
                <a:gd name="connsiteX30" fmla="*/ 1470305 w 1732434"/>
                <a:gd name="connsiteY30" fmla="*/ 1394051 h 1796541"/>
                <a:gd name="connsiteX31" fmla="*/ 1566491 w 1732434"/>
                <a:gd name="connsiteY31" fmla="*/ 1425965 h 1796541"/>
                <a:gd name="connsiteX32" fmla="*/ 1518672 w 1732434"/>
                <a:gd name="connsiteY32" fmla="*/ 1486023 h 1796541"/>
                <a:gd name="connsiteX33" fmla="*/ 302483 w 1732434"/>
                <a:gd name="connsiteY33" fmla="*/ 1394051 h 1796541"/>
                <a:gd name="connsiteX34" fmla="*/ 238301 w 1732434"/>
                <a:gd name="connsiteY34" fmla="*/ 1516095 h 1796541"/>
                <a:gd name="connsiteX35" fmla="*/ 174847 w 1732434"/>
                <a:gd name="connsiteY35" fmla="*/ 1436400 h 1796541"/>
                <a:gd name="connsiteX36" fmla="*/ 1552573 w 1732434"/>
                <a:gd name="connsiteY36" fmla="*/ 1265161 h 1796541"/>
                <a:gd name="connsiteX37" fmla="*/ 1651473 w 1732434"/>
                <a:gd name="connsiteY37" fmla="*/ 1276653 h 1796541"/>
                <a:gd name="connsiteX38" fmla="*/ 1616102 w 1732434"/>
                <a:gd name="connsiteY38" fmla="*/ 1344182 h 1796541"/>
                <a:gd name="connsiteX39" fmla="*/ 220216 w 1732434"/>
                <a:gd name="connsiteY39" fmla="*/ 1265161 h 1796541"/>
                <a:gd name="connsiteX40" fmla="*/ 132613 w 1732434"/>
                <a:gd name="connsiteY40" fmla="*/ 1374125 h 1796541"/>
                <a:gd name="connsiteX41" fmla="*/ 83839 w 1732434"/>
                <a:gd name="connsiteY41" fmla="*/ 1281008 h 1796541"/>
                <a:gd name="connsiteX42" fmla="*/ 1708579 w 1732434"/>
                <a:gd name="connsiteY42" fmla="*/ 1112994 h 1796541"/>
                <a:gd name="connsiteX43" fmla="*/ 1695509 w 1732434"/>
                <a:gd name="connsiteY43" fmla="*/ 1165667 h 1796541"/>
                <a:gd name="connsiteX44" fmla="*/ 1687733 w 1732434"/>
                <a:gd name="connsiteY44" fmla="*/ 1187684 h 1796541"/>
                <a:gd name="connsiteX45" fmla="*/ 1609241 w 1732434"/>
                <a:gd name="connsiteY45" fmla="*/ 1121935 h 1796541"/>
                <a:gd name="connsiteX46" fmla="*/ 23545 w 1732434"/>
                <a:gd name="connsiteY46" fmla="*/ 1109333 h 1796541"/>
                <a:gd name="connsiteX47" fmla="*/ 163548 w 1732434"/>
                <a:gd name="connsiteY47" fmla="*/ 1121935 h 1796541"/>
                <a:gd name="connsiteX48" fmla="*/ 54376 w 1732434"/>
                <a:gd name="connsiteY48" fmla="*/ 1213384 h 1796541"/>
                <a:gd name="connsiteX49" fmla="*/ 37522 w 1732434"/>
                <a:gd name="connsiteY49" fmla="*/ 1165667 h 1796541"/>
                <a:gd name="connsiteX50" fmla="*/ 1732434 w 1732434"/>
                <a:gd name="connsiteY50" fmla="*/ 941281 h 1796541"/>
                <a:gd name="connsiteX51" fmla="*/ 1730053 w 1732434"/>
                <a:gd name="connsiteY51" fmla="*/ 990153 h 1796541"/>
                <a:gd name="connsiteX52" fmla="*/ 1726008 w 1732434"/>
                <a:gd name="connsiteY52" fmla="*/ 1017616 h 1796541"/>
                <a:gd name="connsiteX53" fmla="*/ 1638127 w 1732434"/>
                <a:gd name="connsiteY53" fmla="*/ 969899 h 1796541"/>
                <a:gd name="connsiteX54" fmla="*/ 0 w 1732434"/>
                <a:gd name="connsiteY54" fmla="*/ 929035 h 1796541"/>
                <a:gd name="connsiteX55" fmla="*/ 134662 w 1732434"/>
                <a:gd name="connsiteY55" fmla="*/ 969899 h 1796541"/>
                <a:gd name="connsiteX56" fmla="*/ 9967 w 1732434"/>
                <a:gd name="connsiteY56" fmla="*/ 1037605 h 1796541"/>
                <a:gd name="connsiteX57" fmla="*/ 2978 w 1732434"/>
                <a:gd name="connsiteY57" fmla="*/ 990153 h 1796541"/>
                <a:gd name="connsiteX58" fmla="*/ 1724426 w 1732434"/>
                <a:gd name="connsiteY58" fmla="*/ 768016 h 1796541"/>
                <a:gd name="connsiteX59" fmla="*/ 1730052 w 1732434"/>
                <a:gd name="connsiteY59" fmla="*/ 806217 h 1796541"/>
                <a:gd name="connsiteX60" fmla="*/ 1731860 w 1732434"/>
                <a:gd name="connsiteY60" fmla="*/ 843318 h 1796541"/>
                <a:gd name="connsiteX61" fmla="*/ 1638126 w 1732434"/>
                <a:gd name="connsiteY61" fmla="*/ 814874 h 1796541"/>
                <a:gd name="connsiteX62" fmla="*/ 11549 w 1732434"/>
                <a:gd name="connsiteY62" fmla="*/ 748027 h 1796541"/>
                <a:gd name="connsiteX63" fmla="*/ 134662 w 1732434"/>
                <a:gd name="connsiteY63" fmla="*/ 814874 h 1796541"/>
                <a:gd name="connsiteX64" fmla="*/ 574 w 1732434"/>
                <a:gd name="connsiteY64" fmla="*/ 855564 h 1796541"/>
                <a:gd name="connsiteX65" fmla="*/ 2978 w 1732434"/>
                <a:gd name="connsiteY65" fmla="*/ 806217 h 1796541"/>
                <a:gd name="connsiteX66" fmla="*/ 1684572 w 1732434"/>
                <a:gd name="connsiteY66" fmla="*/ 599737 h 1796541"/>
                <a:gd name="connsiteX67" fmla="*/ 1695509 w 1732434"/>
                <a:gd name="connsiteY67" fmla="*/ 630703 h 1796541"/>
                <a:gd name="connsiteX68" fmla="*/ 1705635 w 1732434"/>
                <a:gd name="connsiteY68" fmla="*/ 671515 h 1796541"/>
                <a:gd name="connsiteX69" fmla="*/ 1609241 w 1732434"/>
                <a:gd name="connsiteY69" fmla="*/ 662838 h 1796541"/>
                <a:gd name="connsiteX70" fmla="*/ 57536 w 1732434"/>
                <a:gd name="connsiteY70" fmla="*/ 574037 h 1796541"/>
                <a:gd name="connsiteX71" fmla="*/ 163547 w 1732434"/>
                <a:gd name="connsiteY71" fmla="*/ 662838 h 1796541"/>
                <a:gd name="connsiteX72" fmla="*/ 26487 w 1732434"/>
                <a:gd name="connsiteY72" fmla="*/ 675175 h 1796541"/>
                <a:gd name="connsiteX73" fmla="*/ 37521 w 1732434"/>
                <a:gd name="connsiteY73" fmla="*/ 630703 h 1796541"/>
                <a:gd name="connsiteX74" fmla="*/ 1612424 w 1732434"/>
                <a:gd name="connsiteY74" fmla="*/ 445167 h 1796541"/>
                <a:gd name="connsiteX75" fmla="*/ 1645747 w 1732434"/>
                <a:gd name="connsiteY75" fmla="*/ 508785 h 1796541"/>
                <a:gd name="connsiteX76" fmla="*/ 1552573 w 1732434"/>
                <a:gd name="connsiteY76" fmla="*/ 519612 h 1796541"/>
                <a:gd name="connsiteX77" fmla="*/ 136291 w 1732434"/>
                <a:gd name="connsiteY77" fmla="*/ 415223 h 1796541"/>
                <a:gd name="connsiteX78" fmla="*/ 220216 w 1732434"/>
                <a:gd name="connsiteY78" fmla="*/ 519612 h 1796541"/>
                <a:gd name="connsiteX79" fmla="*/ 89565 w 1732434"/>
                <a:gd name="connsiteY79" fmla="*/ 504430 h 1796541"/>
                <a:gd name="connsiteX80" fmla="*/ 1515000 w 1732434"/>
                <a:gd name="connsiteY80" fmla="*/ 305734 h 1796541"/>
                <a:gd name="connsiteX81" fmla="*/ 1559187 w 1732434"/>
                <a:gd name="connsiteY81" fmla="*/ 361232 h 1796541"/>
                <a:gd name="connsiteX82" fmla="*/ 1470305 w 1732434"/>
                <a:gd name="connsiteY82" fmla="*/ 390722 h 1796541"/>
                <a:gd name="connsiteX83" fmla="*/ 241974 w 1732434"/>
                <a:gd name="connsiteY83" fmla="*/ 275662 h 1796541"/>
                <a:gd name="connsiteX84" fmla="*/ 302483 w 1732434"/>
                <a:gd name="connsiteY84" fmla="*/ 390722 h 1796541"/>
                <a:gd name="connsiteX85" fmla="*/ 182151 w 1732434"/>
                <a:gd name="connsiteY85" fmla="*/ 350797 h 1796541"/>
                <a:gd name="connsiteX86" fmla="*/ 1393739 w 1732434"/>
                <a:gd name="connsiteY86" fmla="*/ 188142 h 1796541"/>
                <a:gd name="connsiteX87" fmla="*/ 1447353 w 1732434"/>
                <a:gd name="connsiteY87" fmla="*/ 233982 h 1796541"/>
                <a:gd name="connsiteX88" fmla="*/ 1365595 w 1732434"/>
                <a:gd name="connsiteY88" fmla="*/ 281104 h 1796541"/>
                <a:gd name="connsiteX89" fmla="*/ 370875 w 1732434"/>
                <a:gd name="connsiteY89" fmla="*/ 161139 h 1796541"/>
                <a:gd name="connsiteX90" fmla="*/ 407194 w 1732434"/>
                <a:gd name="connsiteY90" fmla="*/ 281104 h 1796541"/>
                <a:gd name="connsiteX91" fmla="*/ 301687 w 1732434"/>
                <a:gd name="connsiteY91" fmla="*/ 220294 h 1796541"/>
                <a:gd name="connsiteX92" fmla="*/ 1253211 w 1732434"/>
                <a:gd name="connsiteY92" fmla="*/ 93752 h 1796541"/>
                <a:gd name="connsiteX93" fmla="*/ 1280265 w 1732434"/>
                <a:gd name="connsiteY93" fmla="*/ 107257 h 1796541"/>
                <a:gd name="connsiteX94" fmla="*/ 1316295 w 1732434"/>
                <a:gd name="connsiteY94" fmla="*/ 129939 h 1796541"/>
                <a:gd name="connsiteX95" fmla="*/ 1242478 w 1732434"/>
                <a:gd name="connsiteY95" fmla="*/ 194980 h 1796541"/>
                <a:gd name="connsiteX96" fmla="*/ 517581 w 1732434"/>
                <a:gd name="connsiteY96" fmla="*/ 74903 h 1796541"/>
                <a:gd name="connsiteX97" fmla="*/ 530312 w 1732434"/>
                <a:gd name="connsiteY97" fmla="*/ 194980 h 1796541"/>
                <a:gd name="connsiteX98" fmla="*/ 439927 w 1732434"/>
                <a:gd name="connsiteY98" fmla="*/ 115341 h 1796541"/>
                <a:gd name="connsiteX99" fmla="*/ 452767 w 1732434"/>
                <a:gd name="connsiteY99" fmla="*/ 107257 h 1796541"/>
                <a:gd name="connsiteX100" fmla="*/ 1097136 w 1732434"/>
                <a:gd name="connsiteY100" fmla="*/ 31804 h 1796541"/>
                <a:gd name="connsiteX101" fmla="*/ 1124638 w 1732434"/>
                <a:gd name="connsiteY101" fmla="*/ 39132 h 1796541"/>
                <a:gd name="connsiteX102" fmla="*/ 1167123 w 1732434"/>
                <a:gd name="connsiteY102" fmla="*/ 55246 h 1796541"/>
                <a:gd name="connsiteX103" fmla="*/ 1105665 w 1732434"/>
                <a:gd name="connsiteY103" fmla="*/ 135655 h 1796541"/>
                <a:gd name="connsiteX104" fmla="*/ 676543 w 1732434"/>
                <a:gd name="connsiteY104" fmla="*/ 20973 h 1796541"/>
                <a:gd name="connsiteX105" fmla="*/ 667124 w 1732434"/>
                <a:gd name="connsiteY105" fmla="*/ 135655 h 1796541"/>
                <a:gd name="connsiteX106" fmla="*/ 596731 w 1732434"/>
                <a:gd name="connsiteY106" fmla="*/ 43555 h 1796541"/>
                <a:gd name="connsiteX107" fmla="*/ 608393 w 1732434"/>
                <a:gd name="connsiteY107" fmla="*/ 39132 h 1796541"/>
                <a:gd name="connsiteX108" fmla="*/ 931833 w 1732434"/>
                <a:gd name="connsiteY108" fmla="*/ 2111 h 1796541"/>
                <a:gd name="connsiteX109" fmla="*/ 955266 w 1732434"/>
                <a:gd name="connsiteY109" fmla="*/ 3337 h 1796541"/>
                <a:gd name="connsiteX110" fmla="*/ 1006960 w 1732434"/>
                <a:gd name="connsiteY110" fmla="*/ 11512 h 1796541"/>
                <a:gd name="connsiteX111" fmla="*/ 960437 w 1732434"/>
                <a:gd name="connsiteY111" fmla="*/ 105416 h 1796541"/>
                <a:gd name="connsiteX112" fmla="*/ 841541 w 1732434"/>
                <a:gd name="connsiteY112" fmla="*/ 0 h 1796541"/>
                <a:gd name="connsiteX113" fmla="*/ 812352 w 1732434"/>
                <a:gd name="connsiteY113" fmla="*/ 105416 h 1796541"/>
                <a:gd name="connsiteX114" fmla="*/ 762941 w 1732434"/>
                <a:gd name="connsiteY114" fmla="*/ 5682 h 1796541"/>
                <a:gd name="connsiteX115" fmla="*/ 777765 w 1732434"/>
                <a:gd name="connsiteY115" fmla="*/ 3337 h 1796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732434" h="1796541">
                  <a:moveTo>
                    <a:pt x="960437" y="1679357"/>
                  </a:moveTo>
                  <a:lnTo>
                    <a:pt x="1012288" y="1784015"/>
                  </a:lnTo>
                  <a:lnTo>
                    <a:pt x="955266" y="1793033"/>
                  </a:lnTo>
                  <a:lnTo>
                    <a:pt x="928575" y="1794430"/>
                  </a:lnTo>
                  <a:close/>
                  <a:moveTo>
                    <a:pt x="812352" y="1679357"/>
                  </a:moveTo>
                  <a:lnTo>
                    <a:pt x="844799" y="1796541"/>
                  </a:lnTo>
                  <a:lnTo>
                    <a:pt x="777765" y="1793033"/>
                  </a:lnTo>
                  <a:lnTo>
                    <a:pt x="757613" y="1789846"/>
                  </a:lnTo>
                  <a:close/>
                  <a:moveTo>
                    <a:pt x="1105665" y="1649118"/>
                  </a:moveTo>
                  <a:lnTo>
                    <a:pt x="1173995" y="1738518"/>
                  </a:lnTo>
                  <a:lnTo>
                    <a:pt x="1124638" y="1757238"/>
                  </a:lnTo>
                  <a:lnTo>
                    <a:pt x="1096162" y="1764826"/>
                  </a:lnTo>
                  <a:close/>
                  <a:moveTo>
                    <a:pt x="667124" y="1649118"/>
                  </a:moveTo>
                  <a:lnTo>
                    <a:pt x="677517" y="1775656"/>
                  </a:lnTo>
                  <a:lnTo>
                    <a:pt x="608393" y="1757238"/>
                  </a:lnTo>
                  <a:lnTo>
                    <a:pt x="589859" y="1750209"/>
                  </a:lnTo>
                  <a:close/>
                  <a:moveTo>
                    <a:pt x="1242477" y="1589793"/>
                  </a:moveTo>
                  <a:lnTo>
                    <a:pt x="1323971" y="1661598"/>
                  </a:lnTo>
                  <a:lnTo>
                    <a:pt x="1280264" y="1689113"/>
                  </a:lnTo>
                  <a:lnTo>
                    <a:pt x="1254378" y="1702036"/>
                  </a:lnTo>
                  <a:close/>
                  <a:moveTo>
                    <a:pt x="530311" y="1589793"/>
                  </a:moveTo>
                  <a:lnTo>
                    <a:pt x="516412" y="1720885"/>
                  </a:lnTo>
                  <a:lnTo>
                    <a:pt x="452766" y="1689113"/>
                  </a:lnTo>
                  <a:lnTo>
                    <a:pt x="432249" y="1676197"/>
                  </a:lnTo>
                  <a:close/>
                  <a:moveTo>
                    <a:pt x="1365595" y="1503669"/>
                  </a:moveTo>
                  <a:lnTo>
                    <a:pt x="1455455" y="1555461"/>
                  </a:lnTo>
                  <a:lnTo>
                    <a:pt x="1396528" y="1605843"/>
                  </a:lnTo>
                  <a:close/>
                  <a:moveTo>
                    <a:pt x="407194" y="1503669"/>
                  </a:moveTo>
                  <a:lnTo>
                    <a:pt x="368086" y="1632847"/>
                  </a:lnTo>
                  <a:lnTo>
                    <a:pt x="293585" y="1569148"/>
                  </a:lnTo>
                  <a:close/>
                  <a:moveTo>
                    <a:pt x="1470305" y="1394051"/>
                  </a:moveTo>
                  <a:lnTo>
                    <a:pt x="1566491" y="1425965"/>
                  </a:lnTo>
                  <a:lnTo>
                    <a:pt x="1518672" y="1486023"/>
                  </a:lnTo>
                  <a:close/>
                  <a:moveTo>
                    <a:pt x="302483" y="1394051"/>
                  </a:moveTo>
                  <a:lnTo>
                    <a:pt x="238301" y="1516095"/>
                  </a:lnTo>
                  <a:lnTo>
                    <a:pt x="174847" y="1436400"/>
                  </a:lnTo>
                  <a:close/>
                  <a:moveTo>
                    <a:pt x="1552573" y="1265161"/>
                  </a:moveTo>
                  <a:lnTo>
                    <a:pt x="1651473" y="1276653"/>
                  </a:lnTo>
                  <a:lnTo>
                    <a:pt x="1616102" y="1344182"/>
                  </a:lnTo>
                  <a:close/>
                  <a:moveTo>
                    <a:pt x="220216" y="1265161"/>
                  </a:moveTo>
                  <a:lnTo>
                    <a:pt x="132613" y="1374125"/>
                  </a:lnTo>
                  <a:lnTo>
                    <a:pt x="83839" y="1281008"/>
                  </a:lnTo>
                  <a:close/>
                  <a:moveTo>
                    <a:pt x="1708579" y="1112994"/>
                  </a:moveTo>
                  <a:lnTo>
                    <a:pt x="1695509" y="1165667"/>
                  </a:lnTo>
                  <a:lnTo>
                    <a:pt x="1687733" y="1187684"/>
                  </a:lnTo>
                  <a:lnTo>
                    <a:pt x="1609241" y="1121935"/>
                  </a:lnTo>
                  <a:close/>
                  <a:moveTo>
                    <a:pt x="23545" y="1109333"/>
                  </a:moveTo>
                  <a:lnTo>
                    <a:pt x="163548" y="1121935"/>
                  </a:lnTo>
                  <a:lnTo>
                    <a:pt x="54376" y="1213384"/>
                  </a:lnTo>
                  <a:lnTo>
                    <a:pt x="37522" y="1165667"/>
                  </a:lnTo>
                  <a:close/>
                  <a:moveTo>
                    <a:pt x="1732434" y="941281"/>
                  </a:moveTo>
                  <a:lnTo>
                    <a:pt x="1730053" y="990153"/>
                  </a:lnTo>
                  <a:lnTo>
                    <a:pt x="1726008" y="1017616"/>
                  </a:lnTo>
                  <a:lnTo>
                    <a:pt x="1638127" y="969899"/>
                  </a:lnTo>
                  <a:close/>
                  <a:moveTo>
                    <a:pt x="0" y="929035"/>
                  </a:moveTo>
                  <a:lnTo>
                    <a:pt x="134662" y="969899"/>
                  </a:lnTo>
                  <a:lnTo>
                    <a:pt x="9967" y="1037605"/>
                  </a:lnTo>
                  <a:lnTo>
                    <a:pt x="2978" y="990153"/>
                  </a:lnTo>
                  <a:close/>
                  <a:moveTo>
                    <a:pt x="1724426" y="768016"/>
                  </a:moveTo>
                  <a:lnTo>
                    <a:pt x="1730052" y="806217"/>
                  </a:lnTo>
                  <a:lnTo>
                    <a:pt x="1731860" y="843318"/>
                  </a:lnTo>
                  <a:lnTo>
                    <a:pt x="1638126" y="814874"/>
                  </a:lnTo>
                  <a:close/>
                  <a:moveTo>
                    <a:pt x="11549" y="748027"/>
                  </a:moveTo>
                  <a:lnTo>
                    <a:pt x="134662" y="814874"/>
                  </a:lnTo>
                  <a:lnTo>
                    <a:pt x="574" y="855564"/>
                  </a:lnTo>
                  <a:lnTo>
                    <a:pt x="2978" y="806217"/>
                  </a:lnTo>
                  <a:close/>
                  <a:moveTo>
                    <a:pt x="1684572" y="599737"/>
                  </a:moveTo>
                  <a:lnTo>
                    <a:pt x="1695509" y="630703"/>
                  </a:lnTo>
                  <a:lnTo>
                    <a:pt x="1705635" y="671515"/>
                  </a:lnTo>
                  <a:lnTo>
                    <a:pt x="1609241" y="662838"/>
                  </a:lnTo>
                  <a:close/>
                  <a:moveTo>
                    <a:pt x="57536" y="574037"/>
                  </a:moveTo>
                  <a:lnTo>
                    <a:pt x="163547" y="662838"/>
                  </a:lnTo>
                  <a:lnTo>
                    <a:pt x="26487" y="675175"/>
                  </a:lnTo>
                  <a:lnTo>
                    <a:pt x="37521" y="630703"/>
                  </a:lnTo>
                  <a:close/>
                  <a:moveTo>
                    <a:pt x="1612424" y="445167"/>
                  </a:moveTo>
                  <a:lnTo>
                    <a:pt x="1645747" y="508785"/>
                  </a:lnTo>
                  <a:lnTo>
                    <a:pt x="1552573" y="519612"/>
                  </a:lnTo>
                  <a:close/>
                  <a:moveTo>
                    <a:pt x="136291" y="415223"/>
                  </a:moveTo>
                  <a:lnTo>
                    <a:pt x="220216" y="519612"/>
                  </a:lnTo>
                  <a:lnTo>
                    <a:pt x="89565" y="504430"/>
                  </a:lnTo>
                  <a:close/>
                  <a:moveTo>
                    <a:pt x="1515000" y="305734"/>
                  </a:moveTo>
                  <a:lnTo>
                    <a:pt x="1559187" y="361232"/>
                  </a:lnTo>
                  <a:lnTo>
                    <a:pt x="1470305" y="390722"/>
                  </a:lnTo>
                  <a:close/>
                  <a:moveTo>
                    <a:pt x="241974" y="275662"/>
                  </a:moveTo>
                  <a:lnTo>
                    <a:pt x="302483" y="390722"/>
                  </a:lnTo>
                  <a:lnTo>
                    <a:pt x="182151" y="350797"/>
                  </a:lnTo>
                  <a:close/>
                  <a:moveTo>
                    <a:pt x="1393739" y="188142"/>
                  </a:moveTo>
                  <a:lnTo>
                    <a:pt x="1447353" y="233982"/>
                  </a:lnTo>
                  <a:lnTo>
                    <a:pt x="1365595" y="281104"/>
                  </a:lnTo>
                  <a:close/>
                  <a:moveTo>
                    <a:pt x="370875" y="161139"/>
                  </a:moveTo>
                  <a:lnTo>
                    <a:pt x="407194" y="281104"/>
                  </a:lnTo>
                  <a:lnTo>
                    <a:pt x="301687" y="220294"/>
                  </a:lnTo>
                  <a:close/>
                  <a:moveTo>
                    <a:pt x="1253211" y="93752"/>
                  </a:moveTo>
                  <a:lnTo>
                    <a:pt x="1280265" y="107257"/>
                  </a:lnTo>
                  <a:lnTo>
                    <a:pt x="1316295" y="129939"/>
                  </a:lnTo>
                  <a:lnTo>
                    <a:pt x="1242478" y="194980"/>
                  </a:lnTo>
                  <a:close/>
                  <a:moveTo>
                    <a:pt x="517581" y="74903"/>
                  </a:moveTo>
                  <a:lnTo>
                    <a:pt x="530312" y="194980"/>
                  </a:lnTo>
                  <a:lnTo>
                    <a:pt x="439927" y="115341"/>
                  </a:lnTo>
                  <a:lnTo>
                    <a:pt x="452767" y="107257"/>
                  </a:lnTo>
                  <a:close/>
                  <a:moveTo>
                    <a:pt x="1097136" y="31804"/>
                  </a:moveTo>
                  <a:lnTo>
                    <a:pt x="1124638" y="39132"/>
                  </a:lnTo>
                  <a:lnTo>
                    <a:pt x="1167123" y="55246"/>
                  </a:lnTo>
                  <a:lnTo>
                    <a:pt x="1105665" y="135655"/>
                  </a:lnTo>
                  <a:close/>
                  <a:moveTo>
                    <a:pt x="676543" y="20973"/>
                  </a:moveTo>
                  <a:lnTo>
                    <a:pt x="667124" y="135655"/>
                  </a:lnTo>
                  <a:lnTo>
                    <a:pt x="596731" y="43555"/>
                  </a:lnTo>
                  <a:lnTo>
                    <a:pt x="608393" y="39132"/>
                  </a:lnTo>
                  <a:close/>
                  <a:moveTo>
                    <a:pt x="931833" y="2111"/>
                  </a:moveTo>
                  <a:lnTo>
                    <a:pt x="955266" y="3337"/>
                  </a:lnTo>
                  <a:lnTo>
                    <a:pt x="1006960" y="11512"/>
                  </a:lnTo>
                  <a:lnTo>
                    <a:pt x="960437" y="105416"/>
                  </a:lnTo>
                  <a:close/>
                  <a:moveTo>
                    <a:pt x="841541" y="0"/>
                  </a:moveTo>
                  <a:lnTo>
                    <a:pt x="812352" y="105416"/>
                  </a:lnTo>
                  <a:lnTo>
                    <a:pt x="762941" y="5682"/>
                  </a:lnTo>
                  <a:lnTo>
                    <a:pt x="777765" y="3337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1350"/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9E133025-BCB2-4643-B087-4B288C755FDC}"/>
                </a:ext>
              </a:extLst>
            </p:cNvPr>
            <p:cNvSpPr/>
            <p:nvPr/>
          </p:nvSpPr>
          <p:spPr>
            <a:xfrm>
              <a:off x="4854170" y="886734"/>
              <a:ext cx="1051330" cy="1286623"/>
            </a:xfrm>
            <a:prstGeom prst="ellips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1350"/>
            </a:p>
          </p:txBody>
        </p:sp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05490C58-4117-4085-92A1-883B118DA78E}"/>
              </a:ext>
            </a:extLst>
          </p:cNvPr>
          <p:cNvGrpSpPr/>
          <p:nvPr/>
        </p:nvGrpSpPr>
        <p:grpSpPr>
          <a:xfrm>
            <a:off x="2457699" y="3264270"/>
            <a:ext cx="221047" cy="303883"/>
            <a:chOff x="4854170" y="886734"/>
            <a:chExt cx="1051330" cy="1286623"/>
          </a:xfrm>
        </p:grpSpPr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6EE563E6-F2A7-4727-8598-16129F2F077D}"/>
                </a:ext>
              </a:extLst>
            </p:cNvPr>
            <p:cNvSpPr/>
            <p:nvPr/>
          </p:nvSpPr>
          <p:spPr>
            <a:xfrm>
              <a:off x="5055165" y="1082633"/>
              <a:ext cx="676946" cy="870159"/>
            </a:xfrm>
            <a:custGeom>
              <a:avLst/>
              <a:gdLst>
                <a:gd name="connsiteX0" fmla="*/ 868018 w 1736036"/>
                <a:gd name="connsiteY0" fmla="*/ 0 h 1798984"/>
                <a:gd name="connsiteX1" fmla="*/ 933335 w 1736036"/>
                <a:gd name="connsiteY1" fmla="*/ 3418 h 1798984"/>
                <a:gd name="connsiteX2" fmla="*/ 961939 w 1736036"/>
                <a:gd name="connsiteY2" fmla="*/ 106723 h 1798984"/>
                <a:gd name="connsiteX3" fmla="*/ 1008462 w 1736036"/>
                <a:gd name="connsiteY3" fmla="*/ 12819 h 1798984"/>
                <a:gd name="connsiteX4" fmla="*/ 1042954 w 1736036"/>
                <a:gd name="connsiteY4" fmla="*/ 18274 h 1798984"/>
                <a:gd name="connsiteX5" fmla="*/ 1098638 w 1736036"/>
                <a:gd name="connsiteY5" fmla="*/ 33111 h 1798984"/>
                <a:gd name="connsiteX6" fmla="*/ 1107167 w 1736036"/>
                <a:gd name="connsiteY6" fmla="*/ 136962 h 1798984"/>
                <a:gd name="connsiteX7" fmla="*/ 1168625 w 1736036"/>
                <a:gd name="connsiteY7" fmla="*/ 56553 h 1798984"/>
                <a:gd name="connsiteX8" fmla="*/ 1205890 w 1736036"/>
                <a:gd name="connsiteY8" fmla="*/ 70687 h 1798984"/>
                <a:gd name="connsiteX9" fmla="*/ 1254713 w 1736036"/>
                <a:gd name="connsiteY9" fmla="*/ 95059 h 1798984"/>
                <a:gd name="connsiteX10" fmla="*/ 1243980 w 1736036"/>
                <a:gd name="connsiteY10" fmla="*/ 196287 h 1798984"/>
                <a:gd name="connsiteX11" fmla="*/ 1317797 w 1736036"/>
                <a:gd name="connsiteY11" fmla="*/ 131246 h 1798984"/>
                <a:gd name="connsiteX12" fmla="*/ 1353335 w 1736036"/>
                <a:gd name="connsiteY12" fmla="*/ 153619 h 1798984"/>
                <a:gd name="connsiteX13" fmla="*/ 1395242 w 1736036"/>
                <a:gd name="connsiteY13" fmla="*/ 189449 h 1798984"/>
                <a:gd name="connsiteX14" fmla="*/ 1367098 w 1736036"/>
                <a:gd name="connsiteY14" fmla="*/ 282411 h 1798984"/>
                <a:gd name="connsiteX15" fmla="*/ 1448856 w 1736036"/>
                <a:gd name="connsiteY15" fmla="*/ 235289 h 1798984"/>
                <a:gd name="connsiteX16" fmla="*/ 1481799 w 1736036"/>
                <a:gd name="connsiteY16" fmla="*/ 263455 h 1798984"/>
                <a:gd name="connsiteX17" fmla="*/ 1516503 w 1736036"/>
                <a:gd name="connsiteY17" fmla="*/ 307041 h 1798984"/>
                <a:gd name="connsiteX18" fmla="*/ 1471808 w 1736036"/>
                <a:gd name="connsiteY18" fmla="*/ 392029 h 1798984"/>
                <a:gd name="connsiteX19" fmla="*/ 1560690 w 1736036"/>
                <a:gd name="connsiteY19" fmla="*/ 362539 h 1798984"/>
                <a:gd name="connsiteX20" fmla="*/ 1587792 w 1736036"/>
                <a:gd name="connsiteY20" fmla="*/ 396577 h 1798984"/>
                <a:gd name="connsiteX21" fmla="*/ 1613927 w 1736036"/>
                <a:gd name="connsiteY21" fmla="*/ 446474 h 1798984"/>
                <a:gd name="connsiteX22" fmla="*/ 1554076 w 1736036"/>
                <a:gd name="connsiteY22" fmla="*/ 520919 h 1798984"/>
                <a:gd name="connsiteX23" fmla="*/ 1647250 w 1736036"/>
                <a:gd name="connsiteY23" fmla="*/ 510092 h 1798984"/>
                <a:gd name="connsiteX24" fmla="*/ 1667823 w 1736036"/>
                <a:gd name="connsiteY24" fmla="*/ 549369 h 1798984"/>
                <a:gd name="connsiteX25" fmla="*/ 1686075 w 1736036"/>
                <a:gd name="connsiteY25" fmla="*/ 601044 h 1798984"/>
                <a:gd name="connsiteX26" fmla="*/ 1610744 w 1736036"/>
                <a:gd name="connsiteY26" fmla="*/ 664145 h 1798984"/>
                <a:gd name="connsiteX27" fmla="*/ 1707138 w 1736036"/>
                <a:gd name="connsiteY27" fmla="*/ 672822 h 1798984"/>
                <a:gd name="connsiteX28" fmla="*/ 1718401 w 1736036"/>
                <a:gd name="connsiteY28" fmla="*/ 718213 h 1798984"/>
                <a:gd name="connsiteX29" fmla="*/ 1725929 w 1736036"/>
                <a:gd name="connsiteY29" fmla="*/ 769323 h 1798984"/>
                <a:gd name="connsiteX30" fmla="*/ 1639629 w 1736036"/>
                <a:gd name="connsiteY30" fmla="*/ 816181 h 1798984"/>
                <a:gd name="connsiteX31" fmla="*/ 1733363 w 1736036"/>
                <a:gd name="connsiteY31" fmla="*/ 844625 h 1798984"/>
                <a:gd name="connsiteX32" fmla="*/ 1736036 w 1736036"/>
                <a:gd name="connsiteY32" fmla="*/ 899492 h 1798984"/>
                <a:gd name="connsiteX33" fmla="*/ 1733936 w 1736036"/>
                <a:gd name="connsiteY33" fmla="*/ 942588 h 1798984"/>
                <a:gd name="connsiteX34" fmla="*/ 1639629 w 1736036"/>
                <a:gd name="connsiteY34" fmla="*/ 971206 h 1798984"/>
                <a:gd name="connsiteX35" fmla="*/ 1727510 w 1736036"/>
                <a:gd name="connsiteY35" fmla="*/ 1018923 h 1798984"/>
                <a:gd name="connsiteX36" fmla="*/ 1718401 w 1736036"/>
                <a:gd name="connsiteY36" fmla="*/ 1080771 h 1798984"/>
                <a:gd name="connsiteX37" fmla="*/ 1710082 w 1736036"/>
                <a:gd name="connsiteY37" fmla="*/ 1114301 h 1798984"/>
                <a:gd name="connsiteX38" fmla="*/ 1610744 w 1736036"/>
                <a:gd name="connsiteY38" fmla="*/ 1123242 h 1798984"/>
                <a:gd name="connsiteX39" fmla="*/ 1689236 w 1736036"/>
                <a:gd name="connsiteY39" fmla="*/ 1188991 h 1798984"/>
                <a:gd name="connsiteX40" fmla="*/ 1667823 w 1736036"/>
                <a:gd name="connsiteY40" fmla="*/ 1249615 h 1798984"/>
                <a:gd name="connsiteX41" fmla="*/ 1652976 w 1736036"/>
                <a:gd name="connsiteY41" fmla="*/ 1277960 h 1798984"/>
                <a:gd name="connsiteX42" fmla="*/ 1554076 w 1736036"/>
                <a:gd name="connsiteY42" fmla="*/ 1266468 h 1798984"/>
                <a:gd name="connsiteX43" fmla="*/ 1617605 w 1736036"/>
                <a:gd name="connsiteY43" fmla="*/ 1345489 h 1798984"/>
                <a:gd name="connsiteX44" fmla="*/ 1587792 w 1736036"/>
                <a:gd name="connsiteY44" fmla="*/ 1402407 h 1798984"/>
                <a:gd name="connsiteX45" fmla="*/ 1567994 w 1736036"/>
                <a:gd name="connsiteY45" fmla="*/ 1427272 h 1798984"/>
                <a:gd name="connsiteX46" fmla="*/ 1471808 w 1736036"/>
                <a:gd name="connsiteY46" fmla="*/ 1395358 h 1798984"/>
                <a:gd name="connsiteX47" fmla="*/ 1520175 w 1736036"/>
                <a:gd name="connsiteY47" fmla="*/ 1487330 h 1798984"/>
                <a:gd name="connsiteX48" fmla="*/ 1481799 w 1736036"/>
                <a:gd name="connsiteY48" fmla="*/ 1535529 h 1798984"/>
                <a:gd name="connsiteX49" fmla="*/ 1456958 w 1736036"/>
                <a:gd name="connsiteY49" fmla="*/ 1556768 h 1798984"/>
                <a:gd name="connsiteX50" fmla="*/ 1367098 w 1736036"/>
                <a:gd name="connsiteY50" fmla="*/ 1504976 h 1798984"/>
                <a:gd name="connsiteX51" fmla="*/ 1398031 w 1736036"/>
                <a:gd name="connsiteY51" fmla="*/ 1607150 h 1798984"/>
                <a:gd name="connsiteX52" fmla="*/ 1353335 w 1736036"/>
                <a:gd name="connsiteY52" fmla="*/ 1645365 h 1798984"/>
                <a:gd name="connsiteX53" fmla="*/ 1325474 w 1736036"/>
                <a:gd name="connsiteY53" fmla="*/ 1662905 h 1798984"/>
                <a:gd name="connsiteX54" fmla="*/ 1243980 w 1736036"/>
                <a:gd name="connsiteY54" fmla="*/ 1591100 h 1798984"/>
                <a:gd name="connsiteX55" fmla="*/ 1255881 w 1736036"/>
                <a:gd name="connsiteY55" fmla="*/ 1703343 h 1798984"/>
                <a:gd name="connsiteX56" fmla="*/ 1205890 w 1736036"/>
                <a:gd name="connsiteY56" fmla="*/ 1728298 h 1798984"/>
                <a:gd name="connsiteX57" fmla="*/ 1175497 w 1736036"/>
                <a:gd name="connsiteY57" fmla="*/ 1739825 h 1798984"/>
                <a:gd name="connsiteX58" fmla="*/ 1107167 w 1736036"/>
                <a:gd name="connsiteY58" fmla="*/ 1650425 h 1798984"/>
                <a:gd name="connsiteX59" fmla="*/ 1097664 w 1736036"/>
                <a:gd name="connsiteY59" fmla="*/ 1766133 h 1798984"/>
                <a:gd name="connsiteX60" fmla="*/ 1042954 w 1736036"/>
                <a:gd name="connsiteY60" fmla="*/ 1780710 h 1798984"/>
                <a:gd name="connsiteX61" fmla="*/ 1013790 w 1736036"/>
                <a:gd name="connsiteY61" fmla="*/ 1785322 h 1798984"/>
                <a:gd name="connsiteX62" fmla="*/ 961939 w 1736036"/>
                <a:gd name="connsiteY62" fmla="*/ 1680664 h 1798984"/>
                <a:gd name="connsiteX63" fmla="*/ 930077 w 1736036"/>
                <a:gd name="connsiteY63" fmla="*/ 1795737 h 1798984"/>
                <a:gd name="connsiteX64" fmla="*/ 868018 w 1736036"/>
                <a:gd name="connsiteY64" fmla="*/ 1798984 h 1798984"/>
                <a:gd name="connsiteX65" fmla="*/ 846302 w 1736036"/>
                <a:gd name="connsiteY65" fmla="*/ 1797848 h 1798984"/>
                <a:gd name="connsiteX66" fmla="*/ 813855 w 1736036"/>
                <a:gd name="connsiteY66" fmla="*/ 1680664 h 1798984"/>
                <a:gd name="connsiteX67" fmla="*/ 759116 w 1736036"/>
                <a:gd name="connsiteY67" fmla="*/ 1791153 h 1798984"/>
                <a:gd name="connsiteX68" fmla="*/ 693082 w 1736036"/>
                <a:gd name="connsiteY68" fmla="*/ 1780710 h 1798984"/>
                <a:gd name="connsiteX69" fmla="*/ 679020 w 1736036"/>
                <a:gd name="connsiteY69" fmla="*/ 1776963 h 1798984"/>
                <a:gd name="connsiteX70" fmla="*/ 668627 w 1736036"/>
                <a:gd name="connsiteY70" fmla="*/ 1650425 h 1798984"/>
                <a:gd name="connsiteX71" fmla="*/ 591362 w 1736036"/>
                <a:gd name="connsiteY71" fmla="*/ 1751516 h 1798984"/>
                <a:gd name="connsiteX72" fmla="*/ 530146 w 1736036"/>
                <a:gd name="connsiteY72" fmla="*/ 1728298 h 1798984"/>
                <a:gd name="connsiteX73" fmla="*/ 517915 w 1736036"/>
                <a:gd name="connsiteY73" fmla="*/ 1722192 h 1798984"/>
                <a:gd name="connsiteX74" fmla="*/ 531814 w 1736036"/>
                <a:gd name="connsiteY74" fmla="*/ 1591100 h 1798984"/>
                <a:gd name="connsiteX75" fmla="*/ 433752 w 1736036"/>
                <a:gd name="connsiteY75" fmla="*/ 1677504 h 1798984"/>
                <a:gd name="connsiteX76" fmla="*/ 382701 w 1736036"/>
                <a:gd name="connsiteY76" fmla="*/ 1645365 h 1798984"/>
                <a:gd name="connsiteX77" fmla="*/ 369588 w 1736036"/>
                <a:gd name="connsiteY77" fmla="*/ 1634154 h 1798984"/>
                <a:gd name="connsiteX78" fmla="*/ 408696 w 1736036"/>
                <a:gd name="connsiteY78" fmla="*/ 1504976 h 1798984"/>
                <a:gd name="connsiteX79" fmla="*/ 295087 w 1736036"/>
                <a:gd name="connsiteY79" fmla="*/ 1570455 h 1798984"/>
                <a:gd name="connsiteX80" fmla="*/ 254237 w 1736036"/>
                <a:gd name="connsiteY80" fmla="*/ 1535529 h 1798984"/>
                <a:gd name="connsiteX81" fmla="*/ 239804 w 1736036"/>
                <a:gd name="connsiteY81" fmla="*/ 1517402 h 1798984"/>
                <a:gd name="connsiteX82" fmla="*/ 303986 w 1736036"/>
                <a:gd name="connsiteY82" fmla="*/ 1395358 h 1798984"/>
                <a:gd name="connsiteX83" fmla="*/ 176350 w 1736036"/>
                <a:gd name="connsiteY83" fmla="*/ 1437707 h 1798984"/>
                <a:gd name="connsiteX84" fmla="*/ 148244 w 1736036"/>
                <a:gd name="connsiteY84" fmla="*/ 1402407 h 1798984"/>
                <a:gd name="connsiteX85" fmla="*/ 134115 w 1736036"/>
                <a:gd name="connsiteY85" fmla="*/ 1375432 h 1798984"/>
                <a:gd name="connsiteX86" fmla="*/ 221718 w 1736036"/>
                <a:gd name="connsiteY86" fmla="*/ 1266468 h 1798984"/>
                <a:gd name="connsiteX87" fmla="*/ 85341 w 1736036"/>
                <a:gd name="connsiteY87" fmla="*/ 1282315 h 1798984"/>
                <a:gd name="connsiteX88" fmla="*/ 68213 w 1736036"/>
                <a:gd name="connsiteY88" fmla="*/ 1249615 h 1798984"/>
                <a:gd name="connsiteX89" fmla="*/ 55878 w 1736036"/>
                <a:gd name="connsiteY89" fmla="*/ 1214691 h 1798984"/>
                <a:gd name="connsiteX90" fmla="*/ 165050 w 1736036"/>
                <a:gd name="connsiteY90" fmla="*/ 1123242 h 1798984"/>
                <a:gd name="connsiteX91" fmla="*/ 25047 w 1736036"/>
                <a:gd name="connsiteY91" fmla="*/ 1110640 h 1798984"/>
                <a:gd name="connsiteX92" fmla="*/ 17635 w 1736036"/>
                <a:gd name="connsiteY92" fmla="*/ 1080771 h 1798984"/>
                <a:gd name="connsiteX93" fmla="*/ 11470 w 1736036"/>
                <a:gd name="connsiteY93" fmla="*/ 1038912 h 1798984"/>
                <a:gd name="connsiteX94" fmla="*/ 136165 w 1736036"/>
                <a:gd name="connsiteY94" fmla="*/ 971206 h 1798984"/>
                <a:gd name="connsiteX95" fmla="*/ 1503 w 1736036"/>
                <a:gd name="connsiteY95" fmla="*/ 930342 h 1798984"/>
                <a:gd name="connsiteX96" fmla="*/ 0 w 1736036"/>
                <a:gd name="connsiteY96" fmla="*/ 899492 h 1798984"/>
                <a:gd name="connsiteX97" fmla="*/ 2077 w 1736036"/>
                <a:gd name="connsiteY97" fmla="*/ 856871 h 1798984"/>
                <a:gd name="connsiteX98" fmla="*/ 136165 w 1736036"/>
                <a:gd name="connsiteY98" fmla="*/ 816181 h 1798984"/>
                <a:gd name="connsiteX99" fmla="*/ 13052 w 1736036"/>
                <a:gd name="connsiteY99" fmla="*/ 749334 h 1798984"/>
                <a:gd name="connsiteX100" fmla="*/ 17635 w 1736036"/>
                <a:gd name="connsiteY100" fmla="*/ 718213 h 1798984"/>
                <a:gd name="connsiteX101" fmla="*/ 27990 w 1736036"/>
                <a:gd name="connsiteY101" fmla="*/ 676482 h 1798984"/>
                <a:gd name="connsiteX102" fmla="*/ 165050 w 1736036"/>
                <a:gd name="connsiteY102" fmla="*/ 664145 h 1798984"/>
                <a:gd name="connsiteX103" fmla="*/ 59039 w 1736036"/>
                <a:gd name="connsiteY103" fmla="*/ 575344 h 1798984"/>
                <a:gd name="connsiteX104" fmla="*/ 68213 w 1736036"/>
                <a:gd name="connsiteY104" fmla="*/ 549369 h 1798984"/>
                <a:gd name="connsiteX105" fmla="*/ 91067 w 1736036"/>
                <a:gd name="connsiteY105" fmla="*/ 505737 h 1798984"/>
                <a:gd name="connsiteX106" fmla="*/ 221718 w 1736036"/>
                <a:gd name="connsiteY106" fmla="*/ 520919 h 1798984"/>
                <a:gd name="connsiteX107" fmla="*/ 137793 w 1736036"/>
                <a:gd name="connsiteY107" fmla="*/ 416530 h 1798984"/>
                <a:gd name="connsiteX108" fmla="*/ 148244 w 1736036"/>
                <a:gd name="connsiteY108" fmla="*/ 396577 h 1798984"/>
                <a:gd name="connsiteX109" fmla="*/ 183654 w 1736036"/>
                <a:gd name="connsiteY109" fmla="*/ 352104 h 1798984"/>
                <a:gd name="connsiteX110" fmla="*/ 303986 w 1736036"/>
                <a:gd name="connsiteY110" fmla="*/ 392029 h 1798984"/>
                <a:gd name="connsiteX111" fmla="*/ 243477 w 1736036"/>
                <a:gd name="connsiteY111" fmla="*/ 276969 h 1798984"/>
                <a:gd name="connsiteX112" fmla="*/ 254237 w 1736036"/>
                <a:gd name="connsiteY112" fmla="*/ 263455 h 1798984"/>
                <a:gd name="connsiteX113" fmla="*/ 303189 w 1736036"/>
                <a:gd name="connsiteY113" fmla="*/ 221601 h 1798984"/>
                <a:gd name="connsiteX114" fmla="*/ 408696 w 1736036"/>
                <a:gd name="connsiteY114" fmla="*/ 282411 h 1798984"/>
                <a:gd name="connsiteX115" fmla="*/ 372377 w 1736036"/>
                <a:gd name="connsiteY115" fmla="*/ 162446 h 1798984"/>
                <a:gd name="connsiteX116" fmla="*/ 382701 w 1736036"/>
                <a:gd name="connsiteY116" fmla="*/ 153619 h 1798984"/>
                <a:gd name="connsiteX117" fmla="*/ 441429 w 1736036"/>
                <a:gd name="connsiteY117" fmla="*/ 116648 h 1798984"/>
                <a:gd name="connsiteX118" fmla="*/ 531814 w 1736036"/>
                <a:gd name="connsiteY118" fmla="*/ 196287 h 1798984"/>
                <a:gd name="connsiteX119" fmla="*/ 519083 w 1736036"/>
                <a:gd name="connsiteY119" fmla="*/ 76210 h 1798984"/>
                <a:gd name="connsiteX120" fmla="*/ 530146 w 1736036"/>
                <a:gd name="connsiteY120" fmla="*/ 70687 h 1798984"/>
                <a:gd name="connsiteX121" fmla="*/ 598234 w 1736036"/>
                <a:gd name="connsiteY121" fmla="*/ 44862 h 1798984"/>
                <a:gd name="connsiteX122" fmla="*/ 668627 w 1736036"/>
                <a:gd name="connsiteY122" fmla="*/ 136962 h 1798984"/>
                <a:gd name="connsiteX123" fmla="*/ 678046 w 1736036"/>
                <a:gd name="connsiteY123" fmla="*/ 22280 h 1798984"/>
                <a:gd name="connsiteX124" fmla="*/ 693082 w 1736036"/>
                <a:gd name="connsiteY124" fmla="*/ 18274 h 1798984"/>
                <a:gd name="connsiteX125" fmla="*/ 764444 w 1736036"/>
                <a:gd name="connsiteY125" fmla="*/ 6989 h 1798984"/>
                <a:gd name="connsiteX126" fmla="*/ 813855 w 1736036"/>
                <a:gd name="connsiteY126" fmla="*/ 106723 h 1798984"/>
                <a:gd name="connsiteX127" fmla="*/ 843044 w 1736036"/>
                <a:gd name="connsiteY127" fmla="*/ 1307 h 1798984"/>
                <a:gd name="connsiteX128" fmla="*/ 868018 w 1736036"/>
                <a:gd name="connsiteY128" fmla="*/ 0 h 179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1736036" h="1798984">
                  <a:moveTo>
                    <a:pt x="868018" y="0"/>
                  </a:moveTo>
                  <a:lnTo>
                    <a:pt x="933335" y="3418"/>
                  </a:lnTo>
                  <a:lnTo>
                    <a:pt x="961939" y="106723"/>
                  </a:lnTo>
                  <a:lnTo>
                    <a:pt x="1008462" y="12819"/>
                  </a:lnTo>
                  <a:lnTo>
                    <a:pt x="1042954" y="18274"/>
                  </a:lnTo>
                  <a:lnTo>
                    <a:pt x="1098638" y="33111"/>
                  </a:lnTo>
                  <a:lnTo>
                    <a:pt x="1107167" y="136962"/>
                  </a:lnTo>
                  <a:lnTo>
                    <a:pt x="1168625" y="56553"/>
                  </a:lnTo>
                  <a:lnTo>
                    <a:pt x="1205890" y="70687"/>
                  </a:lnTo>
                  <a:lnTo>
                    <a:pt x="1254713" y="95059"/>
                  </a:lnTo>
                  <a:lnTo>
                    <a:pt x="1243980" y="196287"/>
                  </a:lnTo>
                  <a:lnTo>
                    <a:pt x="1317797" y="131246"/>
                  </a:lnTo>
                  <a:lnTo>
                    <a:pt x="1353335" y="153619"/>
                  </a:lnTo>
                  <a:lnTo>
                    <a:pt x="1395242" y="189449"/>
                  </a:lnTo>
                  <a:lnTo>
                    <a:pt x="1367098" y="282411"/>
                  </a:lnTo>
                  <a:lnTo>
                    <a:pt x="1448856" y="235289"/>
                  </a:lnTo>
                  <a:lnTo>
                    <a:pt x="1481799" y="263455"/>
                  </a:lnTo>
                  <a:lnTo>
                    <a:pt x="1516503" y="307041"/>
                  </a:lnTo>
                  <a:lnTo>
                    <a:pt x="1471808" y="392029"/>
                  </a:lnTo>
                  <a:lnTo>
                    <a:pt x="1560690" y="362539"/>
                  </a:lnTo>
                  <a:lnTo>
                    <a:pt x="1587792" y="396577"/>
                  </a:lnTo>
                  <a:lnTo>
                    <a:pt x="1613927" y="446474"/>
                  </a:lnTo>
                  <a:lnTo>
                    <a:pt x="1554076" y="520919"/>
                  </a:lnTo>
                  <a:lnTo>
                    <a:pt x="1647250" y="510092"/>
                  </a:lnTo>
                  <a:lnTo>
                    <a:pt x="1667823" y="549369"/>
                  </a:lnTo>
                  <a:lnTo>
                    <a:pt x="1686075" y="601044"/>
                  </a:lnTo>
                  <a:lnTo>
                    <a:pt x="1610744" y="664145"/>
                  </a:lnTo>
                  <a:lnTo>
                    <a:pt x="1707138" y="672822"/>
                  </a:lnTo>
                  <a:lnTo>
                    <a:pt x="1718401" y="718213"/>
                  </a:lnTo>
                  <a:lnTo>
                    <a:pt x="1725929" y="769323"/>
                  </a:lnTo>
                  <a:lnTo>
                    <a:pt x="1639629" y="816181"/>
                  </a:lnTo>
                  <a:lnTo>
                    <a:pt x="1733363" y="844625"/>
                  </a:lnTo>
                  <a:lnTo>
                    <a:pt x="1736036" y="899492"/>
                  </a:lnTo>
                  <a:lnTo>
                    <a:pt x="1733936" y="942588"/>
                  </a:lnTo>
                  <a:lnTo>
                    <a:pt x="1639629" y="971206"/>
                  </a:lnTo>
                  <a:lnTo>
                    <a:pt x="1727510" y="1018923"/>
                  </a:lnTo>
                  <a:lnTo>
                    <a:pt x="1718401" y="1080771"/>
                  </a:lnTo>
                  <a:lnTo>
                    <a:pt x="1710082" y="1114301"/>
                  </a:lnTo>
                  <a:lnTo>
                    <a:pt x="1610744" y="1123242"/>
                  </a:lnTo>
                  <a:lnTo>
                    <a:pt x="1689236" y="1188991"/>
                  </a:lnTo>
                  <a:lnTo>
                    <a:pt x="1667823" y="1249615"/>
                  </a:lnTo>
                  <a:lnTo>
                    <a:pt x="1652976" y="1277960"/>
                  </a:lnTo>
                  <a:lnTo>
                    <a:pt x="1554076" y="1266468"/>
                  </a:lnTo>
                  <a:lnTo>
                    <a:pt x="1617605" y="1345489"/>
                  </a:lnTo>
                  <a:lnTo>
                    <a:pt x="1587792" y="1402407"/>
                  </a:lnTo>
                  <a:lnTo>
                    <a:pt x="1567994" y="1427272"/>
                  </a:lnTo>
                  <a:lnTo>
                    <a:pt x="1471808" y="1395358"/>
                  </a:lnTo>
                  <a:lnTo>
                    <a:pt x="1520175" y="1487330"/>
                  </a:lnTo>
                  <a:lnTo>
                    <a:pt x="1481799" y="1535529"/>
                  </a:lnTo>
                  <a:lnTo>
                    <a:pt x="1456958" y="1556768"/>
                  </a:lnTo>
                  <a:lnTo>
                    <a:pt x="1367098" y="1504976"/>
                  </a:lnTo>
                  <a:lnTo>
                    <a:pt x="1398031" y="1607150"/>
                  </a:lnTo>
                  <a:lnTo>
                    <a:pt x="1353335" y="1645365"/>
                  </a:lnTo>
                  <a:lnTo>
                    <a:pt x="1325474" y="1662905"/>
                  </a:lnTo>
                  <a:lnTo>
                    <a:pt x="1243980" y="1591100"/>
                  </a:lnTo>
                  <a:lnTo>
                    <a:pt x="1255881" y="1703343"/>
                  </a:lnTo>
                  <a:lnTo>
                    <a:pt x="1205890" y="1728298"/>
                  </a:lnTo>
                  <a:lnTo>
                    <a:pt x="1175497" y="1739825"/>
                  </a:lnTo>
                  <a:lnTo>
                    <a:pt x="1107167" y="1650425"/>
                  </a:lnTo>
                  <a:lnTo>
                    <a:pt x="1097664" y="1766133"/>
                  </a:lnTo>
                  <a:lnTo>
                    <a:pt x="1042954" y="1780710"/>
                  </a:lnTo>
                  <a:lnTo>
                    <a:pt x="1013790" y="1785322"/>
                  </a:lnTo>
                  <a:lnTo>
                    <a:pt x="961939" y="1680664"/>
                  </a:lnTo>
                  <a:lnTo>
                    <a:pt x="930077" y="1795737"/>
                  </a:lnTo>
                  <a:lnTo>
                    <a:pt x="868018" y="1798984"/>
                  </a:lnTo>
                  <a:lnTo>
                    <a:pt x="846302" y="1797848"/>
                  </a:lnTo>
                  <a:lnTo>
                    <a:pt x="813855" y="1680664"/>
                  </a:lnTo>
                  <a:lnTo>
                    <a:pt x="759116" y="1791153"/>
                  </a:lnTo>
                  <a:lnTo>
                    <a:pt x="693082" y="1780710"/>
                  </a:lnTo>
                  <a:lnTo>
                    <a:pt x="679020" y="1776963"/>
                  </a:lnTo>
                  <a:lnTo>
                    <a:pt x="668627" y="1650425"/>
                  </a:lnTo>
                  <a:lnTo>
                    <a:pt x="591362" y="1751516"/>
                  </a:lnTo>
                  <a:lnTo>
                    <a:pt x="530146" y="1728298"/>
                  </a:lnTo>
                  <a:lnTo>
                    <a:pt x="517915" y="1722192"/>
                  </a:lnTo>
                  <a:lnTo>
                    <a:pt x="531814" y="1591100"/>
                  </a:lnTo>
                  <a:lnTo>
                    <a:pt x="433752" y="1677504"/>
                  </a:lnTo>
                  <a:lnTo>
                    <a:pt x="382701" y="1645365"/>
                  </a:lnTo>
                  <a:lnTo>
                    <a:pt x="369588" y="1634154"/>
                  </a:lnTo>
                  <a:lnTo>
                    <a:pt x="408696" y="1504976"/>
                  </a:lnTo>
                  <a:lnTo>
                    <a:pt x="295087" y="1570455"/>
                  </a:lnTo>
                  <a:lnTo>
                    <a:pt x="254237" y="1535529"/>
                  </a:lnTo>
                  <a:lnTo>
                    <a:pt x="239804" y="1517402"/>
                  </a:lnTo>
                  <a:lnTo>
                    <a:pt x="303986" y="1395358"/>
                  </a:lnTo>
                  <a:lnTo>
                    <a:pt x="176350" y="1437707"/>
                  </a:lnTo>
                  <a:lnTo>
                    <a:pt x="148244" y="1402407"/>
                  </a:lnTo>
                  <a:lnTo>
                    <a:pt x="134115" y="1375432"/>
                  </a:lnTo>
                  <a:lnTo>
                    <a:pt x="221718" y="1266468"/>
                  </a:lnTo>
                  <a:lnTo>
                    <a:pt x="85341" y="1282315"/>
                  </a:lnTo>
                  <a:lnTo>
                    <a:pt x="68213" y="1249615"/>
                  </a:lnTo>
                  <a:lnTo>
                    <a:pt x="55878" y="1214691"/>
                  </a:lnTo>
                  <a:lnTo>
                    <a:pt x="165050" y="1123242"/>
                  </a:lnTo>
                  <a:lnTo>
                    <a:pt x="25047" y="1110640"/>
                  </a:lnTo>
                  <a:lnTo>
                    <a:pt x="17635" y="1080771"/>
                  </a:lnTo>
                  <a:lnTo>
                    <a:pt x="11470" y="1038912"/>
                  </a:lnTo>
                  <a:lnTo>
                    <a:pt x="136165" y="971206"/>
                  </a:lnTo>
                  <a:lnTo>
                    <a:pt x="1503" y="930342"/>
                  </a:lnTo>
                  <a:lnTo>
                    <a:pt x="0" y="899492"/>
                  </a:lnTo>
                  <a:lnTo>
                    <a:pt x="2077" y="856871"/>
                  </a:lnTo>
                  <a:lnTo>
                    <a:pt x="136165" y="816181"/>
                  </a:lnTo>
                  <a:lnTo>
                    <a:pt x="13052" y="749334"/>
                  </a:lnTo>
                  <a:lnTo>
                    <a:pt x="17635" y="718213"/>
                  </a:lnTo>
                  <a:lnTo>
                    <a:pt x="27990" y="676482"/>
                  </a:lnTo>
                  <a:lnTo>
                    <a:pt x="165050" y="664145"/>
                  </a:lnTo>
                  <a:lnTo>
                    <a:pt x="59039" y="575344"/>
                  </a:lnTo>
                  <a:lnTo>
                    <a:pt x="68213" y="549369"/>
                  </a:lnTo>
                  <a:lnTo>
                    <a:pt x="91067" y="505737"/>
                  </a:lnTo>
                  <a:lnTo>
                    <a:pt x="221718" y="520919"/>
                  </a:lnTo>
                  <a:lnTo>
                    <a:pt x="137793" y="416530"/>
                  </a:lnTo>
                  <a:lnTo>
                    <a:pt x="148244" y="396577"/>
                  </a:lnTo>
                  <a:lnTo>
                    <a:pt x="183654" y="352104"/>
                  </a:lnTo>
                  <a:lnTo>
                    <a:pt x="303986" y="392029"/>
                  </a:lnTo>
                  <a:lnTo>
                    <a:pt x="243477" y="276969"/>
                  </a:lnTo>
                  <a:lnTo>
                    <a:pt x="254237" y="263455"/>
                  </a:lnTo>
                  <a:lnTo>
                    <a:pt x="303189" y="221601"/>
                  </a:lnTo>
                  <a:lnTo>
                    <a:pt x="408696" y="282411"/>
                  </a:lnTo>
                  <a:lnTo>
                    <a:pt x="372377" y="162446"/>
                  </a:lnTo>
                  <a:lnTo>
                    <a:pt x="382701" y="153619"/>
                  </a:lnTo>
                  <a:lnTo>
                    <a:pt x="441429" y="116648"/>
                  </a:lnTo>
                  <a:lnTo>
                    <a:pt x="531814" y="196287"/>
                  </a:lnTo>
                  <a:lnTo>
                    <a:pt x="519083" y="76210"/>
                  </a:lnTo>
                  <a:lnTo>
                    <a:pt x="530146" y="70687"/>
                  </a:lnTo>
                  <a:lnTo>
                    <a:pt x="598234" y="44862"/>
                  </a:lnTo>
                  <a:lnTo>
                    <a:pt x="668627" y="136962"/>
                  </a:lnTo>
                  <a:lnTo>
                    <a:pt x="678046" y="22280"/>
                  </a:lnTo>
                  <a:lnTo>
                    <a:pt x="693082" y="18274"/>
                  </a:lnTo>
                  <a:lnTo>
                    <a:pt x="764444" y="6989"/>
                  </a:lnTo>
                  <a:lnTo>
                    <a:pt x="813855" y="106723"/>
                  </a:lnTo>
                  <a:lnTo>
                    <a:pt x="843044" y="1307"/>
                  </a:lnTo>
                  <a:lnTo>
                    <a:pt x="868018" y="0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1350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DBE812E8-A79A-4C01-A4EC-96170AD87524}"/>
                </a:ext>
              </a:extLst>
            </p:cNvPr>
            <p:cNvSpPr/>
            <p:nvPr/>
          </p:nvSpPr>
          <p:spPr>
            <a:xfrm>
              <a:off x="4930370" y="927234"/>
              <a:ext cx="926535" cy="1188973"/>
            </a:xfrm>
            <a:custGeom>
              <a:avLst/>
              <a:gdLst>
                <a:gd name="connsiteX0" fmla="*/ 1049345 w 2014328"/>
                <a:gd name="connsiteY0" fmla="*/ 1956420 h 2108753"/>
                <a:gd name="connsiteX1" fmla="*/ 1007165 w 2014328"/>
                <a:gd name="connsiteY1" fmla="*/ 2108753 h 2108753"/>
                <a:gd name="connsiteX2" fmla="*/ 965570 w 2014328"/>
                <a:gd name="connsiteY2" fmla="*/ 1958531 h 2108753"/>
                <a:gd name="connsiteX3" fmla="*/ 987286 w 2014328"/>
                <a:gd name="connsiteY3" fmla="*/ 1959667 h 2108753"/>
                <a:gd name="connsiteX4" fmla="*/ 798287 w 2014328"/>
                <a:gd name="connsiteY4" fmla="*/ 1937646 h 2108753"/>
                <a:gd name="connsiteX5" fmla="*/ 812349 w 2014328"/>
                <a:gd name="connsiteY5" fmla="*/ 1941393 h 2108753"/>
                <a:gd name="connsiteX6" fmla="*/ 878383 w 2014328"/>
                <a:gd name="connsiteY6" fmla="*/ 1951836 h 2108753"/>
                <a:gd name="connsiteX7" fmla="*/ 810676 w 2014328"/>
                <a:gd name="connsiteY7" fmla="*/ 2088498 h 2108753"/>
                <a:gd name="connsiteX8" fmla="*/ 1216931 w 2014328"/>
                <a:gd name="connsiteY8" fmla="*/ 1926816 h 2108753"/>
                <a:gd name="connsiteX9" fmla="*/ 1203652 w 2014328"/>
                <a:gd name="connsiteY9" fmla="*/ 2088498 h 2108753"/>
                <a:gd name="connsiteX10" fmla="*/ 1133057 w 2014328"/>
                <a:gd name="connsiteY10" fmla="*/ 1946005 h 2108753"/>
                <a:gd name="connsiteX11" fmla="*/ 1162221 w 2014328"/>
                <a:gd name="connsiteY11" fmla="*/ 1941393 h 2108753"/>
                <a:gd name="connsiteX12" fmla="*/ 637183 w 2014328"/>
                <a:gd name="connsiteY12" fmla="*/ 1882875 h 2108753"/>
                <a:gd name="connsiteX13" fmla="*/ 649414 w 2014328"/>
                <a:gd name="connsiteY13" fmla="*/ 1888981 h 2108753"/>
                <a:gd name="connsiteX14" fmla="*/ 710630 w 2014328"/>
                <a:gd name="connsiteY14" fmla="*/ 1912199 h 2108753"/>
                <a:gd name="connsiteX15" fmla="*/ 621743 w 2014328"/>
                <a:gd name="connsiteY15" fmla="*/ 2028494 h 2108753"/>
                <a:gd name="connsiteX16" fmla="*/ 1375148 w 2014328"/>
                <a:gd name="connsiteY16" fmla="*/ 1864026 h 2108753"/>
                <a:gd name="connsiteX17" fmla="*/ 1392586 w 2014328"/>
                <a:gd name="connsiteY17" fmla="*/ 2028494 h 2108753"/>
                <a:gd name="connsiteX18" fmla="*/ 1294764 w 2014328"/>
                <a:gd name="connsiteY18" fmla="*/ 1900508 h 2108753"/>
                <a:gd name="connsiteX19" fmla="*/ 1325157 w 2014328"/>
                <a:gd name="connsiteY19" fmla="*/ 1888981 h 2108753"/>
                <a:gd name="connsiteX20" fmla="*/ 488856 w 2014328"/>
                <a:gd name="connsiteY20" fmla="*/ 1794837 h 2108753"/>
                <a:gd name="connsiteX21" fmla="*/ 501969 w 2014328"/>
                <a:gd name="connsiteY21" fmla="*/ 1806048 h 2108753"/>
                <a:gd name="connsiteX22" fmla="*/ 553020 w 2014328"/>
                <a:gd name="connsiteY22" fmla="*/ 1838187 h 2108753"/>
                <a:gd name="connsiteX23" fmla="*/ 447615 w 2014328"/>
                <a:gd name="connsiteY23" fmla="*/ 1931059 h 2108753"/>
                <a:gd name="connsiteX24" fmla="*/ 1517299 w 2014328"/>
                <a:gd name="connsiteY24" fmla="*/ 1767833 h 2108753"/>
                <a:gd name="connsiteX25" fmla="*/ 1566715 w 2014328"/>
                <a:gd name="connsiteY25" fmla="*/ 1931059 h 2108753"/>
                <a:gd name="connsiteX26" fmla="*/ 1444742 w 2014328"/>
                <a:gd name="connsiteY26" fmla="*/ 1823588 h 2108753"/>
                <a:gd name="connsiteX27" fmla="*/ 1472603 w 2014328"/>
                <a:gd name="connsiteY27" fmla="*/ 1806048 h 2108753"/>
                <a:gd name="connsiteX28" fmla="*/ 359071 w 2014328"/>
                <a:gd name="connsiteY28" fmla="*/ 1678085 h 2108753"/>
                <a:gd name="connsiteX29" fmla="*/ 373504 w 2014328"/>
                <a:gd name="connsiteY29" fmla="*/ 1696212 h 2108753"/>
                <a:gd name="connsiteX30" fmla="*/ 414354 w 2014328"/>
                <a:gd name="connsiteY30" fmla="*/ 1731138 h 2108753"/>
                <a:gd name="connsiteX31" fmla="*/ 294992 w 2014328"/>
                <a:gd name="connsiteY31" fmla="*/ 1799933 h 2108753"/>
                <a:gd name="connsiteX32" fmla="*/ 1639443 w 2014328"/>
                <a:gd name="connsiteY32" fmla="*/ 1648013 h 2108753"/>
                <a:gd name="connsiteX33" fmla="*/ 1719337 w 2014328"/>
                <a:gd name="connsiteY33" fmla="*/ 1799933 h 2108753"/>
                <a:gd name="connsiteX34" fmla="*/ 1576226 w 2014328"/>
                <a:gd name="connsiteY34" fmla="*/ 1717451 h 2108753"/>
                <a:gd name="connsiteX35" fmla="*/ 1601067 w 2014328"/>
                <a:gd name="connsiteY35" fmla="*/ 1696212 h 2108753"/>
                <a:gd name="connsiteX36" fmla="*/ 253382 w 2014328"/>
                <a:gd name="connsiteY36" fmla="*/ 1536115 h 2108753"/>
                <a:gd name="connsiteX37" fmla="*/ 267511 w 2014328"/>
                <a:gd name="connsiteY37" fmla="*/ 1563090 h 2108753"/>
                <a:gd name="connsiteX38" fmla="*/ 295617 w 2014328"/>
                <a:gd name="connsiteY38" fmla="*/ 1598390 h 2108753"/>
                <a:gd name="connsiteX39" fmla="*/ 169737 w 2014328"/>
                <a:gd name="connsiteY39" fmla="*/ 1640156 h 2108753"/>
                <a:gd name="connsiteX40" fmla="*/ 1736872 w 2014328"/>
                <a:gd name="connsiteY40" fmla="*/ 1506172 h 2108753"/>
                <a:gd name="connsiteX41" fmla="*/ 1844591 w 2014328"/>
                <a:gd name="connsiteY41" fmla="*/ 1640156 h 2108753"/>
                <a:gd name="connsiteX42" fmla="*/ 1687261 w 2014328"/>
                <a:gd name="connsiteY42" fmla="*/ 1587955 h 2108753"/>
                <a:gd name="connsiteX43" fmla="*/ 1707059 w 2014328"/>
                <a:gd name="connsiteY43" fmla="*/ 1563090 h 2108753"/>
                <a:gd name="connsiteX44" fmla="*/ 175146 w 2014328"/>
                <a:gd name="connsiteY44" fmla="*/ 1375374 h 2108753"/>
                <a:gd name="connsiteX45" fmla="*/ 187481 w 2014328"/>
                <a:gd name="connsiteY45" fmla="*/ 1410298 h 2108753"/>
                <a:gd name="connsiteX46" fmla="*/ 204609 w 2014328"/>
                <a:gd name="connsiteY46" fmla="*/ 1442998 h 2108753"/>
                <a:gd name="connsiteX47" fmla="*/ 76666 w 2014328"/>
                <a:gd name="connsiteY47" fmla="*/ 1457865 h 2108753"/>
                <a:gd name="connsiteX48" fmla="*/ 1808503 w 2014328"/>
                <a:gd name="connsiteY48" fmla="*/ 1349674 h 2108753"/>
                <a:gd name="connsiteX49" fmla="*/ 1937663 w 2014328"/>
                <a:gd name="connsiteY49" fmla="*/ 1457865 h 2108753"/>
                <a:gd name="connsiteX50" fmla="*/ 1772243 w 2014328"/>
                <a:gd name="connsiteY50" fmla="*/ 1438643 h 2108753"/>
                <a:gd name="connsiteX51" fmla="*/ 1787090 w 2014328"/>
                <a:gd name="connsiteY51" fmla="*/ 1410298 h 2108753"/>
                <a:gd name="connsiteX52" fmla="*/ 130737 w 2014328"/>
                <a:gd name="connsiteY52" fmla="*/ 1199595 h 2108753"/>
                <a:gd name="connsiteX53" fmla="*/ 136902 w 2014328"/>
                <a:gd name="connsiteY53" fmla="*/ 1241454 h 2108753"/>
                <a:gd name="connsiteX54" fmla="*/ 144314 w 2014328"/>
                <a:gd name="connsiteY54" fmla="*/ 1271323 h 2108753"/>
                <a:gd name="connsiteX55" fmla="*/ 19348 w 2014328"/>
                <a:gd name="connsiteY55" fmla="*/ 1260075 h 2108753"/>
                <a:gd name="connsiteX56" fmla="*/ 1846778 w 2014328"/>
                <a:gd name="connsiteY56" fmla="*/ 1179606 h 2108753"/>
                <a:gd name="connsiteX57" fmla="*/ 1994981 w 2014328"/>
                <a:gd name="connsiteY57" fmla="*/ 1260075 h 2108753"/>
                <a:gd name="connsiteX58" fmla="*/ 1829350 w 2014328"/>
                <a:gd name="connsiteY58" fmla="*/ 1274984 h 2108753"/>
                <a:gd name="connsiteX59" fmla="*/ 1837669 w 2014328"/>
                <a:gd name="connsiteY59" fmla="*/ 1241454 h 2108753"/>
                <a:gd name="connsiteX60" fmla="*/ 121344 w 2014328"/>
                <a:gd name="connsiteY60" fmla="*/ 1017554 h 2108753"/>
                <a:gd name="connsiteX61" fmla="*/ 119267 w 2014328"/>
                <a:gd name="connsiteY61" fmla="*/ 1060175 h 2108753"/>
                <a:gd name="connsiteX62" fmla="*/ 120770 w 2014328"/>
                <a:gd name="connsiteY62" fmla="*/ 1091025 h 2108753"/>
                <a:gd name="connsiteX63" fmla="*/ 0 w 2014328"/>
                <a:gd name="connsiteY63" fmla="*/ 1054377 h 2108753"/>
                <a:gd name="connsiteX64" fmla="*/ 1852630 w 2014328"/>
                <a:gd name="connsiteY64" fmla="*/ 1005308 h 2108753"/>
                <a:gd name="connsiteX65" fmla="*/ 2014328 w 2014328"/>
                <a:gd name="connsiteY65" fmla="*/ 1054377 h 2108753"/>
                <a:gd name="connsiteX66" fmla="*/ 1853203 w 2014328"/>
                <a:gd name="connsiteY66" fmla="*/ 1103271 h 2108753"/>
                <a:gd name="connsiteX67" fmla="*/ 1855303 w 2014328"/>
                <a:gd name="connsiteY67" fmla="*/ 1060175 h 2108753"/>
                <a:gd name="connsiteX68" fmla="*/ 147258 w 2014328"/>
                <a:gd name="connsiteY68" fmla="*/ 837165 h 2108753"/>
                <a:gd name="connsiteX69" fmla="*/ 136903 w 2014328"/>
                <a:gd name="connsiteY69" fmla="*/ 878896 h 2108753"/>
                <a:gd name="connsiteX70" fmla="*/ 132320 w 2014328"/>
                <a:gd name="connsiteY70" fmla="*/ 910017 h 2108753"/>
                <a:gd name="connsiteX71" fmla="*/ 19349 w 2014328"/>
                <a:gd name="connsiteY71" fmla="*/ 848678 h 2108753"/>
                <a:gd name="connsiteX72" fmla="*/ 1826406 w 2014328"/>
                <a:gd name="connsiteY72" fmla="*/ 833505 h 2108753"/>
                <a:gd name="connsiteX73" fmla="*/ 1994981 w 2014328"/>
                <a:gd name="connsiteY73" fmla="*/ 848678 h 2108753"/>
                <a:gd name="connsiteX74" fmla="*/ 1845197 w 2014328"/>
                <a:gd name="connsiteY74" fmla="*/ 930006 h 2108753"/>
                <a:gd name="connsiteX75" fmla="*/ 1837669 w 2014328"/>
                <a:gd name="connsiteY75" fmla="*/ 878896 h 2108753"/>
                <a:gd name="connsiteX76" fmla="*/ 1937663 w 2014328"/>
                <a:gd name="connsiteY76" fmla="*/ 650888 h 2108753"/>
                <a:gd name="connsiteX77" fmla="*/ 1805342 w 2014328"/>
                <a:gd name="connsiteY77" fmla="*/ 761727 h 2108753"/>
                <a:gd name="connsiteX78" fmla="*/ 1787090 w 2014328"/>
                <a:gd name="connsiteY78" fmla="*/ 710052 h 2108753"/>
                <a:gd name="connsiteX79" fmla="*/ 1766517 w 2014328"/>
                <a:gd name="connsiteY79" fmla="*/ 670775 h 2108753"/>
                <a:gd name="connsiteX80" fmla="*/ 76666 w 2014328"/>
                <a:gd name="connsiteY80" fmla="*/ 650888 h 2108753"/>
                <a:gd name="connsiteX81" fmla="*/ 210335 w 2014328"/>
                <a:gd name="connsiteY81" fmla="*/ 666420 h 2108753"/>
                <a:gd name="connsiteX82" fmla="*/ 187481 w 2014328"/>
                <a:gd name="connsiteY82" fmla="*/ 710052 h 2108753"/>
                <a:gd name="connsiteX83" fmla="*/ 178307 w 2014328"/>
                <a:gd name="connsiteY83" fmla="*/ 736027 h 2108753"/>
                <a:gd name="connsiteX84" fmla="*/ 1844591 w 2014328"/>
                <a:gd name="connsiteY84" fmla="*/ 468597 h 2108753"/>
                <a:gd name="connsiteX85" fmla="*/ 1733194 w 2014328"/>
                <a:gd name="connsiteY85" fmla="*/ 607157 h 2108753"/>
                <a:gd name="connsiteX86" fmla="*/ 1707059 w 2014328"/>
                <a:gd name="connsiteY86" fmla="*/ 557260 h 2108753"/>
                <a:gd name="connsiteX87" fmla="*/ 1679957 w 2014328"/>
                <a:gd name="connsiteY87" fmla="*/ 523222 h 2108753"/>
                <a:gd name="connsiteX88" fmla="*/ 169737 w 2014328"/>
                <a:gd name="connsiteY88" fmla="*/ 468597 h 2108753"/>
                <a:gd name="connsiteX89" fmla="*/ 302921 w 2014328"/>
                <a:gd name="connsiteY89" fmla="*/ 512787 h 2108753"/>
                <a:gd name="connsiteX90" fmla="*/ 267511 w 2014328"/>
                <a:gd name="connsiteY90" fmla="*/ 557260 h 2108753"/>
                <a:gd name="connsiteX91" fmla="*/ 257060 w 2014328"/>
                <a:gd name="connsiteY91" fmla="*/ 577213 h 2108753"/>
                <a:gd name="connsiteX92" fmla="*/ 1719337 w 2014328"/>
                <a:gd name="connsiteY92" fmla="*/ 308820 h 2108753"/>
                <a:gd name="connsiteX93" fmla="*/ 1635771 w 2014328"/>
                <a:gd name="connsiteY93" fmla="*/ 467724 h 2108753"/>
                <a:gd name="connsiteX94" fmla="*/ 1601067 w 2014328"/>
                <a:gd name="connsiteY94" fmla="*/ 424138 h 2108753"/>
                <a:gd name="connsiteX95" fmla="*/ 1568124 w 2014328"/>
                <a:gd name="connsiteY95" fmla="*/ 395972 h 2108753"/>
                <a:gd name="connsiteX96" fmla="*/ 294992 w 2014328"/>
                <a:gd name="connsiteY96" fmla="*/ 308820 h 2108753"/>
                <a:gd name="connsiteX97" fmla="*/ 422456 w 2014328"/>
                <a:gd name="connsiteY97" fmla="*/ 382284 h 2108753"/>
                <a:gd name="connsiteX98" fmla="*/ 373504 w 2014328"/>
                <a:gd name="connsiteY98" fmla="*/ 424138 h 2108753"/>
                <a:gd name="connsiteX99" fmla="*/ 362744 w 2014328"/>
                <a:gd name="connsiteY99" fmla="*/ 437652 h 2108753"/>
                <a:gd name="connsiteX100" fmla="*/ 1566714 w 2014328"/>
                <a:gd name="connsiteY100" fmla="*/ 177694 h 2108753"/>
                <a:gd name="connsiteX101" fmla="*/ 1514509 w 2014328"/>
                <a:gd name="connsiteY101" fmla="*/ 350132 h 2108753"/>
                <a:gd name="connsiteX102" fmla="*/ 1472602 w 2014328"/>
                <a:gd name="connsiteY102" fmla="*/ 314302 h 2108753"/>
                <a:gd name="connsiteX103" fmla="*/ 1437064 w 2014328"/>
                <a:gd name="connsiteY103" fmla="*/ 291929 h 2108753"/>
                <a:gd name="connsiteX104" fmla="*/ 447614 w 2014328"/>
                <a:gd name="connsiteY104" fmla="*/ 177694 h 2108753"/>
                <a:gd name="connsiteX105" fmla="*/ 560696 w 2014328"/>
                <a:gd name="connsiteY105" fmla="*/ 277331 h 2108753"/>
                <a:gd name="connsiteX106" fmla="*/ 501968 w 2014328"/>
                <a:gd name="connsiteY106" fmla="*/ 314302 h 2108753"/>
                <a:gd name="connsiteX107" fmla="*/ 491644 w 2014328"/>
                <a:gd name="connsiteY107" fmla="*/ 323129 h 2108753"/>
                <a:gd name="connsiteX108" fmla="*/ 1392586 w 2014328"/>
                <a:gd name="connsiteY108" fmla="*/ 80259 h 2108753"/>
                <a:gd name="connsiteX109" fmla="*/ 1373980 w 2014328"/>
                <a:gd name="connsiteY109" fmla="*/ 255742 h 2108753"/>
                <a:gd name="connsiteX110" fmla="*/ 1325157 w 2014328"/>
                <a:gd name="connsiteY110" fmla="*/ 231370 h 2108753"/>
                <a:gd name="connsiteX111" fmla="*/ 1287892 w 2014328"/>
                <a:gd name="connsiteY111" fmla="*/ 217236 h 2108753"/>
                <a:gd name="connsiteX112" fmla="*/ 621743 w 2014328"/>
                <a:gd name="connsiteY112" fmla="*/ 80259 h 2108753"/>
                <a:gd name="connsiteX113" fmla="*/ 717502 w 2014328"/>
                <a:gd name="connsiteY113" fmla="*/ 205545 h 2108753"/>
                <a:gd name="connsiteX114" fmla="*/ 649414 w 2014328"/>
                <a:gd name="connsiteY114" fmla="*/ 231370 h 2108753"/>
                <a:gd name="connsiteX115" fmla="*/ 638351 w 2014328"/>
                <a:gd name="connsiteY115" fmla="*/ 236893 h 2108753"/>
                <a:gd name="connsiteX116" fmla="*/ 1203652 w 2014328"/>
                <a:gd name="connsiteY116" fmla="*/ 20255 h 2108753"/>
                <a:gd name="connsiteX117" fmla="*/ 1217905 w 2014328"/>
                <a:gd name="connsiteY117" fmla="*/ 193794 h 2108753"/>
                <a:gd name="connsiteX118" fmla="*/ 1162221 w 2014328"/>
                <a:gd name="connsiteY118" fmla="*/ 178957 h 2108753"/>
                <a:gd name="connsiteX119" fmla="*/ 1127729 w 2014328"/>
                <a:gd name="connsiteY119" fmla="*/ 173502 h 2108753"/>
                <a:gd name="connsiteX120" fmla="*/ 810676 w 2014328"/>
                <a:gd name="connsiteY120" fmla="*/ 20255 h 2108753"/>
                <a:gd name="connsiteX121" fmla="*/ 883711 w 2014328"/>
                <a:gd name="connsiteY121" fmla="*/ 167672 h 2108753"/>
                <a:gd name="connsiteX122" fmla="*/ 812349 w 2014328"/>
                <a:gd name="connsiteY122" fmla="*/ 178957 h 2108753"/>
                <a:gd name="connsiteX123" fmla="*/ 797313 w 2014328"/>
                <a:gd name="connsiteY123" fmla="*/ 182963 h 2108753"/>
                <a:gd name="connsiteX124" fmla="*/ 1007165 w 2014328"/>
                <a:gd name="connsiteY124" fmla="*/ 0 h 2108753"/>
                <a:gd name="connsiteX125" fmla="*/ 1052603 w 2014328"/>
                <a:gd name="connsiteY125" fmla="*/ 164101 h 2108753"/>
                <a:gd name="connsiteX126" fmla="*/ 987286 w 2014328"/>
                <a:gd name="connsiteY126" fmla="*/ 160683 h 2108753"/>
                <a:gd name="connsiteX127" fmla="*/ 962312 w 2014328"/>
                <a:gd name="connsiteY127" fmla="*/ 161990 h 2108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</a:cxnLst>
              <a:rect l="l" t="t" r="r" b="b"/>
              <a:pathLst>
                <a:path w="2014328" h="2108753">
                  <a:moveTo>
                    <a:pt x="1049345" y="1956420"/>
                  </a:moveTo>
                  <a:lnTo>
                    <a:pt x="1007165" y="2108753"/>
                  </a:lnTo>
                  <a:lnTo>
                    <a:pt x="965570" y="1958531"/>
                  </a:lnTo>
                  <a:lnTo>
                    <a:pt x="987286" y="1959667"/>
                  </a:lnTo>
                  <a:close/>
                  <a:moveTo>
                    <a:pt x="798287" y="1937646"/>
                  </a:moveTo>
                  <a:lnTo>
                    <a:pt x="812349" y="1941393"/>
                  </a:lnTo>
                  <a:lnTo>
                    <a:pt x="878383" y="1951836"/>
                  </a:lnTo>
                  <a:lnTo>
                    <a:pt x="810676" y="2088498"/>
                  </a:lnTo>
                  <a:close/>
                  <a:moveTo>
                    <a:pt x="1216931" y="1926816"/>
                  </a:moveTo>
                  <a:lnTo>
                    <a:pt x="1203652" y="2088498"/>
                  </a:lnTo>
                  <a:lnTo>
                    <a:pt x="1133057" y="1946005"/>
                  </a:lnTo>
                  <a:lnTo>
                    <a:pt x="1162221" y="1941393"/>
                  </a:lnTo>
                  <a:close/>
                  <a:moveTo>
                    <a:pt x="637183" y="1882875"/>
                  </a:moveTo>
                  <a:lnTo>
                    <a:pt x="649414" y="1888981"/>
                  </a:lnTo>
                  <a:lnTo>
                    <a:pt x="710630" y="1912199"/>
                  </a:lnTo>
                  <a:lnTo>
                    <a:pt x="621743" y="2028494"/>
                  </a:lnTo>
                  <a:close/>
                  <a:moveTo>
                    <a:pt x="1375148" y="1864026"/>
                  </a:moveTo>
                  <a:lnTo>
                    <a:pt x="1392586" y="2028494"/>
                  </a:lnTo>
                  <a:lnTo>
                    <a:pt x="1294764" y="1900508"/>
                  </a:lnTo>
                  <a:lnTo>
                    <a:pt x="1325157" y="1888981"/>
                  </a:lnTo>
                  <a:close/>
                  <a:moveTo>
                    <a:pt x="488856" y="1794837"/>
                  </a:moveTo>
                  <a:lnTo>
                    <a:pt x="501969" y="1806048"/>
                  </a:lnTo>
                  <a:lnTo>
                    <a:pt x="553020" y="1838187"/>
                  </a:lnTo>
                  <a:lnTo>
                    <a:pt x="447615" y="1931059"/>
                  </a:lnTo>
                  <a:close/>
                  <a:moveTo>
                    <a:pt x="1517299" y="1767833"/>
                  </a:moveTo>
                  <a:lnTo>
                    <a:pt x="1566715" y="1931059"/>
                  </a:lnTo>
                  <a:lnTo>
                    <a:pt x="1444742" y="1823588"/>
                  </a:lnTo>
                  <a:lnTo>
                    <a:pt x="1472603" y="1806048"/>
                  </a:lnTo>
                  <a:close/>
                  <a:moveTo>
                    <a:pt x="359071" y="1678085"/>
                  </a:moveTo>
                  <a:lnTo>
                    <a:pt x="373504" y="1696212"/>
                  </a:lnTo>
                  <a:lnTo>
                    <a:pt x="414354" y="1731138"/>
                  </a:lnTo>
                  <a:lnTo>
                    <a:pt x="294992" y="1799933"/>
                  </a:lnTo>
                  <a:close/>
                  <a:moveTo>
                    <a:pt x="1639443" y="1648013"/>
                  </a:moveTo>
                  <a:lnTo>
                    <a:pt x="1719337" y="1799933"/>
                  </a:lnTo>
                  <a:lnTo>
                    <a:pt x="1576226" y="1717451"/>
                  </a:lnTo>
                  <a:lnTo>
                    <a:pt x="1601067" y="1696212"/>
                  </a:lnTo>
                  <a:close/>
                  <a:moveTo>
                    <a:pt x="253382" y="1536115"/>
                  </a:moveTo>
                  <a:lnTo>
                    <a:pt x="267511" y="1563090"/>
                  </a:lnTo>
                  <a:lnTo>
                    <a:pt x="295617" y="1598390"/>
                  </a:lnTo>
                  <a:lnTo>
                    <a:pt x="169737" y="1640156"/>
                  </a:lnTo>
                  <a:close/>
                  <a:moveTo>
                    <a:pt x="1736872" y="1506172"/>
                  </a:moveTo>
                  <a:lnTo>
                    <a:pt x="1844591" y="1640156"/>
                  </a:lnTo>
                  <a:lnTo>
                    <a:pt x="1687261" y="1587955"/>
                  </a:lnTo>
                  <a:lnTo>
                    <a:pt x="1707059" y="1563090"/>
                  </a:lnTo>
                  <a:close/>
                  <a:moveTo>
                    <a:pt x="175146" y="1375374"/>
                  </a:moveTo>
                  <a:lnTo>
                    <a:pt x="187481" y="1410298"/>
                  </a:lnTo>
                  <a:lnTo>
                    <a:pt x="204609" y="1442998"/>
                  </a:lnTo>
                  <a:lnTo>
                    <a:pt x="76666" y="1457865"/>
                  </a:lnTo>
                  <a:close/>
                  <a:moveTo>
                    <a:pt x="1808503" y="1349674"/>
                  </a:moveTo>
                  <a:lnTo>
                    <a:pt x="1937663" y="1457865"/>
                  </a:lnTo>
                  <a:lnTo>
                    <a:pt x="1772243" y="1438643"/>
                  </a:lnTo>
                  <a:lnTo>
                    <a:pt x="1787090" y="1410298"/>
                  </a:lnTo>
                  <a:close/>
                  <a:moveTo>
                    <a:pt x="130737" y="1199595"/>
                  </a:moveTo>
                  <a:lnTo>
                    <a:pt x="136902" y="1241454"/>
                  </a:lnTo>
                  <a:lnTo>
                    <a:pt x="144314" y="1271323"/>
                  </a:lnTo>
                  <a:lnTo>
                    <a:pt x="19348" y="1260075"/>
                  </a:lnTo>
                  <a:close/>
                  <a:moveTo>
                    <a:pt x="1846778" y="1179606"/>
                  </a:moveTo>
                  <a:lnTo>
                    <a:pt x="1994981" y="1260075"/>
                  </a:lnTo>
                  <a:lnTo>
                    <a:pt x="1829350" y="1274984"/>
                  </a:lnTo>
                  <a:lnTo>
                    <a:pt x="1837669" y="1241454"/>
                  </a:lnTo>
                  <a:close/>
                  <a:moveTo>
                    <a:pt x="121344" y="1017554"/>
                  </a:moveTo>
                  <a:lnTo>
                    <a:pt x="119267" y="1060175"/>
                  </a:lnTo>
                  <a:lnTo>
                    <a:pt x="120770" y="1091025"/>
                  </a:lnTo>
                  <a:lnTo>
                    <a:pt x="0" y="1054377"/>
                  </a:lnTo>
                  <a:close/>
                  <a:moveTo>
                    <a:pt x="1852630" y="1005308"/>
                  </a:moveTo>
                  <a:lnTo>
                    <a:pt x="2014328" y="1054377"/>
                  </a:lnTo>
                  <a:lnTo>
                    <a:pt x="1853203" y="1103271"/>
                  </a:lnTo>
                  <a:lnTo>
                    <a:pt x="1855303" y="1060175"/>
                  </a:lnTo>
                  <a:close/>
                  <a:moveTo>
                    <a:pt x="147258" y="837165"/>
                  </a:moveTo>
                  <a:lnTo>
                    <a:pt x="136903" y="878896"/>
                  </a:lnTo>
                  <a:lnTo>
                    <a:pt x="132320" y="910017"/>
                  </a:lnTo>
                  <a:lnTo>
                    <a:pt x="19349" y="848678"/>
                  </a:lnTo>
                  <a:close/>
                  <a:moveTo>
                    <a:pt x="1826406" y="833505"/>
                  </a:moveTo>
                  <a:lnTo>
                    <a:pt x="1994981" y="848678"/>
                  </a:lnTo>
                  <a:lnTo>
                    <a:pt x="1845197" y="930006"/>
                  </a:lnTo>
                  <a:lnTo>
                    <a:pt x="1837669" y="878896"/>
                  </a:lnTo>
                  <a:close/>
                  <a:moveTo>
                    <a:pt x="1937663" y="650888"/>
                  </a:moveTo>
                  <a:lnTo>
                    <a:pt x="1805342" y="761727"/>
                  </a:lnTo>
                  <a:lnTo>
                    <a:pt x="1787090" y="710052"/>
                  </a:lnTo>
                  <a:lnTo>
                    <a:pt x="1766517" y="670775"/>
                  </a:lnTo>
                  <a:close/>
                  <a:moveTo>
                    <a:pt x="76666" y="650888"/>
                  </a:moveTo>
                  <a:lnTo>
                    <a:pt x="210335" y="666420"/>
                  </a:lnTo>
                  <a:lnTo>
                    <a:pt x="187481" y="710052"/>
                  </a:lnTo>
                  <a:lnTo>
                    <a:pt x="178307" y="736027"/>
                  </a:lnTo>
                  <a:close/>
                  <a:moveTo>
                    <a:pt x="1844591" y="468597"/>
                  </a:moveTo>
                  <a:lnTo>
                    <a:pt x="1733194" y="607157"/>
                  </a:lnTo>
                  <a:lnTo>
                    <a:pt x="1707059" y="557260"/>
                  </a:lnTo>
                  <a:lnTo>
                    <a:pt x="1679957" y="523222"/>
                  </a:lnTo>
                  <a:close/>
                  <a:moveTo>
                    <a:pt x="169737" y="468597"/>
                  </a:moveTo>
                  <a:lnTo>
                    <a:pt x="302921" y="512787"/>
                  </a:lnTo>
                  <a:lnTo>
                    <a:pt x="267511" y="557260"/>
                  </a:lnTo>
                  <a:lnTo>
                    <a:pt x="257060" y="577213"/>
                  </a:lnTo>
                  <a:close/>
                  <a:moveTo>
                    <a:pt x="1719337" y="308820"/>
                  </a:moveTo>
                  <a:lnTo>
                    <a:pt x="1635771" y="467724"/>
                  </a:lnTo>
                  <a:lnTo>
                    <a:pt x="1601067" y="424138"/>
                  </a:lnTo>
                  <a:lnTo>
                    <a:pt x="1568124" y="395972"/>
                  </a:lnTo>
                  <a:close/>
                  <a:moveTo>
                    <a:pt x="294992" y="308820"/>
                  </a:moveTo>
                  <a:lnTo>
                    <a:pt x="422456" y="382284"/>
                  </a:lnTo>
                  <a:lnTo>
                    <a:pt x="373504" y="424138"/>
                  </a:lnTo>
                  <a:lnTo>
                    <a:pt x="362744" y="437652"/>
                  </a:lnTo>
                  <a:close/>
                  <a:moveTo>
                    <a:pt x="1566714" y="177694"/>
                  </a:moveTo>
                  <a:lnTo>
                    <a:pt x="1514509" y="350132"/>
                  </a:lnTo>
                  <a:lnTo>
                    <a:pt x="1472602" y="314302"/>
                  </a:lnTo>
                  <a:lnTo>
                    <a:pt x="1437064" y="291929"/>
                  </a:lnTo>
                  <a:close/>
                  <a:moveTo>
                    <a:pt x="447614" y="177694"/>
                  </a:moveTo>
                  <a:lnTo>
                    <a:pt x="560696" y="277331"/>
                  </a:lnTo>
                  <a:lnTo>
                    <a:pt x="501968" y="314302"/>
                  </a:lnTo>
                  <a:lnTo>
                    <a:pt x="491644" y="323129"/>
                  </a:lnTo>
                  <a:close/>
                  <a:moveTo>
                    <a:pt x="1392586" y="80259"/>
                  </a:moveTo>
                  <a:lnTo>
                    <a:pt x="1373980" y="255742"/>
                  </a:lnTo>
                  <a:lnTo>
                    <a:pt x="1325157" y="231370"/>
                  </a:lnTo>
                  <a:lnTo>
                    <a:pt x="1287892" y="217236"/>
                  </a:lnTo>
                  <a:close/>
                  <a:moveTo>
                    <a:pt x="621743" y="80259"/>
                  </a:moveTo>
                  <a:lnTo>
                    <a:pt x="717502" y="205545"/>
                  </a:lnTo>
                  <a:lnTo>
                    <a:pt x="649414" y="231370"/>
                  </a:lnTo>
                  <a:lnTo>
                    <a:pt x="638351" y="236893"/>
                  </a:lnTo>
                  <a:close/>
                  <a:moveTo>
                    <a:pt x="1203652" y="20255"/>
                  </a:moveTo>
                  <a:lnTo>
                    <a:pt x="1217905" y="193794"/>
                  </a:lnTo>
                  <a:lnTo>
                    <a:pt x="1162221" y="178957"/>
                  </a:lnTo>
                  <a:lnTo>
                    <a:pt x="1127729" y="173502"/>
                  </a:lnTo>
                  <a:close/>
                  <a:moveTo>
                    <a:pt x="810676" y="20255"/>
                  </a:moveTo>
                  <a:lnTo>
                    <a:pt x="883711" y="167672"/>
                  </a:lnTo>
                  <a:lnTo>
                    <a:pt x="812349" y="178957"/>
                  </a:lnTo>
                  <a:lnTo>
                    <a:pt x="797313" y="182963"/>
                  </a:lnTo>
                  <a:close/>
                  <a:moveTo>
                    <a:pt x="1007165" y="0"/>
                  </a:moveTo>
                  <a:lnTo>
                    <a:pt x="1052603" y="164101"/>
                  </a:lnTo>
                  <a:lnTo>
                    <a:pt x="987286" y="160683"/>
                  </a:lnTo>
                  <a:lnTo>
                    <a:pt x="962312" y="161990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1350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4E9B26D1-C769-4E90-A033-4A62F753BA8F}"/>
                </a:ext>
              </a:extLst>
            </p:cNvPr>
            <p:cNvSpPr/>
            <p:nvPr/>
          </p:nvSpPr>
          <p:spPr>
            <a:xfrm>
              <a:off x="5174459" y="1272859"/>
              <a:ext cx="441618" cy="542033"/>
            </a:xfrm>
            <a:custGeom>
              <a:avLst/>
              <a:gdLst>
                <a:gd name="connsiteX0" fmla="*/ 960437 w 1732434"/>
                <a:gd name="connsiteY0" fmla="*/ 1679357 h 1796541"/>
                <a:gd name="connsiteX1" fmla="*/ 1012288 w 1732434"/>
                <a:gd name="connsiteY1" fmla="*/ 1784015 h 1796541"/>
                <a:gd name="connsiteX2" fmla="*/ 955266 w 1732434"/>
                <a:gd name="connsiteY2" fmla="*/ 1793033 h 1796541"/>
                <a:gd name="connsiteX3" fmla="*/ 928575 w 1732434"/>
                <a:gd name="connsiteY3" fmla="*/ 1794430 h 1796541"/>
                <a:gd name="connsiteX4" fmla="*/ 812352 w 1732434"/>
                <a:gd name="connsiteY4" fmla="*/ 1679357 h 1796541"/>
                <a:gd name="connsiteX5" fmla="*/ 844799 w 1732434"/>
                <a:gd name="connsiteY5" fmla="*/ 1796541 h 1796541"/>
                <a:gd name="connsiteX6" fmla="*/ 777765 w 1732434"/>
                <a:gd name="connsiteY6" fmla="*/ 1793033 h 1796541"/>
                <a:gd name="connsiteX7" fmla="*/ 757613 w 1732434"/>
                <a:gd name="connsiteY7" fmla="*/ 1789846 h 1796541"/>
                <a:gd name="connsiteX8" fmla="*/ 1105665 w 1732434"/>
                <a:gd name="connsiteY8" fmla="*/ 1649118 h 1796541"/>
                <a:gd name="connsiteX9" fmla="*/ 1173995 w 1732434"/>
                <a:gd name="connsiteY9" fmla="*/ 1738518 h 1796541"/>
                <a:gd name="connsiteX10" fmla="*/ 1124638 w 1732434"/>
                <a:gd name="connsiteY10" fmla="*/ 1757238 h 1796541"/>
                <a:gd name="connsiteX11" fmla="*/ 1096162 w 1732434"/>
                <a:gd name="connsiteY11" fmla="*/ 1764826 h 1796541"/>
                <a:gd name="connsiteX12" fmla="*/ 667124 w 1732434"/>
                <a:gd name="connsiteY12" fmla="*/ 1649118 h 1796541"/>
                <a:gd name="connsiteX13" fmla="*/ 677517 w 1732434"/>
                <a:gd name="connsiteY13" fmla="*/ 1775656 h 1796541"/>
                <a:gd name="connsiteX14" fmla="*/ 608393 w 1732434"/>
                <a:gd name="connsiteY14" fmla="*/ 1757238 h 1796541"/>
                <a:gd name="connsiteX15" fmla="*/ 589859 w 1732434"/>
                <a:gd name="connsiteY15" fmla="*/ 1750209 h 1796541"/>
                <a:gd name="connsiteX16" fmla="*/ 1242477 w 1732434"/>
                <a:gd name="connsiteY16" fmla="*/ 1589793 h 1796541"/>
                <a:gd name="connsiteX17" fmla="*/ 1323971 w 1732434"/>
                <a:gd name="connsiteY17" fmla="*/ 1661598 h 1796541"/>
                <a:gd name="connsiteX18" fmla="*/ 1280264 w 1732434"/>
                <a:gd name="connsiteY18" fmla="*/ 1689113 h 1796541"/>
                <a:gd name="connsiteX19" fmla="*/ 1254378 w 1732434"/>
                <a:gd name="connsiteY19" fmla="*/ 1702036 h 1796541"/>
                <a:gd name="connsiteX20" fmla="*/ 530311 w 1732434"/>
                <a:gd name="connsiteY20" fmla="*/ 1589793 h 1796541"/>
                <a:gd name="connsiteX21" fmla="*/ 516412 w 1732434"/>
                <a:gd name="connsiteY21" fmla="*/ 1720885 h 1796541"/>
                <a:gd name="connsiteX22" fmla="*/ 452766 w 1732434"/>
                <a:gd name="connsiteY22" fmla="*/ 1689113 h 1796541"/>
                <a:gd name="connsiteX23" fmla="*/ 432249 w 1732434"/>
                <a:gd name="connsiteY23" fmla="*/ 1676197 h 1796541"/>
                <a:gd name="connsiteX24" fmla="*/ 1365595 w 1732434"/>
                <a:gd name="connsiteY24" fmla="*/ 1503669 h 1796541"/>
                <a:gd name="connsiteX25" fmla="*/ 1455455 w 1732434"/>
                <a:gd name="connsiteY25" fmla="*/ 1555461 h 1796541"/>
                <a:gd name="connsiteX26" fmla="*/ 1396528 w 1732434"/>
                <a:gd name="connsiteY26" fmla="*/ 1605843 h 1796541"/>
                <a:gd name="connsiteX27" fmla="*/ 407194 w 1732434"/>
                <a:gd name="connsiteY27" fmla="*/ 1503669 h 1796541"/>
                <a:gd name="connsiteX28" fmla="*/ 368086 w 1732434"/>
                <a:gd name="connsiteY28" fmla="*/ 1632847 h 1796541"/>
                <a:gd name="connsiteX29" fmla="*/ 293585 w 1732434"/>
                <a:gd name="connsiteY29" fmla="*/ 1569148 h 1796541"/>
                <a:gd name="connsiteX30" fmla="*/ 1470305 w 1732434"/>
                <a:gd name="connsiteY30" fmla="*/ 1394051 h 1796541"/>
                <a:gd name="connsiteX31" fmla="*/ 1566491 w 1732434"/>
                <a:gd name="connsiteY31" fmla="*/ 1425965 h 1796541"/>
                <a:gd name="connsiteX32" fmla="*/ 1518672 w 1732434"/>
                <a:gd name="connsiteY32" fmla="*/ 1486023 h 1796541"/>
                <a:gd name="connsiteX33" fmla="*/ 302483 w 1732434"/>
                <a:gd name="connsiteY33" fmla="*/ 1394051 h 1796541"/>
                <a:gd name="connsiteX34" fmla="*/ 238301 w 1732434"/>
                <a:gd name="connsiteY34" fmla="*/ 1516095 h 1796541"/>
                <a:gd name="connsiteX35" fmla="*/ 174847 w 1732434"/>
                <a:gd name="connsiteY35" fmla="*/ 1436400 h 1796541"/>
                <a:gd name="connsiteX36" fmla="*/ 1552573 w 1732434"/>
                <a:gd name="connsiteY36" fmla="*/ 1265161 h 1796541"/>
                <a:gd name="connsiteX37" fmla="*/ 1651473 w 1732434"/>
                <a:gd name="connsiteY37" fmla="*/ 1276653 h 1796541"/>
                <a:gd name="connsiteX38" fmla="*/ 1616102 w 1732434"/>
                <a:gd name="connsiteY38" fmla="*/ 1344182 h 1796541"/>
                <a:gd name="connsiteX39" fmla="*/ 220216 w 1732434"/>
                <a:gd name="connsiteY39" fmla="*/ 1265161 h 1796541"/>
                <a:gd name="connsiteX40" fmla="*/ 132613 w 1732434"/>
                <a:gd name="connsiteY40" fmla="*/ 1374125 h 1796541"/>
                <a:gd name="connsiteX41" fmla="*/ 83839 w 1732434"/>
                <a:gd name="connsiteY41" fmla="*/ 1281008 h 1796541"/>
                <a:gd name="connsiteX42" fmla="*/ 1708579 w 1732434"/>
                <a:gd name="connsiteY42" fmla="*/ 1112994 h 1796541"/>
                <a:gd name="connsiteX43" fmla="*/ 1695509 w 1732434"/>
                <a:gd name="connsiteY43" fmla="*/ 1165667 h 1796541"/>
                <a:gd name="connsiteX44" fmla="*/ 1687733 w 1732434"/>
                <a:gd name="connsiteY44" fmla="*/ 1187684 h 1796541"/>
                <a:gd name="connsiteX45" fmla="*/ 1609241 w 1732434"/>
                <a:gd name="connsiteY45" fmla="*/ 1121935 h 1796541"/>
                <a:gd name="connsiteX46" fmla="*/ 23545 w 1732434"/>
                <a:gd name="connsiteY46" fmla="*/ 1109333 h 1796541"/>
                <a:gd name="connsiteX47" fmla="*/ 163548 w 1732434"/>
                <a:gd name="connsiteY47" fmla="*/ 1121935 h 1796541"/>
                <a:gd name="connsiteX48" fmla="*/ 54376 w 1732434"/>
                <a:gd name="connsiteY48" fmla="*/ 1213384 h 1796541"/>
                <a:gd name="connsiteX49" fmla="*/ 37522 w 1732434"/>
                <a:gd name="connsiteY49" fmla="*/ 1165667 h 1796541"/>
                <a:gd name="connsiteX50" fmla="*/ 1732434 w 1732434"/>
                <a:gd name="connsiteY50" fmla="*/ 941281 h 1796541"/>
                <a:gd name="connsiteX51" fmla="*/ 1730053 w 1732434"/>
                <a:gd name="connsiteY51" fmla="*/ 990153 h 1796541"/>
                <a:gd name="connsiteX52" fmla="*/ 1726008 w 1732434"/>
                <a:gd name="connsiteY52" fmla="*/ 1017616 h 1796541"/>
                <a:gd name="connsiteX53" fmla="*/ 1638127 w 1732434"/>
                <a:gd name="connsiteY53" fmla="*/ 969899 h 1796541"/>
                <a:gd name="connsiteX54" fmla="*/ 0 w 1732434"/>
                <a:gd name="connsiteY54" fmla="*/ 929035 h 1796541"/>
                <a:gd name="connsiteX55" fmla="*/ 134662 w 1732434"/>
                <a:gd name="connsiteY55" fmla="*/ 969899 h 1796541"/>
                <a:gd name="connsiteX56" fmla="*/ 9967 w 1732434"/>
                <a:gd name="connsiteY56" fmla="*/ 1037605 h 1796541"/>
                <a:gd name="connsiteX57" fmla="*/ 2978 w 1732434"/>
                <a:gd name="connsiteY57" fmla="*/ 990153 h 1796541"/>
                <a:gd name="connsiteX58" fmla="*/ 1724426 w 1732434"/>
                <a:gd name="connsiteY58" fmla="*/ 768016 h 1796541"/>
                <a:gd name="connsiteX59" fmla="*/ 1730052 w 1732434"/>
                <a:gd name="connsiteY59" fmla="*/ 806217 h 1796541"/>
                <a:gd name="connsiteX60" fmla="*/ 1731860 w 1732434"/>
                <a:gd name="connsiteY60" fmla="*/ 843318 h 1796541"/>
                <a:gd name="connsiteX61" fmla="*/ 1638126 w 1732434"/>
                <a:gd name="connsiteY61" fmla="*/ 814874 h 1796541"/>
                <a:gd name="connsiteX62" fmla="*/ 11549 w 1732434"/>
                <a:gd name="connsiteY62" fmla="*/ 748027 h 1796541"/>
                <a:gd name="connsiteX63" fmla="*/ 134662 w 1732434"/>
                <a:gd name="connsiteY63" fmla="*/ 814874 h 1796541"/>
                <a:gd name="connsiteX64" fmla="*/ 574 w 1732434"/>
                <a:gd name="connsiteY64" fmla="*/ 855564 h 1796541"/>
                <a:gd name="connsiteX65" fmla="*/ 2978 w 1732434"/>
                <a:gd name="connsiteY65" fmla="*/ 806217 h 1796541"/>
                <a:gd name="connsiteX66" fmla="*/ 1684572 w 1732434"/>
                <a:gd name="connsiteY66" fmla="*/ 599737 h 1796541"/>
                <a:gd name="connsiteX67" fmla="*/ 1695509 w 1732434"/>
                <a:gd name="connsiteY67" fmla="*/ 630703 h 1796541"/>
                <a:gd name="connsiteX68" fmla="*/ 1705635 w 1732434"/>
                <a:gd name="connsiteY68" fmla="*/ 671515 h 1796541"/>
                <a:gd name="connsiteX69" fmla="*/ 1609241 w 1732434"/>
                <a:gd name="connsiteY69" fmla="*/ 662838 h 1796541"/>
                <a:gd name="connsiteX70" fmla="*/ 57536 w 1732434"/>
                <a:gd name="connsiteY70" fmla="*/ 574037 h 1796541"/>
                <a:gd name="connsiteX71" fmla="*/ 163547 w 1732434"/>
                <a:gd name="connsiteY71" fmla="*/ 662838 h 1796541"/>
                <a:gd name="connsiteX72" fmla="*/ 26487 w 1732434"/>
                <a:gd name="connsiteY72" fmla="*/ 675175 h 1796541"/>
                <a:gd name="connsiteX73" fmla="*/ 37521 w 1732434"/>
                <a:gd name="connsiteY73" fmla="*/ 630703 h 1796541"/>
                <a:gd name="connsiteX74" fmla="*/ 1612424 w 1732434"/>
                <a:gd name="connsiteY74" fmla="*/ 445167 h 1796541"/>
                <a:gd name="connsiteX75" fmla="*/ 1645747 w 1732434"/>
                <a:gd name="connsiteY75" fmla="*/ 508785 h 1796541"/>
                <a:gd name="connsiteX76" fmla="*/ 1552573 w 1732434"/>
                <a:gd name="connsiteY76" fmla="*/ 519612 h 1796541"/>
                <a:gd name="connsiteX77" fmla="*/ 136291 w 1732434"/>
                <a:gd name="connsiteY77" fmla="*/ 415223 h 1796541"/>
                <a:gd name="connsiteX78" fmla="*/ 220216 w 1732434"/>
                <a:gd name="connsiteY78" fmla="*/ 519612 h 1796541"/>
                <a:gd name="connsiteX79" fmla="*/ 89565 w 1732434"/>
                <a:gd name="connsiteY79" fmla="*/ 504430 h 1796541"/>
                <a:gd name="connsiteX80" fmla="*/ 1515000 w 1732434"/>
                <a:gd name="connsiteY80" fmla="*/ 305734 h 1796541"/>
                <a:gd name="connsiteX81" fmla="*/ 1559187 w 1732434"/>
                <a:gd name="connsiteY81" fmla="*/ 361232 h 1796541"/>
                <a:gd name="connsiteX82" fmla="*/ 1470305 w 1732434"/>
                <a:gd name="connsiteY82" fmla="*/ 390722 h 1796541"/>
                <a:gd name="connsiteX83" fmla="*/ 241974 w 1732434"/>
                <a:gd name="connsiteY83" fmla="*/ 275662 h 1796541"/>
                <a:gd name="connsiteX84" fmla="*/ 302483 w 1732434"/>
                <a:gd name="connsiteY84" fmla="*/ 390722 h 1796541"/>
                <a:gd name="connsiteX85" fmla="*/ 182151 w 1732434"/>
                <a:gd name="connsiteY85" fmla="*/ 350797 h 1796541"/>
                <a:gd name="connsiteX86" fmla="*/ 1393739 w 1732434"/>
                <a:gd name="connsiteY86" fmla="*/ 188142 h 1796541"/>
                <a:gd name="connsiteX87" fmla="*/ 1447353 w 1732434"/>
                <a:gd name="connsiteY87" fmla="*/ 233982 h 1796541"/>
                <a:gd name="connsiteX88" fmla="*/ 1365595 w 1732434"/>
                <a:gd name="connsiteY88" fmla="*/ 281104 h 1796541"/>
                <a:gd name="connsiteX89" fmla="*/ 370875 w 1732434"/>
                <a:gd name="connsiteY89" fmla="*/ 161139 h 1796541"/>
                <a:gd name="connsiteX90" fmla="*/ 407194 w 1732434"/>
                <a:gd name="connsiteY90" fmla="*/ 281104 h 1796541"/>
                <a:gd name="connsiteX91" fmla="*/ 301687 w 1732434"/>
                <a:gd name="connsiteY91" fmla="*/ 220294 h 1796541"/>
                <a:gd name="connsiteX92" fmla="*/ 1253211 w 1732434"/>
                <a:gd name="connsiteY92" fmla="*/ 93752 h 1796541"/>
                <a:gd name="connsiteX93" fmla="*/ 1280265 w 1732434"/>
                <a:gd name="connsiteY93" fmla="*/ 107257 h 1796541"/>
                <a:gd name="connsiteX94" fmla="*/ 1316295 w 1732434"/>
                <a:gd name="connsiteY94" fmla="*/ 129939 h 1796541"/>
                <a:gd name="connsiteX95" fmla="*/ 1242478 w 1732434"/>
                <a:gd name="connsiteY95" fmla="*/ 194980 h 1796541"/>
                <a:gd name="connsiteX96" fmla="*/ 517581 w 1732434"/>
                <a:gd name="connsiteY96" fmla="*/ 74903 h 1796541"/>
                <a:gd name="connsiteX97" fmla="*/ 530312 w 1732434"/>
                <a:gd name="connsiteY97" fmla="*/ 194980 h 1796541"/>
                <a:gd name="connsiteX98" fmla="*/ 439927 w 1732434"/>
                <a:gd name="connsiteY98" fmla="*/ 115341 h 1796541"/>
                <a:gd name="connsiteX99" fmla="*/ 452767 w 1732434"/>
                <a:gd name="connsiteY99" fmla="*/ 107257 h 1796541"/>
                <a:gd name="connsiteX100" fmla="*/ 1097136 w 1732434"/>
                <a:gd name="connsiteY100" fmla="*/ 31804 h 1796541"/>
                <a:gd name="connsiteX101" fmla="*/ 1124638 w 1732434"/>
                <a:gd name="connsiteY101" fmla="*/ 39132 h 1796541"/>
                <a:gd name="connsiteX102" fmla="*/ 1167123 w 1732434"/>
                <a:gd name="connsiteY102" fmla="*/ 55246 h 1796541"/>
                <a:gd name="connsiteX103" fmla="*/ 1105665 w 1732434"/>
                <a:gd name="connsiteY103" fmla="*/ 135655 h 1796541"/>
                <a:gd name="connsiteX104" fmla="*/ 676543 w 1732434"/>
                <a:gd name="connsiteY104" fmla="*/ 20973 h 1796541"/>
                <a:gd name="connsiteX105" fmla="*/ 667124 w 1732434"/>
                <a:gd name="connsiteY105" fmla="*/ 135655 h 1796541"/>
                <a:gd name="connsiteX106" fmla="*/ 596731 w 1732434"/>
                <a:gd name="connsiteY106" fmla="*/ 43555 h 1796541"/>
                <a:gd name="connsiteX107" fmla="*/ 608393 w 1732434"/>
                <a:gd name="connsiteY107" fmla="*/ 39132 h 1796541"/>
                <a:gd name="connsiteX108" fmla="*/ 931833 w 1732434"/>
                <a:gd name="connsiteY108" fmla="*/ 2111 h 1796541"/>
                <a:gd name="connsiteX109" fmla="*/ 955266 w 1732434"/>
                <a:gd name="connsiteY109" fmla="*/ 3337 h 1796541"/>
                <a:gd name="connsiteX110" fmla="*/ 1006960 w 1732434"/>
                <a:gd name="connsiteY110" fmla="*/ 11512 h 1796541"/>
                <a:gd name="connsiteX111" fmla="*/ 960437 w 1732434"/>
                <a:gd name="connsiteY111" fmla="*/ 105416 h 1796541"/>
                <a:gd name="connsiteX112" fmla="*/ 841541 w 1732434"/>
                <a:gd name="connsiteY112" fmla="*/ 0 h 1796541"/>
                <a:gd name="connsiteX113" fmla="*/ 812352 w 1732434"/>
                <a:gd name="connsiteY113" fmla="*/ 105416 h 1796541"/>
                <a:gd name="connsiteX114" fmla="*/ 762941 w 1732434"/>
                <a:gd name="connsiteY114" fmla="*/ 5682 h 1796541"/>
                <a:gd name="connsiteX115" fmla="*/ 777765 w 1732434"/>
                <a:gd name="connsiteY115" fmla="*/ 3337 h 1796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732434" h="1796541">
                  <a:moveTo>
                    <a:pt x="960437" y="1679357"/>
                  </a:moveTo>
                  <a:lnTo>
                    <a:pt x="1012288" y="1784015"/>
                  </a:lnTo>
                  <a:lnTo>
                    <a:pt x="955266" y="1793033"/>
                  </a:lnTo>
                  <a:lnTo>
                    <a:pt x="928575" y="1794430"/>
                  </a:lnTo>
                  <a:close/>
                  <a:moveTo>
                    <a:pt x="812352" y="1679357"/>
                  </a:moveTo>
                  <a:lnTo>
                    <a:pt x="844799" y="1796541"/>
                  </a:lnTo>
                  <a:lnTo>
                    <a:pt x="777765" y="1793033"/>
                  </a:lnTo>
                  <a:lnTo>
                    <a:pt x="757613" y="1789846"/>
                  </a:lnTo>
                  <a:close/>
                  <a:moveTo>
                    <a:pt x="1105665" y="1649118"/>
                  </a:moveTo>
                  <a:lnTo>
                    <a:pt x="1173995" y="1738518"/>
                  </a:lnTo>
                  <a:lnTo>
                    <a:pt x="1124638" y="1757238"/>
                  </a:lnTo>
                  <a:lnTo>
                    <a:pt x="1096162" y="1764826"/>
                  </a:lnTo>
                  <a:close/>
                  <a:moveTo>
                    <a:pt x="667124" y="1649118"/>
                  </a:moveTo>
                  <a:lnTo>
                    <a:pt x="677517" y="1775656"/>
                  </a:lnTo>
                  <a:lnTo>
                    <a:pt x="608393" y="1757238"/>
                  </a:lnTo>
                  <a:lnTo>
                    <a:pt x="589859" y="1750209"/>
                  </a:lnTo>
                  <a:close/>
                  <a:moveTo>
                    <a:pt x="1242477" y="1589793"/>
                  </a:moveTo>
                  <a:lnTo>
                    <a:pt x="1323971" y="1661598"/>
                  </a:lnTo>
                  <a:lnTo>
                    <a:pt x="1280264" y="1689113"/>
                  </a:lnTo>
                  <a:lnTo>
                    <a:pt x="1254378" y="1702036"/>
                  </a:lnTo>
                  <a:close/>
                  <a:moveTo>
                    <a:pt x="530311" y="1589793"/>
                  </a:moveTo>
                  <a:lnTo>
                    <a:pt x="516412" y="1720885"/>
                  </a:lnTo>
                  <a:lnTo>
                    <a:pt x="452766" y="1689113"/>
                  </a:lnTo>
                  <a:lnTo>
                    <a:pt x="432249" y="1676197"/>
                  </a:lnTo>
                  <a:close/>
                  <a:moveTo>
                    <a:pt x="1365595" y="1503669"/>
                  </a:moveTo>
                  <a:lnTo>
                    <a:pt x="1455455" y="1555461"/>
                  </a:lnTo>
                  <a:lnTo>
                    <a:pt x="1396528" y="1605843"/>
                  </a:lnTo>
                  <a:close/>
                  <a:moveTo>
                    <a:pt x="407194" y="1503669"/>
                  </a:moveTo>
                  <a:lnTo>
                    <a:pt x="368086" y="1632847"/>
                  </a:lnTo>
                  <a:lnTo>
                    <a:pt x="293585" y="1569148"/>
                  </a:lnTo>
                  <a:close/>
                  <a:moveTo>
                    <a:pt x="1470305" y="1394051"/>
                  </a:moveTo>
                  <a:lnTo>
                    <a:pt x="1566491" y="1425965"/>
                  </a:lnTo>
                  <a:lnTo>
                    <a:pt x="1518672" y="1486023"/>
                  </a:lnTo>
                  <a:close/>
                  <a:moveTo>
                    <a:pt x="302483" y="1394051"/>
                  </a:moveTo>
                  <a:lnTo>
                    <a:pt x="238301" y="1516095"/>
                  </a:lnTo>
                  <a:lnTo>
                    <a:pt x="174847" y="1436400"/>
                  </a:lnTo>
                  <a:close/>
                  <a:moveTo>
                    <a:pt x="1552573" y="1265161"/>
                  </a:moveTo>
                  <a:lnTo>
                    <a:pt x="1651473" y="1276653"/>
                  </a:lnTo>
                  <a:lnTo>
                    <a:pt x="1616102" y="1344182"/>
                  </a:lnTo>
                  <a:close/>
                  <a:moveTo>
                    <a:pt x="220216" y="1265161"/>
                  </a:moveTo>
                  <a:lnTo>
                    <a:pt x="132613" y="1374125"/>
                  </a:lnTo>
                  <a:lnTo>
                    <a:pt x="83839" y="1281008"/>
                  </a:lnTo>
                  <a:close/>
                  <a:moveTo>
                    <a:pt x="1708579" y="1112994"/>
                  </a:moveTo>
                  <a:lnTo>
                    <a:pt x="1695509" y="1165667"/>
                  </a:lnTo>
                  <a:lnTo>
                    <a:pt x="1687733" y="1187684"/>
                  </a:lnTo>
                  <a:lnTo>
                    <a:pt x="1609241" y="1121935"/>
                  </a:lnTo>
                  <a:close/>
                  <a:moveTo>
                    <a:pt x="23545" y="1109333"/>
                  </a:moveTo>
                  <a:lnTo>
                    <a:pt x="163548" y="1121935"/>
                  </a:lnTo>
                  <a:lnTo>
                    <a:pt x="54376" y="1213384"/>
                  </a:lnTo>
                  <a:lnTo>
                    <a:pt x="37522" y="1165667"/>
                  </a:lnTo>
                  <a:close/>
                  <a:moveTo>
                    <a:pt x="1732434" y="941281"/>
                  </a:moveTo>
                  <a:lnTo>
                    <a:pt x="1730053" y="990153"/>
                  </a:lnTo>
                  <a:lnTo>
                    <a:pt x="1726008" y="1017616"/>
                  </a:lnTo>
                  <a:lnTo>
                    <a:pt x="1638127" y="969899"/>
                  </a:lnTo>
                  <a:close/>
                  <a:moveTo>
                    <a:pt x="0" y="929035"/>
                  </a:moveTo>
                  <a:lnTo>
                    <a:pt x="134662" y="969899"/>
                  </a:lnTo>
                  <a:lnTo>
                    <a:pt x="9967" y="1037605"/>
                  </a:lnTo>
                  <a:lnTo>
                    <a:pt x="2978" y="990153"/>
                  </a:lnTo>
                  <a:close/>
                  <a:moveTo>
                    <a:pt x="1724426" y="768016"/>
                  </a:moveTo>
                  <a:lnTo>
                    <a:pt x="1730052" y="806217"/>
                  </a:lnTo>
                  <a:lnTo>
                    <a:pt x="1731860" y="843318"/>
                  </a:lnTo>
                  <a:lnTo>
                    <a:pt x="1638126" y="814874"/>
                  </a:lnTo>
                  <a:close/>
                  <a:moveTo>
                    <a:pt x="11549" y="748027"/>
                  </a:moveTo>
                  <a:lnTo>
                    <a:pt x="134662" y="814874"/>
                  </a:lnTo>
                  <a:lnTo>
                    <a:pt x="574" y="855564"/>
                  </a:lnTo>
                  <a:lnTo>
                    <a:pt x="2978" y="806217"/>
                  </a:lnTo>
                  <a:close/>
                  <a:moveTo>
                    <a:pt x="1684572" y="599737"/>
                  </a:moveTo>
                  <a:lnTo>
                    <a:pt x="1695509" y="630703"/>
                  </a:lnTo>
                  <a:lnTo>
                    <a:pt x="1705635" y="671515"/>
                  </a:lnTo>
                  <a:lnTo>
                    <a:pt x="1609241" y="662838"/>
                  </a:lnTo>
                  <a:close/>
                  <a:moveTo>
                    <a:pt x="57536" y="574037"/>
                  </a:moveTo>
                  <a:lnTo>
                    <a:pt x="163547" y="662838"/>
                  </a:lnTo>
                  <a:lnTo>
                    <a:pt x="26487" y="675175"/>
                  </a:lnTo>
                  <a:lnTo>
                    <a:pt x="37521" y="630703"/>
                  </a:lnTo>
                  <a:close/>
                  <a:moveTo>
                    <a:pt x="1612424" y="445167"/>
                  </a:moveTo>
                  <a:lnTo>
                    <a:pt x="1645747" y="508785"/>
                  </a:lnTo>
                  <a:lnTo>
                    <a:pt x="1552573" y="519612"/>
                  </a:lnTo>
                  <a:close/>
                  <a:moveTo>
                    <a:pt x="136291" y="415223"/>
                  </a:moveTo>
                  <a:lnTo>
                    <a:pt x="220216" y="519612"/>
                  </a:lnTo>
                  <a:lnTo>
                    <a:pt x="89565" y="504430"/>
                  </a:lnTo>
                  <a:close/>
                  <a:moveTo>
                    <a:pt x="1515000" y="305734"/>
                  </a:moveTo>
                  <a:lnTo>
                    <a:pt x="1559187" y="361232"/>
                  </a:lnTo>
                  <a:lnTo>
                    <a:pt x="1470305" y="390722"/>
                  </a:lnTo>
                  <a:close/>
                  <a:moveTo>
                    <a:pt x="241974" y="275662"/>
                  </a:moveTo>
                  <a:lnTo>
                    <a:pt x="302483" y="390722"/>
                  </a:lnTo>
                  <a:lnTo>
                    <a:pt x="182151" y="350797"/>
                  </a:lnTo>
                  <a:close/>
                  <a:moveTo>
                    <a:pt x="1393739" y="188142"/>
                  </a:moveTo>
                  <a:lnTo>
                    <a:pt x="1447353" y="233982"/>
                  </a:lnTo>
                  <a:lnTo>
                    <a:pt x="1365595" y="281104"/>
                  </a:lnTo>
                  <a:close/>
                  <a:moveTo>
                    <a:pt x="370875" y="161139"/>
                  </a:moveTo>
                  <a:lnTo>
                    <a:pt x="407194" y="281104"/>
                  </a:lnTo>
                  <a:lnTo>
                    <a:pt x="301687" y="220294"/>
                  </a:lnTo>
                  <a:close/>
                  <a:moveTo>
                    <a:pt x="1253211" y="93752"/>
                  </a:moveTo>
                  <a:lnTo>
                    <a:pt x="1280265" y="107257"/>
                  </a:lnTo>
                  <a:lnTo>
                    <a:pt x="1316295" y="129939"/>
                  </a:lnTo>
                  <a:lnTo>
                    <a:pt x="1242478" y="194980"/>
                  </a:lnTo>
                  <a:close/>
                  <a:moveTo>
                    <a:pt x="517581" y="74903"/>
                  </a:moveTo>
                  <a:lnTo>
                    <a:pt x="530312" y="194980"/>
                  </a:lnTo>
                  <a:lnTo>
                    <a:pt x="439927" y="115341"/>
                  </a:lnTo>
                  <a:lnTo>
                    <a:pt x="452767" y="107257"/>
                  </a:lnTo>
                  <a:close/>
                  <a:moveTo>
                    <a:pt x="1097136" y="31804"/>
                  </a:moveTo>
                  <a:lnTo>
                    <a:pt x="1124638" y="39132"/>
                  </a:lnTo>
                  <a:lnTo>
                    <a:pt x="1167123" y="55246"/>
                  </a:lnTo>
                  <a:lnTo>
                    <a:pt x="1105665" y="135655"/>
                  </a:lnTo>
                  <a:close/>
                  <a:moveTo>
                    <a:pt x="676543" y="20973"/>
                  </a:moveTo>
                  <a:lnTo>
                    <a:pt x="667124" y="135655"/>
                  </a:lnTo>
                  <a:lnTo>
                    <a:pt x="596731" y="43555"/>
                  </a:lnTo>
                  <a:lnTo>
                    <a:pt x="608393" y="39132"/>
                  </a:lnTo>
                  <a:close/>
                  <a:moveTo>
                    <a:pt x="931833" y="2111"/>
                  </a:moveTo>
                  <a:lnTo>
                    <a:pt x="955266" y="3337"/>
                  </a:lnTo>
                  <a:lnTo>
                    <a:pt x="1006960" y="11512"/>
                  </a:lnTo>
                  <a:lnTo>
                    <a:pt x="960437" y="105416"/>
                  </a:lnTo>
                  <a:close/>
                  <a:moveTo>
                    <a:pt x="841541" y="0"/>
                  </a:moveTo>
                  <a:lnTo>
                    <a:pt x="812352" y="105416"/>
                  </a:lnTo>
                  <a:lnTo>
                    <a:pt x="762941" y="5682"/>
                  </a:lnTo>
                  <a:lnTo>
                    <a:pt x="777765" y="3337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1350"/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B87EBA41-73CA-4692-81C5-4C72FEBD75CA}"/>
                </a:ext>
              </a:extLst>
            </p:cNvPr>
            <p:cNvSpPr/>
            <p:nvPr/>
          </p:nvSpPr>
          <p:spPr>
            <a:xfrm>
              <a:off x="4854170" y="886734"/>
              <a:ext cx="1051330" cy="1286623"/>
            </a:xfrm>
            <a:prstGeom prst="ellips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1350"/>
            </a:p>
          </p:txBody>
        </p:sp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5B16BDA5-77B4-4945-A7B2-EF17D5647980}"/>
              </a:ext>
            </a:extLst>
          </p:cNvPr>
          <p:cNvGrpSpPr/>
          <p:nvPr/>
        </p:nvGrpSpPr>
        <p:grpSpPr>
          <a:xfrm>
            <a:off x="1408315" y="2028863"/>
            <a:ext cx="633773" cy="685350"/>
            <a:chOff x="4854170" y="886734"/>
            <a:chExt cx="1051330" cy="1286623"/>
          </a:xfrm>
        </p:grpSpPr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EC0AE435-F2DB-494E-A150-9BEFBE2445B1}"/>
                </a:ext>
              </a:extLst>
            </p:cNvPr>
            <p:cNvSpPr/>
            <p:nvPr/>
          </p:nvSpPr>
          <p:spPr>
            <a:xfrm>
              <a:off x="5055165" y="1082633"/>
              <a:ext cx="676946" cy="870159"/>
            </a:xfrm>
            <a:custGeom>
              <a:avLst/>
              <a:gdLst>
                <a:gd name="connsiteX0" fmla="*/ 868018 w 1736036"/>
                <a:gd name="connsiteY0" fmla="*/ 0 h 1798984"/>
                <a:gd name="connsiteX1" fmla="*/ 933335 w 1736036"/>
                <a:gd name="connsiteY1" fmla="*/ 3418 h 1798984"/>
                <a:gd name="connsiteX2" fmla="*/ 961939 w 1736036"/>
                <a:gd name="connsiteY2" fmla="*/ 106723 h 1798984"/>
                <a:gd name="connsiteX3" fmla="*/ 1008462 w 1736036"/>
                <a:gd name="connsiteY3" fmla="*/ 12819 h 1798984"/>
                <a:gd name="connsiteX4" fmla="*/ 1042954 w 1736036"/>
                <a:gd name="connsiteY4" fmla="*/ 18274 h 1798984"/>
                <a:gd name="connsiteX5" fmla="*/ 1098638 w 1736036"/>
                <a:gd name="connsiteY5" fmla="*/ 33111 h 1798984"/>
                <a:gd name="connsiteX6" fmla="*/ 1107167 w 1736036"/>
                <a:gd name="connsiteY6" fmla="*/ 136962 h 1798984"/>
                <a:gd name="connsiteX7" fmla="*/ 1168625 w 1736036"/>
                <a:gd name="connsiteY7" fmla="*/ 56553 h 1798984"/>
                <a:gd name="connsiteX8" fmla="*/ 1205890 w 1736036"/>
                <a:gd name="connsiteY8" fmla="*/ 70687 h 1798984"/>
                <a:gd name="connsiteX9" fmla="*/ 1254713 w 1736036"/>
                <a:gd name="connsiteY9" fmla="*/ 95059 h 1798984"/>
                <a:gd name="connsiteX10" fmla="*/ 1243980 w 1736036"/>
                <a:gd name="connsiteY10" fmla="*/ 196287 h 1798984"/>
                <a:gd name="connsiteX11" fmla="*/ 1317797 w 1736036"/>
                <a:gd name="connsiteY11" fmla="*/ 131246 h 1798984"/>
                <a:gd name="connsiteX12" fmla="*/ 1353335 w 1736036"/>
                <a:gd name="connsiteY12" fmla="*/ 153619 h 1798984"/>
                <a:gd name="connsiteX13" fmla="*/ 1395242 w 1736036"/>
                <a:gd name="connsiteY13" fmla="*/ 189449 h 1798984"/>
                <a:gd name="connsiteX14" fmla="*/ 1367098 w 1736036"/>
                <a:gd name="connsiteY14" fmla="*/ 282411 h 1798984"/>
                <a:gd name="connsiteX15" fmla="*/ 1448856 w 1736036"/>
                <a:gd name="connsiteY15" fmla="*/ 235289 h 1798984"/>
                <a:gd name="connsiteX16" fmla="*/ 1481799 w 1736036"/>
                <a:gd name="connsiteY16" fmla="*/ 263455 h 1798984"/>
                <a:gd name="connsiteX17" fmla="*/ 1516503 w 1736036"/>
                <a:gd name="connsiteY17" fmla="*/ 307041 h 1798984"/>
                <a:gd name="connsiteX18" fmla="*/ 1471808 w 1736036"/>
                <a:gd name="connsiteY18" fmla="*/ 392029 h 1798984"/>
                <a:gd name="connsiteX19" fmla="*/ 1560690 w 1736036"/>
                <a:gd name="connsiteY19" fmla="*/ 362539 h 1798984"/>
                <a:gd name="connsiteX20" fmla="*/ 1587792 w 1736036"/>
                <a:gd name="connsiteY20" fmla="*/ 396577 h 1798984"/>
                <a:gd name="connsiteX21" fmla="*/ 1613927 w 1736036"/>
                <a:gd name="connsiteY21" fmla="*/ 446474 h 1798984"/>
                <a:gd name="connsiteX22" fmla="*/ 1554076 w 1736036"/>
                <a:gd name="connsiteY22" fmla="*/ 520919 h 1798984"/>
                <a:gd name="connsiteX23" fmla="*/ 1647250 w 1736036"/>
                <a:gd name="connsiteY23" fmla="*/ 510092 h 1798984"/>
                <a:gd name="connsiteX24" fmla="*/ 1667823 w 1736036"/>
                <a:gd name="connsiteY24" fmla="*/ 549369 h 1798984"/>
                <a:gd name="connsiteX25" fmla="*/ 1686075 w 1736036"/>
                <a:gd name="connsiteY25" fmla="*/ 601044 h 1798984"/>
                <a:gd name="connsiteX26" fmla="*/ 1610744 w 1736036"/>
                <a:gd name="connsiteY26" fmla="*/ 664145 h 1798984"/>
                <a:gd name="connsiteX27" fmla="*/ 1707138 w 1736036"/>
                <a:gd name="connsiteY27" fmla="*/ 672822 h 1798984"/>
                <a:gd name="connsiteX28" fmla="*/ 1718401 w 1736036"/>
                <a:gd name="connsiteY28" fmla="*/ 718213 h 1798984"/>
                <a:gd name="connsiteX29" fmla="*/ 1725929 w 1736036"/>
                <a:gd name="connsiteY29" fmla="*/ 769323 h 1798984"/>
                <a:gd name="connsiteX30" fmla="*/ 1639629 w 1736036"/>
                <a:gd name="connsiteY30" fmla="*/ 816181 h 1798984"/>
                <a:gd name="connsiteX31" fmla="*/ 1733363 w 1736036"/>
                <a:gd name="connsiteY31" fmla="*/ 844625 h 1798984"/>
                <a:gd name="connsiteX32" fmla="*/ 1736036 w 1736036"/>
                <a:gd name="connsiteY32" fmla="*/ 899492 h 1798984"/>
                <a:gd name="connsiteX33" fmla="*/ 1733936 w 1736036"/>
                <a:gd name="connsiteY33" fmla="*/ 942588 h 1798984"/>
                <a:gd name="connsiteX34" fmla="*/ 1639629 w 1736036"/>
                <a:gd name="connsiteY34" fmla="*/ 971206 h 1798984"/>
                <a:gd name="connsiteX35" fmla="*/ 1727510 w 1736036"/>
                <a:gd name="connsiteY35" fmla="*/ 1018923 h 1798984"/>
                <a:gd name="connsiteX36" fmla="*/ 1718401 w 1736036"/>
                <a:gd name="connsiteY36" fmla="*/ 1080771 h 1798984"/>
                <a:gd name="connsiteX37" fmla="*/ 1710082 w 1736036"/>
                <a:gd name="connsiteY37" fmla="*/ 1114301 h 1798984"/>
                <a:gd name="connsiteX38" fmla="*/ 1610744 w 1736036"/>
                <a:gd name="connsiteY38" fmla="*/ 1123242 h 1798984"/>
                <a:gd name="connsiteX39" fmla="*/ 1689236 w 1736036"/>
                <a:gd name="connsiteY39" fmla="*/ 1188991 h 1798984"/>
                <a:gd name="connsiteX40" fmla="*/ 1667823 w 1736036"/>
                <a:gd name="connsiteY40" fmla="*/ 1249615 h 1798984"/>
                <a:gd name="connsiteX41" fmla="*/ 1652976 w 1736036"/>
                <a:gd name="connsiteY41" fmla="*/ 1277960 h 1798984"/>
                <a:gd name="connsiteX42" fmla="*/ 1554076 w 1736036"/>
                <a:gd name="connsiteY42" fmla="*/ 1266468 h 1798984"/>
                <a:gd name="connsiteX43" fmla="*/ 1617605 w 1736036"/>
                <a:gd name="connsiteY43" fmla="*/ 1345489 h 1798984"/>
                <a:gd name="connsiteX44" fmla="*/ 1587792 w 1736036"/>
                <a:gd name="connsiteY44" fmla="*/ 1402407 h 1798984"/>
                <a:gd name="connsiteX45" fmla="*/ 1567994 w 1736036"/>
                <a:gd name="connsiteY45" fmla="*/ 1427272 h 1798984"/>
                <a:gd name="connsiteX46" fmla="*/ 1471808 w 1736036"/>
                <a:gd name="connsiteY46" fmla="*/ 1395358 h 1798984"/>
                <a:gd name="connsiteX47" fmla="*/ 1520175 w 1736036"/>
                <a:gd name="connsiteY47" fmla="*/ 1487330 h 1798984"/>
                <a:gd name="connsiteX48" fmla="*/ 1481799 w 1736036"/>
                <a:gd name="connsiteY48" fmla="*/ 1535529 h 1798984"/>
                <a:gd name="connsiteX49" fmla="*/ 1456958 w 1736036"/>
                <a:gd name="connsiteY49" fmla="*/ 1556768 h 1798984"/>
                <a:gd name="connsiteX50" fmla="*/ 1367098 w 1736036"/>
                <a:gd name="connsiteY50" fmla="*/ 1504976 h 1798984"/>
                <a:gd name="connsiteX51" fmla="*/ 1398031 w 1736036"/>
                <a:gd name="connsiteY51" fmla="*/ 1607150 h 1798984"/>
                <a:gd name="connsiteX52" fmla="*/ 1353335 w 1736036"/>
                <a:gd name="connsiteY52" fmla="*/ 1645365 h 1798984"/>
                <a:gd name="connsiteX53" fmla="*/ 1325474 w 1736036"/>
                <a:gd name="connsiteY53" fmla="*/ 1662905 h 1798984"/>
                <a:gd name="connsiteX54" fmla="*/ 1243980 w 1736036"/>
                <a:gd name="connsiteY54" fmla="*/ 1591100 h 1798984"/>
                <a:gd name="connsiteX55" fmla="*/ 1255881 w 1736036"/>
                <a:gd name="connsiteY55" fmla="*/ 1703343 h 1798984"/>
                <a:gd name="connsiteX56" fmla="*/ 1205890 w 1736036"/>
                <a:gd name="connsiteY56" fmla="*/ 1728298 h 1798984"/>
                <a:gd name="connsiteX57" fmla="*/ 1175497 w 1736036"/>
                <a:gd name="connsiteY57" fmla="*/ 1739825 h 1798984"/>
                <a:gd name="connsiteX58" fmla="*/ 1107167 w 1736036"/>
                <a:gd name="connsiteY58" fmla="*/ 1650425 h 1798984"/>
                <a:gd name="connsiteX59" fmla="*/ 1097664 w 1736036"/>
                <a:gd name="connsiteY59" fmla="*/ 1766133 h 1798984"/>
                <a:gd name="connsiteX60" fmla="*/ 1042954 w 1736036"/>
                <a:gd name="connsiteY60" fmla="*/ 1780710 h 1798984"/>
                <a:gd name="connsiteX61" fmla="*/ 1013790 w 1736036"/>
                <a:gd name="connsiteY61" fmla="*/ 1785322 h 1798984"/>
                <a:gd name="connsiteX62" fmla="*/ 961939 w 1736036"/>
                <a:gd name="connsiteY62" fmla="*/ 1680664 h 1798984"/>
                <a:gd name="connsiteX63" fmla="*/ 930077 w 1736036"/>
                <a:gd name="connsiteY63" fmla="*/ 1795737 h 1798984"/>
                <a:gd name="connsiteX64" fmla="*/ 868018 w 1736036"/>
                <a:gd name="connsiteY64" fmla="*/ 1798984 h 1798984"/>
                <a:gd name="connsiteX65" fmla="*/ 846302 w 1736036"/>
                <a:gd name="connsiteY65" fmla="*/ 1797848 h 1798984"/>
                <a:gd name="connsiteX66" fmla="*/ 813855 w 1736036"/>
                <a:gd name="connsiteY66" fmla="*/ 1680664 h 1798984"/>
                <a:gd name="connsiteX67" fmla="*/ 759116 w 1736036"/>
                <a:gd name="connsiteY67" fmla="*/ 1791153 h 1798984"/>
                <a:gd name="connsiteX68" fmla="*/ 693082 w 1736036"/>
                <a:gd name="connsiteY68" fmla="*/ 1780710 h 1798984"/>
                <a:gd name="connsiteX69" fmla="*/ 679020 w 1736036"/>
                <a:gd name="connsiteY69" fmla="*/ 1776963 h 1798984"/>
                <a:gd name="connsiteX70" fmla="*/ 668627 w 1736036"/>
                <a:gd name="connsiteY70" fmla="*/ 1650425 h 1798984"/>
                <a:gd name="connsiteX71" fmla="*/ 591362 w 1736036"/>
                <a:gd name="connsiteY71" fmla="*/ 1751516 h 1798984"/>
                <a:gd name="connsiteX72" fmla="*/ 530146 w 1736036"/>
                <a:gd name="connsiteY72" fmla="*/ 1728298 h 1798984"/>
                <a:gd name="connsiteX73" fmla="*/ 517915 w 1736036"/>
                <a:gd name="connsiteY73" fmla="*/ 1722192 h 1798984"/>
                <a:gd name="connsiteX74" fmla="*/ 531814 w 1736036"/>
                <a:gd name="connsiteY74" fmla="*/ 1591100 h 1798984"/>
                <a:gd name="connsiteX75" fmla="*/ 433752 w 1736036"/>
                <a:gd name="connsiteY75" fmla="*/ 1677504 h 1798984"/>
                <a:gd name="connsiteX76" fmla="*/ 382701 w 1736036"/>
                <a:gd name="connsiteY76" fmla="*/ 1645365 h 1798984"/>
                <a:gd name="connsiteX77" fmla="*/ 369588 w 1736036"/>
                <a:gd name="connsiteY77" fmla="*/ 1634154 h 1798984"/>
                <a:gd name="connsiteX78" fmla="*/ 408696 w 1736036"/>
                <a:gd name="connsiteY78" fmla="*/ 1504976 h 1798984"/>
                <a:gd name="connsiteX79" fmla="*/ 295087 w 1736036"/>
                <a:gd name="connsiteY79" fmla="*/ 1570455 h 1798984"/>
                <a:gd name="connsiteX80" fmla="*/ 254237 w 1736036"/>
                <a:gd name="connsiteY80" fmla="*/ 1535529 h 1798984"/>
                <a:gd name="connsiteX81" fmla="*/ 239804 w 1736036"/>
                <a:gd name="connsiteY81" fmla="*/ 1517402 h 1798984"/>
                <a:gd name="connsiteX82" fmla="*/ 303986 w 1736036"/>
                <a:gd name="connsiteY82" fmla="*/ 1395358 h 1798984"/>
                <a:gd name="connsiteX83" fmla="*/ 176350 w 1736036"/>
                <a:gd name="connsiteY83" fmla="*/ 1437707 h 1798984"/>
                <a:gd name="connsiteX84" fmla="*/ 148244 w 1736036"/>
                <a:gd name="connsiteY84" fmla="*/ 1402407 h 1798984"/>
                <a:gd name="connsiteX85" fmla="*/ 134115 w 1736036"/>
                <a:gd name="connsiteY85" fmla="*/ 1375432 h 1798984"/>
                <a:gd name="connsiteX86" fmla="*/ 221718 w 1736036"/>
                <a:gd name="connsiteY86" fmla="*/ 1266468 h 1798984"/>
                <a:gd name="connsiteX87" fmla="*/ 85341 w 1736036"/>
                <a:gd name="connsiteY87" fmla="*/ 1282315 h 1798984"/>
                <a:gd name="connsiteX88" fmla="*/ 68213 w 1736036"/>
                <a:gd name="connsiteY88" fmla="*/ 1249615 h 1798984"/>
                <a:gd name="connsiteX89" fmla="*/ 55878 w 1736036"/>
                <a:gd name="connsiteY89" fmla="*/ 1214691 h 1798984"/>
                <a:gd name="connsiteX90" fmla="*/ 165050 w 1736036"/>
                <a:gd name="connsiteY90" fmla="*/ 1123242 h 1798984"/>
                <a:gd name="connsiteX91" fmla="*/ 25047 w 1736036"/>
                <a:gd name="connsiteY91" fmla="*/ 1110640 h 1798984"/>
                <a:gd name="connsiteX92" fmla="*/ 17635 w 1736036"/>
                <a:gd name="connsiteY92" fmla="*/ 1080771 h 1798984"/>
                <a:gd name="connsiteX93" fmla="*/ 11470 w 1736036"/>
                <a:gd name="connsiteY93" fmla="*/ 1038912 h 1798984"/>
                <a:gd name="connsiteX94" fmla="*/ 136165 w 1736036"/>
                <a:gd name="connsiteY94" fmla="*/ 971206 h 1798984"/>
                <a:gd name="connsiteX95" fmla="*/ 1503 w 1736036"/>
                <a:gd name="connsiteY95" fmla="*/ 930342 h 1798984"/>
                <a:gd name="connsiteX96" fmla="*/ 0 w 1736036"/>
                <a:gd name="connsiteY96" fmla="*/ 899492 h 1798984"/>
                <a:gd name="connsiteX97" fmla="*/ 2077 w 1736036"/>
                <a:gd name="connsiteY97" fmla="*/ 856871 h 1798984"/>
                <a:gd name="connsiteX98" fmla="*/ 136165 w 1736036"/>
                <a:gd name="connsiteY98" fmla="*/ 816181 h 1798984"/>
                <a:gd name="connsiteX99" fmla="*/ 13052 w 1736036"/>
                <a:gd name="connsiteY99" fmla="*/ 749334 h 1798984"/>
                <a:gd name="connsiteX100" fmla="*/ 17635 w 1736036"/>
                <a:gd name="connsiteY100" fmla="*/ 718213 h 1798984"/>
                <a:gd name="connsiteX101" fmla="*/ 27990 w 1736036"/>
                <a:gd name="connsiteY101" fmla="*/ 676482 h 1798984"/>
                <a:gd name="connsiteX102" fmla="*/ 165050 w 1736036"/>
                <a:gd name="connsiteY102" fmla="*/ 664145 h 1798984"/>
                <a:gd name="connsiteX103" fmla="*/ 59039 w 1736036"/>
                <a:gd name="connsiteY103" fmla="*/ 575344 h 1798984"/>
                <a:gd name="connsiteX104" fmla="*/ 68213 w 1736036"/>
                <a:gd name="connsiteY104" fmla="*/ 549369 h 1798984"/>
                <a:gd name="connsiteX105" fmla="*/ 91067 w 1736036"/>
                <a:gd name="connsiteY105" fmla="*/ 505737 h 1798984"/>
                <a:gd name="connsiteX106" fmla="*/ 221718 w 1736036"/>
                <a:gd name="connsiteY106" fmla="*/ 520919 h 1798984"/>
                <a:gd name="connsiteX107" fmla="*/ 137793 w 1736036"/>
                <a:gd name="connsiteY107" fmla="*/ 416530 h 1798984"/>
                <a:gd name="connsiteX108" fmla="*/ 148244 w 1736036"/>
                <a:gd name="connsiteY108" fmla="*/ 396577 h 1798984"/>
                <a:gd name="connsiteX109" fmla="*/ 183654 w 1736036"/>
                <a:gd name="connsiteY109" fmla="*/ 352104 h 1798984"/>
                <a:gd name="connsiteX110" fmla="*/ 303986 w 1736036"/>
                <a:gd name="connsiteY110" fmla="*/ 392029 h 1798984"/>
                <a:gd name="connsiteX111" fmla="*/ 243477 w 1736036"/>
                <a:gd name="connsiteY111" fmla="*/ 276969 h 1798984"/>
                <a:gd name="connsiteX112" fmla="*/ 254237 w 1736036"/>
                <a:gd name="connsiteY112" fmla="*/ 263455 h 1798984"/>
                <a:gd name="connsiteX113" fmla="*/ 303189 w 1736036"/>
                <a:gd name="connsiteY113" fmla="*/ 221601 h 1798984"/>
                <a:gd name="connsiteX114" fmla="*/ 408696 w 1736036"/>
                <a:gd name="connsiteY114" fmla="*/ 282411 h 1798984"/>
                <a:gd name="connsiteX115" fmla="*/ 372377 w 1736036"/>
                <a:gd name="connsiteY115" fmla="*/ 162446 h 1798984"/>
                <a:gd name="connsiteX116" fmla="*/ 382701 w 1736036"/>
                <a:gd name="connsiteY116" fmla="*/ 153619 h 1798984"/>
                <a:gd name="connsiteX117" fmla="*/ 441429 w 1736036"/>
                <a:gd name="connsiteY117" fmla="*/ 116648 h 1798984"/>
                <a:gd name="connsiteX118" fmla="*/ 531814 w 1736036"/>
                <a:gd name="connsiteY118" fmla="*/ 196287 h 1798984"/>
                <a:gd name="connsiteX119" fmla="*/ 519083 w 1736036"/>
                <a:gd name="connsiteY119" fmla="*/ 76210 h 1798984"/>
                <a:gd name="connsiteX120" fmla="*/ 530146 w 1736036"/>
                <a:gd name="connsiteY120" fmla="*/ 70687 h 1798984"/>
                <a:gd name="connsiteX121" fmla="*/ 598234 w 1736036"/>
                <a:gd name="connsiteY121" fmla="*/ 44862 h 1798984"/>
                <a:gd name="connsiteX122" fmla="*/ 668627 w 1736036"/>
                <a:gd name="connsiteY122" fmla="*/ 136962 h 1798984"/>
                <a:gd name="connsiteX123" fmla="*/ 678046 w 1736036"/>
                <a:gd name="connsiteY123" fmla="*/ 22280 h 1798984"/>
                <a:gd name="connsiteX124" fmla="*/ 693082 w 1736036"/>
                <a:gd name="connsiteY124" fmla="*/ 18274 h 1798984"/>
                <a:gd name="connsiteX125" fmla="*/ 764444 w 1736036"/>
                <a:gd name="connsiteY125" fmla="*/ 6989 h 1798984"/>
                <a:gd name="connsiteX126" fmla="*/ 813855 w 1736036"/>
                <a:gd name="connsiteY126" fmla="*/ 106723 h 1798984"/>
                <a:gd name="connsiteX127" fmla="*/ 843044 w 1736036"/>
                <a:gd name="connsiteY127" fmla="*/ 1307 h 1798984"/>
                <a:gd name="connsiteX128" fmla="*/ 868018 w 1736036"/>
                <a:gd name="connsiteY128" fmla="*/ 0 h 179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1736036" h="1798984">
                  <a:moveTo>
                    <a:pt x="868018" y="0"/>
                  </a:moveTo>
                  <a:lnTo>
                    <a:pt x="933335" y="3418"/>
                  </a:lnTo>
                  <a:lnTo>
                    <a:pt x="961939" y="106723"/>
                  </a:lnTo>
                  <a:lnTo>
                    <a:pt x="1008462" y="12819"/>
                  </a:lnTo>
                  <a:lnTo>
                    <a:pt x="1042954" y="18274"/>
                  </a:lnTo>
                  <a:lnTo>
                    <a:pt x="1098638" y="33111"/>
                  </a:lnTo>
                  <a:lnTo>
                    <a:pt x="1107167" y="136962"/>
                  </a:lnTo>
                  <a:lnTo>
                    <a:pt x="1168625" y="56553"/>
                  </a:lnTo>
                  <a:lnTo>
                    <a:pt x="1205890" y="70687"/>
                  </a:lnTo>
                  <a:lnTo>
                    <a:pt x="1254713" y="95059"/>
                  </a:lnTo>
                  <a:lnTo>
                    <a:pt x="1243980" y="196287"/>
                  </a:lnTo>
                  <a:lnTo>
                    <a:pt x="1317797" y="131246"/>
                  </a:lnTo>
                  <a:lnTo>
                    <a:pt x="1353335" y="153619"/>
                  </a:lnTo>
                  <a:lnTo>
                    <a:pt x="1395242" y="189449"/>
                  </a:lnTo>
                  <a:lnTo>
                    <a:pt x="1367098" y="282411"/>
                  </a:lnTo>
                  <a:lnTo>
                    <a:pt x="1448856" y="235289"/>
                  </a:lnTo>
                  <a:lnTo>
                    <a:pt x="1481799" y="263455"/>
                  </a:lnTo>
                  <a:lnTo>
                    <a:pt x="1516503" y="307041"/>
                  </a:lnTo>
                  <a:lnTo>
                    <a:pt x="1471808" y="392029"/>
                  </a:lnTo>
                  <a:lnTo>
                    <a:pt x="1560690" y="362539"/>
                  </a:lnTo>
                  <a:lnTo>
                    <a:pt x="1587792" y="396577"/>
                  </a:lnTo>
                  <a:lnTo>
                    <a:pt x="1613927" y="446474"/>
                  </a:lnTo>
                  <a:lnTo>
                    <a:pt x="1554076" y="520919"/>
                  </a:lnTo>
                  <a:lnTo>
                    <a:pt x="1647250" y="510092"/>
                  </a:lnTo>
                  <a:lnTo>
                    <a:pt x="1667823" y="549369"/>
                  </a:lnTo>
                  <a:lnTo>
                    <a:pt x="1686075" y="601044"/>
                  </a:lnTo>
                  <a:lnTo>
                    <a:pt x="1610744" y="664145"/>
                  </a:lnTo>
                  <a:lnTo>
                    <a:pt x="1707138" y="672822"/>
                  </a:lnTo>
                  <a:lnTo>
                    <a:pt x="1718401" y="718213"/>
                  </a:lnTo>
                  <a:lnTo>
                    <a:pt x="1725929" y="769323"/>
                  </a:lnTo>
                  <a:lnTo>
                    <a:pt x="1639629" y="816181"/>
                  </a:lnTo>
                  <a:lnTo>
                    <a:pt x="1733363" y="844625"/>
                  </a:lnTo>
                  <a:lnTo>
                    <a:pt x="1736036" y="899492"/>
                  </a:lnTo>
                  <a:lnTo>
                    <a:pt x="1733936" y="942588"/>
                  </a:lnTo>
                  <a:lnTo>
                    <a:pt x="1639629" y="971206"/>
                  </a:lnTo>
                  <a:lnTo>
                    <a:pt x="1727510" y="1018923"/>
                  </a:lnTo>
                  <a:lnTo>
                    <a:pt x="1718401" y="1080771"/>
                  </a:lnTo>
                  <a:lnTo>
                    <a:pt x="1710082" y="1114301"/>
                  </a:lnTo>
                  <a:lnTo>
                    <a:pt x="1610744" y="1123242"/>
                  </a:lnTo>
                  <a:lnTo>
                    <a:pt x="1689236" y="1188991"/>
                  </a:lnTo>
                  <a:lnTo>
                    <a:pt x="1667823" y="1249615"/>
                  </a:lnTo>
                  <a:lnTo>
                    <a:pt x="1652976" y="1277960"/>
                  </a:lnTo>
                  <a:lnTo>
                    <a:pt x="1554076" y="1266468"/>
                  </a:lnTo>
                  <a:lnTo>
                    <a:pt x="1617605" y="1345489"/>
                  </a:lnTo>
                  <a:lnTo>
                    <a:pt x="1587792" y="1402407"/>
                  </a:lnTo>
                  <a:lnTo>
                    <a:pt x="1567994" y="1427272"/>
                  </a:lnTo>
                  <a:lnTo>
                    <a:pt x="1471808" y="1395358"/>
                  </a:lnTo>
                  <a:lnTo>
                    <a:pt x="1520175" y="1487330"/>
                  </a:lnTo>
                  <a:lnTo>
                    <a:pt x="1481799" y="1535529"/>
                  </a:lnTo>
                  <a:lnTo>
                    <a:pt x="1456958" y="1556768"/>
                  </a:lnTo>
                  <a:lnTo>
                    <a:pt x="1367098" y="1504976"/>
                  </a:lnTo>
                  <a:lnTo>
                    <a:pt x="1398031" y="1607150"/>
                  </a:lnTo>
                  <a:lnTo>
                    <a:pt x="1353335" y="1645365"/>
                  </a:lnTo>
                  <a:lnTo>
                    <a:pt x="1325474" y="1662905"/>
                  </a:lnTo>
                  <a:lnTo>
                    <a:pt x="1243980" y="1591100"/>
                  </a:lnTo>
                  <a:lnTo>
                    <a:pt x="1255881" y="1703343"/>
                  </a:lnTo>
                  <a:lnTo>
                    <a:pt x="1205890" y="1728298"/>
                  </a:lnTo>
                  <a:lnTo>
                    <a:pt x="1175497" y="1739825"/>
                  </a:lnTo>
                  <a:lnTo>
                    <a:pt x="1107167" y="1650425"/>
                  </a:lnTo>
                  <a:lnTo>
                    <a:pt x="1097664" y="1766133"/>
                  </a:lnTo>
                  <a:lnTo>
                    <a:pt x="1042954" y="1780710"/>
                  </a:lnTo>
                  <a:lnTo>
                    <a:pt x="1013790" y="1785322"/>
                  </a:lnTo>
                  <a:lnTo>
                    <a:pt x="961939" y="1680664"/>
                  </a:lnTo>
                  <a:lnTo>
                    <a:pt x="930077" y="1795737"/>
                  </a:lnTo>
                  <a:lnTo>
                    <a:pt x="868018" y="1798984"/>
                  </a:lnTo>
                  <a:lnTo>
                    <a:pt x="846302" y="1797848"/>
                  </a:lnTo>
                  <a:lnTo>
                    <a:pt x="813855" y="1680664"/>
                  </a:lnTo>
                  <a:lnTo>
                    <a:pt x="759116" y="1791153"/>
                  </a:lnTo>
                  <a:lnTo>
                    <a:pt x="693082" y="1780710"/>
                  </a:lnTo>
                  <a:lnTo>
                    <a:pt x="679020" y="1776963"/>
                  </a:lnTo>
                  <a:lnTo>
                    <a:pt x="668627" y="1650425"/>
                  </a:lnTo>
                  <a:lnTo>
                    <a:pt x="591362" y="1751516"/>
                  </a:lnTo>
                  <a:lnTo>
                    <a:pt x="530146" y="1728298"/>
                  </a:lnTo>
                  <a:lnTo>
                    <a:pt x="517915" y="1722192"/>
                  </a:lnTo>
                  <a:lnTo>
                    <a:pt x="531814" y="1591100"/>
                  </a:lnTo>
                  <a:lnTo>
                    <a:pt x="433752" y="1677504"/>
                  </a:lnTo>
                  <a:lnTo>
                    <a:pt x="382701" y="1645365"/>
                  </a:lnTo>
                  <a:lnTo>
                    <a:pt x="369588" y="1634154"/>
                  </a:lnTo>
                  <a:lnTo>
                    <a:pt x="408696" y="1504976"/>
                  </a:lnTo>
                  <a:lnTo>
                    <a:pt x="295087" y="1570455"/>
                  </a:lnTo>
                  <a:lnTo>
                    <a:pt x="254237" y="1535529"/>
                  </a:lnTo>
                  <a:lnTo>
                    <a:pt x="239804" y="1517402"/>
                  </a:lnTo>
                  <a:lnTo>
                    <a:pt x="303986" y="1395358"/>
                  </a:lnTo>
                  <a:lnTo>
                    <a:pt x="176350" y="1437707"/>
                  </a:lnTo>
                  <a:lnTo>
                    <a:pt x="148244" y="1402407"/>
                  </a:lnTo>
                  <a:lnTo>
                    <a:pt x="134115" y="1375432"/>
                  </a:lnTo>
                  <a:lnTo>
                    <a:pt x="221718" y="1266468"/>
                  </a:lnTo>
                  <a:lnTo>
                    <a:pt x="85341" y="1282315"/>
                  </a:lnTo>
                  <a:lnTo>
                    <a:pt x="68213" y="1249615"/>
                  </a:lnTo>
                  <a:lnTo>
                    <a:pt x="55878" y="1214691"/>
                  </a:lnTo>
                  <a:lnTo>
                    <a:pt x="165050" y="1123242"/>
                  </a:lnTo>
                  <a:lnTo>
                    <a:pt x="25047" y="1110640"/>
                  </a:lnTo>
                  <a:lnTo>
                    <a:pt x="17635" y="1080771"/>
                  </a:lnTo>
                  <a:lnTo>
                    <a:pt x="11470" y="1038912"/>
                  </a:lnTo>
                  <a:lnTo>
                    <a:pt x="136165" y="971206"/>
                  </a:lnTo>
                  <a:lnTo>
                    <a:pt x="1503" y="930342"/>
                  </a:lnTo>
                  <a:lnTo>
                    <a:pt x="0" y="899492"/>
                  </a:lnTo>
                  <a:lnTo>
                    <a:pt x="2077" y="856871"/>
                  </a:lnTo>
                  <a:lnTo>
                    <a:pt x="136165" y="816181"/>
                  </a:lnTo>
                  <a:lnTo>
                    <a:pt x="13052" y="749334"/>
                  </a:lnTo>
                  <a:lnTo>
                    <a:pt x="17635" y="718213"/>
                  </a:lnTo>
                  <a:lnTo>
                    <a:pt x="27990" y="676482"/>
                  </a:lnTo>
                  <a:lnTo>
                    <a:pt x="165050" y="664145"/>
                  </a:lnTo>
                  <a:lnTo>
                    <a:pt x="59039" y="575344"/>
                  </a:lnTo>
                  <a:lnTo>
                    <a:pt x="68213" y="549369"/>
                  </a:lnTo>
                  <a:lnTo>
                    <a:pt x="91067" y="505737"/>
                  </a:lnTo>
                  <a:lnTo>
                    <a:pt x="221718" y="520919"/>
                  </a:lnTo>
                  <a:lnTo>
                    <a:pt x="137793" y="416530"/>
                  </a:lnTo>
                  <a:lnTo>
                    <a:pt x="148244" y="396577"/>
                  </a:lnTo>
                  <a:lnTo>
                    <a:pt x="183654" y="352104"/>
                  </a:lnTo>
                  <a:lnTo>
                    <a:pt x="303986" y="392029"/>
                  </a:lnTo>
                  <a:lnTo>
                    <a:pt x="243477" y="276969"/>
                  </a:lnTo>
                  <a:lnTo>
                    <a:pt x="254237" y="263455"/>
                  </a:lnTo>
                  <a:lnTo>
                    <a:pt x="303189" y="221601"/>
                  </a:lnTo>
                  <a:lnTo>
                    <a:pt x="408696" y="282411"/>
                  </a:lnTo>
                  <a:lnTo>
                    <a:pt x="372377" y="162446"/>
                  </a:lnTo>
                  <a:lnTo>
                    <a:pt x="382701" y="153619"/>
                  </a:lnTo>
                  <a:lnTo>
                    <a:pt x="441429" y="116648"/>
                  </a:lnTo>
                  <a:lnTo>
                    <a:pt x="531814" y="196287"/>
                  </a:lnTo>
                  <a:lnTo>
                    <a:pt x="519083" y="76210"/>
                  </a:lnTo>
                  <a:lnTo>
                    <a:pt x="530146" y="70687"/>
                  </a:lnTo>
                  <a:lnTo>
                    <a:pt x="598234" y="44862"/>
                  </a:lnTo>
                  <a:lnTo>
                    <a:pt x="668627" y="136962"/>
                  </a:lnTo>
                  <a:lnTo>
                    <a:pt x="678046" y="22280"/>
                  </a:lnTo>
                  <a:lnTo>
                    <a:pt x="693082" y="18274"/>
                  </a:lnTo>
                  <a:lnTo>
                    <a:pt x="764444" y="6989"/>
                  </a:lnTo>
                  <a:lnTo>
                    <a:pt x="813855" y="106723"/>
                  </a:lnTo>
                  <a:lnTo>
                    <a:pt x="843044" y="1307"/>
                  </a:lnTo>
                  <a:lnTo>
                    <a:pt x="868018" y="0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1350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1EF2389-656F-460B-8DBB-99C01773A693}"/>
                </a:ext>
              </a:extLst>
            </p:cNvPr>
            <p:cNvSpPr/>
            <p:nvPr/>
          </p:nvSpPr>
          <p:spPr>
            <a:xfrm>
              <a:off x="4930370" y="927234"/>
              <a:ext cx="926535" cy="1188973"/>
            </a:xfrm>
            <a:custGeom>
              <a:avLst/>
              <a:gdLst>
                <a:gd name="connsiteX0" fmla="*/ 1049345 w 2014328"/>
                <a:gd name="connsiteY0" fmla="*/ 1956420 h 2108753"/>
                <a:gd name="connsiteX1" fmla="*/ 1007165 w 2014328"/>
                <a:gd name="connsiteY1" fmla="*/ 2108753 h 2108753"/>
                <a:gd name="connsiteX2" fmla="*/ 965570 w 2014328"/>
                <a:gd name="connsiteY2" fmla="*/ 1958531 h 2108753"/>
                <a:gd name="connsiteX3" fmla="*/ 987286 w 2014328"/>
                <a:gd name="connsiteY3" fmla="*/ 1959667 h 2108753"/>
                <a:gd name="connsiteX4" fmla="*/ 798287 w 2014328"/>
                <a:gd name="connsiteY4" fmla="*/ 1937646 h 2108753"/>
                <a:gd name="connsiteX5" fmla="*/ 812349 w 2014328"/>
                <a:gd name="connsiteY5" fmla="*/ 1941393 h 2108753"/>
                <a:gd name="connsiteX6" fmla="*/ 878383 w 2014328"/>
                <a:gd name="connsiteY6" fmla="*/ 1951836 h 2108753"/>
                <a:gd name="connsiteX7" fmla="*/ 810676 w 2014328"/>
                <a:gd name="connsiteY7" fmla="*/ 2088498 h 2108753"/>
                <a:gd name="connsiteX8" fmla="*/ 1216931 w 2014328"/>
                <a:gd name="connsiteY8" fmla="*/ 1926816 h 2108753"/>
                <a:gd name="connsiteX9" fmla="*/ 1203652 w 2014328"/>
                <a:gd name="connsiteY9" fmla="*/ 2088498 h 2108753"/>
                <a:gd name="connsiteX10" fmla="*/ 1133057 w 2014328"/>
                <a:gd name="connsiteY10" fmla="*/ 1946005 h 2108753"/>
                <a:gd name="connsiteX11" fmla="*/ 1162221 w 2014328"/>
                <a:gd name="connsiteY11" fmla="*/ 1941393 h 2108753"/>
                <a:gd name="connsiteX12" fmla="*/ 637183 w 2014328"/>
                <a:gd name="connsiteY12" fmla="*/ 1882875 h 2108753"/>
                <a:gd name="connsiteX13" fmla="*/ 649414 w 2014328"/>
                <a:gd name="connsiteY13" fmla="*/ 1888981 h 2108753"/>
                <a:gd name="connsiteX14" fmla="*/ 710630 w 2014328"/>
                <a:gd name="connsiteY14" fmla="*/ 1912199 h 2108753"/>
                <a:gd name="connsiteX15" fmla="*/ 621743 w 2014328"/>
                <a:gd name="connsiteY15" fmla="*/ 2028494 h 2108753"/>
                <a:gd name="connsiteX16" fmla="*/ 1375148 w 2014328"/>
                <a:gd name="connsiteY16" fmla="*/ 1864026 h 2108753"/>
                <a:gd name="connsiteX17" fmla="*/ 1392586 w 2014328"/>
                <a:gd name="connsiteY17" fmla="*/ 2028494 h 2108753"/>
                <a:gd name="connsiteX18" fmla="*/ 1294764 w 2014328"/>
                <a:gd name="connsiteY18" fmla="*/ 1900508 h 2108753"/>
                <a:gd name="connsiteX19" fmla="*/ 1325157 w 2014328"/>
                <a:gd name="connsiteY19" fmla="*/ 1888981 h 2108753"/>
                <a:gd name="connsiteX20" fmla="*/ 488856 w 2014328"/>
                <a:gd name="connsiteY20" fmla="*/ 1794837 h 2108753"/>
                <a:gd name="connsiteX21" fmla="*/ 501969 w 2014328"/>
                <a:gd name="connsiteY21" fmla="*/ 1806048 h 2108753"/>
                <a:gd name="connsiteX22" fmla="*/ 553020 w 2014328"/>
                <a:gd name="connsiteY22" fmla="*/ 1838187 h 2108753"/>
                <a:gd name="connsiteX23" fmla="*/ 447615 w 2014328"/>
                <a:gd name="connsiteY23" fmla="*/ 1931059 h 2108753"/>
                <a:gd name="connsiteX24" fmla="*/ 1517299 w 2014328"/>
                <a:gd name="connsiteY24" fmla="*/ 1767833 h 2108753"/>
                <a:gd name="connsiteX25" fmla="*/ 1566715 w 2014328"/>
                <a:gd name="connsiteY25" fmla="*/ 1931059 h 2108753"/>
                <a:gd name="connsiteX26" fmla="*/ 1444742 w 2014328"/>
                <a:gd name="connsiteY26" fmla="*/ 1823588 h 2108753"/>
                <a:gd name="connsiteX27" fmla="*/ 1472603 w 2014328"/>
                <a:gd name="connsiteY27" fmla="*/ 1806048 h 2108753"/>
                <a:gd name="connsiteX28" fmla="*/ 359071 w 2014328"/>
                <a:gd name="connsiteY28" fmla="*/ 1678085 h 2108753"/>
                <a:gd name="connsiteX29" fmla="*/ 373504 w 2014328"/>
                <a:gd name="connsiteY29" fmla="*/ 1696212 h 2108753"/>
                <a:gd name="connsiteX30" fmla="*/ 414354 w 2014328"/>
                <a:gd name="connsiteY30" fmla="*/ 1731138 h 2108753"/>
                <a:gd name="connsiteX31" fmla="*/ 294992 w 2014328"/>
                <a:gd name="connsiteY31" fmla="*/ 1799933 h 2108753"/>
                <a:gd name="connsiteX32" fmla="*/ 1639443 w 2014328"/>
                <a:gd name="connsiteY32" fmla="*/ 1648013 h 2108753"/>
                <a:gd name="connsiteX33" fmla="*/ 1719337 w 2014328"/>
                <a:gd name="connsiteY33" fmla="*/ 1799933 h 2108753"/>
                <a:gd name="connsiteX34" fmla="*/ 1576226 w 2014328"/>
                <a:gd name="connsiteY34" fmla="*/ 1717451 h 2108753"/>
                <a:gd name="connsiteX35" fmla="*/ 1601067 w 2014328"/>
                <a:gd name="connsiteY35" fmla="*/ 1696212 h 2108753"/>
                <a:gd name="connsiteX36" fmla="*/ 253382 w 2014328"/>
                <a:gd name="connsiteY36" fmla="*/ 1536115 h 2108753"/>
                <a:gd name="connsiteX37" fmla="*/ 267511 w 2014328"/>
                <a:gd name="connsiteY37" fmla="*/ 1563090 h 2108753"/>
                <a:gd name="connsiteX38" fmla="*/ 295617 w 2014328"/>
                <a:gd name="connsiteY38" fmla="*/ 1598390 h 2108753"/>
                <a:gd name="connsiteX39" fmla="*/ 169737 w 2014328"/>
                <a:gd name="connsiteY39" fmla="*/ 1640156 h 2108753"/>
                <a:gd name="connsiteX40" fmla="*/ 1736872 w 2014328"/>
                <a:gd name="connsiteY40" fmla="*/ 1506172 h 2108753"/>
                <a:gd name="connsiteX41" fmla="*/ 1844591 w 2014328"/>
                <a:gd name="connsiteY41" fmla="*/ 1640156 h 2108753"/>
                <a:gd name="connsiteX42" fmla="*/ 1687261 w 2014328"/>
                <a:gd name="connsiteY42" fmla="*/ 1587955 h 2108753"/>
                <a:gd name="connsiteX43" fmla="*/ 1707059 w 2014328"/>
                <a:gd name="connsiteY43" fmla="*/ 1563090 h 2108753"/>
                <a:gd name="connsiteX44" fmla="*/ 175146 w 2014328"/>
                <a:gd name="connsiteY44" fmla="*/ 1375374 h 2108753"/>
                <a:gd name="connsiteX45" fmla="*/ 187481 w 2014328"/>
                <a:gd name="connsiteY45" fmla="*/ 1410298 h 2108753"/>
                <a:gd name="connsiteX46" fmla="*/ 204609 w 2014328"/>
                <a:gd name="connsiteY46" fmla="*/ 1442998 h 2108753"/>
                <a:gd name="connsiteX47" fmla="*/ 76666 w 2014328"/>
                <a:gd name="connsiteY47" fmla="*/ 1457865 h 2108753"/>
                <a:gd name="connsiteX48" fmla="*/ 1808503 w 2014328"/>
                <a:gd name="connsiteY48" fmla="*/ 1349674 h 2108753"/>
                <a:gd name="connsiteX49" fmla="*/ 1937663 w 2014328"/>
                <a:gd name="connsiteY49" fmla="*/ 1457865 h 2108753"/>
                <a:gd name="connsiteX50" fmla="*/ 1772243 w 2014328"/>
                <a:gd name="connsiteY50" fmla="*/ 1438643 h 2108753"/>
                <a:gd name="connsiteX51" fmla="*/ 1787090 w 2014328"/>
                <a:gd name="connsiteY51" fmla="*/ 1410298 h 2108753"/>
                <a:gd name="connsiteX52" fmla="*/ 130737 w 2014328"/>
                <a:gd name="connsiteY52" fmla="*/ 1199595 h 2108753"/>
                <a:gd name="connsiteX53" fmla="*/ 136902 w 2014328"/>
                <a:gd name="connsiteY53" fmla="*/ 1241454 h 2108753"/>
                <a:gd name="connsiteX54" fmla="*/ 144314 w 2014328"/>
                <a:gd name="connsiteY54" fmla="*/ 1271323 h 2108753"/>
                <a:gd name="connsiteX55" fmla="*/ 19348 w 2014328"/>
                <a:gd name="connsiteY55" fmla="*/ 1260075 h 2108753"/>
                <a:gd name="connsiteX56" fmla="*/ 1846778 w 2014328"/>
                <a:gd name="connsiteY56" fmla="*/ 1179606 h 2108753"/>
                <a:gd name="connsiteX57" fmla="*/ 1994981 w 2014328"/>
                <a:gd name="connsiteY57" fmla="*/ 1260075 h 2108753"/>
                <a:gd name="connsiteX58" fmla="*/ 1829350 w 2014328"/>
                <a:gd name="connsiteY58" fmla="*/ 1274984 h 2108753"/>
                <a:gd name="connsiteX59" fmla="*/ 1837669 w 2014328"/>
                <a:gd name="connsiteY59" fmla="*/ 1241454 h 2108753"/>
                <a:gd name="connsiteX60" fmla="*/ 121344 w 2014328"/>
                <a:gd name="connsiteY60" fmla="*/ 1017554 h 2108753"/>
                <a:gd name="connsiteX61" fmla="*/ 119267 w 2014328"/>
                <a:gd name="connsiteY61" fmla="*/ 1060175 h 2108753"/>
                <a:gd name="connsiteX62" fmla="*/ 120770 w 2014328"/>
                <a:gd name="connsiteY62" fmla="*/ 1091025 h 2108753"/>
                <a:gd name="connsiteX63" fmla="*/ 0 w 2014328"/>
                <a:gd name="connsiteY63" fmla="*/ 1054377 h 2108753"/>
                <a:gd name="connsiteX64" fmla="*/ 1852630 w 2014328"/>
                <a:gd name="connsiteY64" fmla="*/ 1005308 h 2108753"/>
                <a:gd name="connsiteX65" fmla="*/ 2014328 w 2014328"/>
                <a:gd name="connsiteY65" fmla="*/ 1054377 h 2108753"/>
                <a:gd name="connsiteX66" fmla="*/ 1853203 w 2014328"/>
                <a:gd name="connsiteY66" fmla="*/ 1103271 h 2108753"/>
                <a:gd name="connsiteX67" fmla="*/ 1855303 w 2014328"/>
                <a:gd name="connsiteY67" fmla="*/ 1060175 h 2108753"/>
                <a:gd name="connsiteX68" fmla="*/ 147258 w 2014328"/>
                <a:gd name="connsiteY68" fmla="*/ 837165 h 2108753"/>
                <a:gd name="connsiteX69" fmla="*/ 136903 w 2014328"/>
                <a:gd name="connsiteY69" fmla="*/ 878896 h 2108753"/>
                <a:gd name="connsiteX70" fmla="*/ 132320 w 2014328"/>
                <a:gd name="connsiteY70" fmla="*/ 910017 h 2108753"/>
                <a:gd name="connsiteX71" fmla="*/ 19349 w 2014328"/>
                <a:gd name="connsiteY71" fmla="*/ 848678 h 2108753"/>
                <a:gd name="connsiteX72" fmla="*/ 1826406 w 2014328"/>
                <a:gd name="connsiteY72" fmla="*/ 833505 h 2108753"/>
                <a:gd name="connsiteX73" fmla="*/ 1994981 w 2014328"/>
                <a:gd name="connsiteY73" fmla="*/ 848678 h 2108753"/>
                <a:gd name="connsiteX74" fmla="*/ 1845197 w 2014328"/>
                <a:gd name="connsiteY74" fmla="*/ 930006 h 2108753"/>
                <a:gd name="connsiteX75" fmla="*/ 1837669 w 2014328"/>
                <a:gd name="connsiteY75" fmla="*/ 878896 h 2108753"/>
                <a:gd name="connsiteX76" fmla="*/ 1937663 w 2014328"/>
                <a:gd name="connsiteY76" fmla="*/ 650888 h 2108753"/>
                <a:gd name="connsiteX77" fmla="*/ 1805342 w 2014328"/>
                <a:gd name="connsiteY77" fmla="*/ 761727 h 2108753"/>
                <a:gd name="connsiteX78" fmla="*/ 1787090 w 2014328"/>
                <a:gd name="connsiteY78" fmla="*/ 710052 h 2108753"/>
                <a:gd name="connsiteX79" fmla="*/ 1766517 w 2014328"/>
                <a:gd name="connsiteY79" fmla="*/ 670775 h 2108753"/>
                <a:gd name="connsiteX80" fmla="*/ 76666 w 2014328"/>
                <a:gd name="connsiteY80" fmla="*/ 650888 h 2108753"/>
                <a:gd name="connsiteX81" fmla="*/ 210335 w 2014328"/>
                <a:gd name="connsiteY81" fmla="*/ 666420 h 2108753"/>
                <a:gd name="connsiteX82" fmla="*/ 187481 w 2014328"/>
                <a:gd name="connsiteY82" fmla="*/ 710052 h 2108753"/>
                <a:gd name="connsiteX83" fmla="*/ 178307 w 2014328"/>
                <a:gd name="connsiteY83" fmla="*/ 736027 h 2108753"/>
                <a:gd name="connsiteX84" fmla="*/ 1844591 w 2014328"/>
                <a:gd name="connsiteY84" fmla="*/ 468597 h 2108753"/>
                <a:gd name="connsiteX85" fmla="*/ 1733194 w 2014328"/>
                <a:gd name="connsiteY85" fmla="*/ 607157 h 2108753"/>
                <a:gd name="connsiteX86" fmla="*/ 1707059 w 2014328"/>
                <a:gd name="connsiteY86" fmla="*/ 557260 h 2108753"/>
                <a:gd name="connsiteX87" fmla="*/ 1679957 w 2014328"/>
                <a:gd name="connsiteY87" fmla="*/ 523222 h 2108753"/>
                <a:gd name="connsiteX88" fmla="*/ 169737 w 2014328"/>
                <a:gd name="connsiteY88" fmla="*/ 468597 h 2108753"/>
                <a:gd name="connsiteX89" fmla="*/ 302921 w 2014328"/>
                <a:gd name="connsiteY89" fmla="*/ 512787 h 2108753"/>
                <a:gd name="connsiteX90" fmla="*/ 267511 w 2014328"/>
                <a:gd name="connsiteY90" fmla="*/ 557260 h 2108753"/>
                <a:gd name="connsiteX91" fmla="*/ 257060 w 2014328"/>
                <a:gd name="connsiteY91" fmla="*/ 577213 h 2108753"/>
                <a:gd name="connsiteX92" fmla="*/ 1719337 w 2014328"/>
                <a:gd name="connsiteY92" fmla="*/ 308820 h 2108753"/>
                <a:gd name="connsiteX93" fmla="*/ 1635771 w 2014328"/>
                <a:gd name="connsiteY93" fmla="*/ 467724 h 2108753"/>
                <a:gd name="connsiteX94" fmla="*/ 1601067 w 2014328"/>
                <a:gd name="connsiteY94" fmla="*/ 424138 h 2108753"/>
                <a:gd name="connsiteX95" fmla="*/ 1568124 w 2014328"/>
                <a:gd name="connsiteY95" fmla="*/ 395972 h 2108753"/>
                <a:gd name="connsiteX96" fmla="*/ 294992 w 2014328"/>
                <a:gd name="connsiteY96" fmla="*/ 308820 h 2108753"/>
                <a:gd name="connsiteX97" fmla="*/ 422456 w 2014328"/>
                <a:gd name="connsiteY97" fmla="*/ 382284 h 2108753"/>
                <a:gd name="connsiteX98" fmla="*/ 373504 w 2014328"/>
                <a:gd name="connsiteY98" fmla="*/ 424138 h 2108753"/>
                <a:gd name="connsiteX99" fmla="*/ 362744 w 2014328"/>
                <a:gd name="connsiteY99" fmla="*/ 437652 h 2108753"/>
                <a:gd name="connsiteX100" fmla="*/ 1566714 w 2014328"/>
                <a:gd name="connsiteY100" fmla="*/ 177694 h 2108753"/>
                <a:gd name="connsiteX101" fmla="*/ 1514509 w 2014328"/>
                <a:gd name="connsiteY101" fmla="*/ 350132 h 2108753"/>
                <a:gd name="connsiteX102" fmla="*/ 1472602 w 2014328"/>
                <a:gd name="connsiteY102" fmla="*/ 314302 h 2108753"/>
                <a:gd name="connsiteX103" fmla="*/ 1437064 w 2014328"/>
                <a:gd name="connsiteY103" fmla="*/ 291929 h 2108753"/>
                <a:gd name="connsiteX104" fmla="*/ 447614 w 2014328"/>
                <a:gd name="connsiteY104" fmla="*/ 177694 h 2108753"/>
                <a:gd name="connsiteX105" fmla="*/ 560696 w 2014328"/>
                <a:gd name="connsiteY105" fmla="*/ 277331 h 2108753"/>
                <a:gd name="connsiteX106" fmla="*/ 501968 w 2014328"/>
                <a:gd name="connsiteY106" fmla="*/ 314302 h 2108753"/>
                <a:gd name="connsiteX107" fmla="*/ 491644 w 2014328"/>
                <a:gd name="connsiteY107" fmla="*/ 323129 h 2108753"/>
                <a:gd name="connsiteX108" fmla="*/ 1392586 w 2014328"/>
                <a:gd name="connsiteY108" fmla="*/ 80259 h 2108753"/>
                <a:gd name="connsiteX109" fmla="*/ 1373980 w 2014328"/>
                <a:gd name="connsiteY109" fmla="*/ 255742 h 2108753"/>
                <a:gd name="connsiteX110" fmla="*/ 1325157 w 2014328"/>
                <a:gd name="connsiteY110" fmla="*/ 231370 h 2108753"/>
                <a:gd name="connsiteX111" fmla="*/ 1287892 w 2014328"/>
                <a:gd name="connsiteY111" fmla="*/ 217236 h 2108753"/>
                <a:gd name="connsiteX112" fmla="*/ 621743 w 2014328"/>
                <a:gd name="connsiteY112" fmla="*/ 80259 h 2108753"/>
                <a:gd name="connsiteX113" fmla="*/ 717502 w 2014328"/>
                <a:gd name="connsiteY113" fmla="*/ 205545 h 2108753"/>
                <a:gd name="connsiteX114" fmla="*/ 649414 w 2014328"/>
                <a:gd name="connsiteY114" fmla="*/ 231370 h 2108753"/>
                <a:gd name="connsiteX115" fmla="*/ 638351 w 2014328"/>
                <a:gd name="connsiteY115" fmla="*/ 236893 h 2108753"/>
                <a:gd name="connsiteX116" fmla="*/ 1203652 w 2014328"/>
                <a:gd name="connsiteY116" fmla="*/ 20255 h 2108753"/>
                <a:gd name="connsiteX117" fmla="*/ 1217905 w 2014328"/>
                <a:gd name="connsiteY117" fmla="*/ 193794 h 2108753"/>
                <a:gd name="connsiteX118" fmla="*/ 1162221 w 2014328"/>
                <a:gd name="connsiteY118" fmla="*/ 178957 h 2108753"/>
                <a:gd name="connsiteX119" fmla="*/ 1127729 w 2014328"/>
                <a:gd name="connsiteY119" fmla="*/ 173502 h 2108753"/>
                <a:gd name="connsiteX120" fmla="*/ 810676 w 2014328"/>
                <a:gd name="connsiteY120" fmla="*/ 20255 h 2108753"/>
                <a:gd name="connsiteX121" fmla="*/ 883711 w 2014328"/>
                <a:gd name="connsiteY121" fmla="*/ 167672 h 2108753"/>
                <a:gd name="connsiteX122" fmla="*/ 812349 w 2014328"/>
                <a:gd name="connsiteY122" fmla="*/ 178957 h 2108753"/>
                <a:gd name="connsiteX123" fmla="*/ 797313 w 2014328"/>
                <a:gd name="connsiteY123" fmla="*/ 182963 h 2108753"/>
                <a:gd name="connsiteX124" fmla="*/ 1007165 w 2014328"/>
                <a:gd name="connsiteY124" fmla="*/ 0 h 2108753"/>
                <a:gd name="connsiteX125" fmla="*/ 1052603 w 2014328"/>
                <a:gd name="connsiteY125" fmla="*/ 164101 h 2108753"/>
                <a:gd name="connsiteX126" fmla="*/ 987286 w 2014328"/>
                <a:gd name="connsiteY126" fmla="*/ 160683 h 2108753"/>
                <a:gd name="connsiteX127" fmla="*/ 962312 w 2014328"/>
                <a:gd name="connsiteY127" fmla="*/ 161990 h 2108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</a:cxnLst>
              <a:rect l="l" t="t" r="r" b="b"/>
              <a:pathLst>
                <a:path w="2014328" h="2108753">
                  <a:moveTo>
                    <a:pt x="1049345" y="1956420"/>
                  </a:moveTo>
                  <a:lnTo>
                    <a:pt x="1007165" y="2108753"/>
                  </a:lnTo>
                  <a:lnTo>
                    <a:pt x="965570" y="1958531"/>
                  </a:lnTo>
                  <a:lnTo>
                    <a:pt x="987286" y="1959667"/>
                  </a:lnTo>
                  <a:close/>
                  <a:moveTo>
                    <a:pt x="798287" y="1937646"/>
                  </a:moveTo>
                  <a:lnTo>
                    <a:pt x="812349" y="1941393"/>
                  </a:lnTo>
                  <a:lnTo>
                    <a:pt x="878383" y="1951836"/>
                  </a:lnTo>
                  <a:lnTo>
                    <a:pt x="810676" y="2088498"/>
                  </a:lnTo>
                  <a:close/>
                  <a:moveTo>
                    <a:pt x="1216931" y="1926816"/>
                  </a:moveTo>
                  <a:lnTo>
                    <a:pt x="1203652" y="2088498"/>
                  </a:lnTo>
                  <a:lnTo>
                    <a:pt x="1133057" y="1946005"/>
                  </a:lnTo>
                  <a:lnTo>
                    <a:pt x="1162221" y="1941393"/>
                  </a:lnTo>
                  <a:close/>
                  <a:moveTo>
                    <a:pt x="637183" y="1882875"/>
                  </a:moveTo>
                  <a:lnTo>
                    <a:pt x="649414" y="1888981"/>
                  </a:lnTo>
                  <a:lnTo>
                    <a:pt x="710630" y="1912199"/>
                  </a:lnTo>
                  <a:lnTo>
                    <a:pt x="621743" y="2028494"/>
                  </a:lnTo>
                  <a:close/>
                  <a:moveTo>
                    <a:pt x="1375148" y="1864026"/>
                  </a:moveTo>
                  <a:lnTo>
                    <a:pt x="1392586" y="2028494"/>
                  </a:lnTo>
                  <a:lnTo>
                    <a:pt x="1294764" y="1900508"/>
                  </a:lnTo>
                  <a:lnTo>
                    <a:pt x="1325157" y="1888981"/>
                  </a:lnTo>
                  <a:close/>
                  <a:moveTo>
                    <a:pt x="488856" y="1794837"/>
                  </a:moveTo>
                  <a:lnTo>
                    <a:pt x="501969" y="1806048"/>
                  </a:lnTo>
                  <a:lnTo>
                    <a:pt x="553020" y="1838187"/>
                  </a:lnTo>
                  <a:lnTo>
                    <a:pt x="447615" y="1931059"/>
                  </a:lnTo>
                  <a:close/>
                  <a:moveTo>
                    <a:pt x="1517299" y="1767833"/>
                  </a:moveTo>
                  <a:lnTo>
                    <a:pt x="1566715" y="1931059"/>
                  </a:lnTo>
                  <a:lnTo>
                    <a:pt x="1444742" y="1823588"/>
                  </a:lnTo>
                  <a:lnTo>
                    <a:pt x="1472603" y="1806048"/>
                  </a:lnTo>
                  <a:close/>
                  <a:moveTo>
                    <a:pt x="359071" y="1678085"/>
                  </a:moveTo>
                  <a:lnTo>
                    <a:pt x="373504" y="1696212"/>
                  </a:lnTo>
                  <a:lnTo>
                    <a:pt x="414354" y="1731138"/>
                  </a:lnTo>
                  <a:lnTo>
                    <a:pt x="294992" y="1799933"/>
                  </a:lnTo>
                  <a:close/>
                  <a:moveTo>
                    <a:pt x="1639443" y="1648013"/>
                  </a:moveTo>
                  <a:lnTo>
                    <a:pt x="1719337" y="1799933"/>
                  </a:lnTo>
                  <a:lnTo>
                    <a:pt x="1576226" y="1717451"/>
                  </a:lnTo>
                  <a:lnTo>
                    <a:pt x="1601067" y="1696212"/>
                  </a:lnTo>
                  <a:close/>
                  <a:moveTo>
                    <a:pt x="253382" y="1536115"/>
                  </a:moveTo>
                  <a:lnTo>
                    <a:pt x="267511" y="1563090"/>
                  </a:lnTo>
                  <a:lnTo>
                    <a:pt x="295617" y="1598390"/>
                  </a:lnTo>
                  <a:lnTo>
                    <a:pt x="169737" y="1640156"/>
                  </a:lnTo>
                  <a:close/>
                  <a:moveTo>
                    <a:pt x="1736872" y="1506172"/>
                  </a:moveTo>
                  <a:lnTo>
                    <a:pt x="1844591" y="1640156"/>
                  </a:lnTo>
                  <a:lnTo>
                    <a:pt x="1687261" y="1587955"/>
                  </a:lnTo>
                  <a:lnTo>
                    <a:pt x="1707059" y="1563090"/>
                  </a:lnTo>
                  <a:close/>
                  <a:moveTo>
                    <a:pt x="175146" y="1375374"/>
                  </a:moveTo>
                  <a:lnTo>
                    <a:pt x="187481" y="1410298"/>
                  </a:lnTo>
                  <a:lnTo>
                    <a:pt x="204609" y="1442998"/>
                  </a:lnTo>
                  <a:lnTo>
                    <a:pt x="76666" y="1457865"/>
                  </a:lnTo>
                  <a:close/>
                  <a:moveTo>
                    <a:pt x="1808503" y="1349674"/>
                  </a:moveTo>
                  <a:lnTo>
                    <a:pt x="1937663" y="1457865"/>
                  </a:lnTo>
                  <a:lnTo>
                    <a:pt x="1772243" y="1438643"/>
                  </a:lnTo>
                  <a:lnTo>
                    <a:pt x="1787090" y="1410298"/>
                  </a:lnTo>
                  <a:close/>
                  <a:moveTo>
                    <a:pt x="130737" y="1199595"/>
                  </a:moveTo>
                  <a:lnTo>
                    <a:pt x="136902" y="1241454"/>
                  </a:lnTo>
                  <a:lnTo>
                    <a:pt x="144314" y="1271323"/>
                  </a:lnTo>
                  <a:lnTo>
                    <a:pt x="19348" y="1260075"/>
                  </a:lnTo>
                  <a:close/>
                  <a:moveTo>
                    <a:pt x="1846778" y="1179606"/>
                  </a:moveTo>
                  <a:lnTo>
                    <a:pt x="1994981" y="1260075"/>
                  </a:lnTo>
                  <a:lnTo>
                    <a:pt x="1829350" y="1274984"/>
                  </a:lnTo>
                  <a:lnTo>
                    <a:pt x="1837669" y="1241454"/>
                  </a:lnTo>
                  <a:close/>
                  <a:moveTo>
                    <a:pt x="121344" y="1017554"/>
                  </a:moveTo>
                  <a:lnTo>
                    <a:pt x="119267" y="1060175"/>
                  </a:lnTo>
                  <a:lnTo>
                    <a:pt x="120770" y="1091025"/>
                  </a:lnTo>
                  <a:lnTo>
                    <a:pt x="0" y="1054377"/>
                  </a:lnTo>
                  <a:close/>
                  <a:moveTo>
                    <a:pt x="1852630" y="1005308"/>
                  </a:moveTo>
                  <a:lnTo>
                    <a:pt x="2014328" y="1054377"/>
                  </a:lnTo>
                  <a:lnTo>
                    <a:pt x="1853203" y="1103271"/>
                  </a:lnTo>
                  <a:lnTo>
                    <a:pt x="1855303" y="1060175"/>
                  </a:lnTo>
                  <a:close/>
                  <a:moveTo>
                    <a:pt x="147258" y="837165"/>
                  </a:moveTo>
                  <a:lnTo>
                    <a:pt x="136903" y="878896"/>
                  </a:lnTo>
                  <a:lnTo>
                    <a:pt x="132320" y="910017"/>
                  </a:lnTo>
                  <a:lnTo>
                    <a:pt x="19349" y="848678"/>
                  </a:lnTo>
                  <a:close/>
                  <a:moveTo>
                    <a:pt x="1826406" y="833505"/>
                  </a:moveTo>
                  <a:lnTo>
                    <a:pt x="1994981" y="848678"/>
                  </a:lnTo>
                  <a:lnTo>
                    <a:pt x="1845197" y="930006"/>
                  </a:lnTo>
                  <a:lnTo>
                    <a:pt x="1837669" y="878896"/>
                  </a:lnTo>
                  <a:close/>
                  <a:moveTo>
                    <a:pt x="1937663" y="650888"/>
                  </a:moveTo>
                  <a:lnTo>
                    <a:pt x="1805342" y="761727"/>
                  </a:lnTo>
                  <a:lnTo>
                    <a:pt x="1787090" y="710052"/>
                  </a:lnTo>
                  <a:lnTo>
                    <a:pt x="1766517" y="670775"/>
                  </a:lnTo>
                  <a:close/>
                  <a:moveTo>
                    <a:pt x="76666" y="650888"/>
                  </a:moveTo>
                  <a:lnTo>
                    <a:pt x="210335" y="666420"/>
                  </a:lnTo>
                  <a:lnTo>
                    <a:pt x="187481" y="710052"/>
                  </a:lnTo>
                  <a:lnTo>
                    <a:pt x="178307" y="736027"/>
                  </a:lnTo>
                  <a:close/>
                  <a:moveTo>
                    <a:pt x="1844591" y="468597"/>
                  </a:moveTo>
                  <a:lnTo>
                    <a:pt x="1733194" y="607157"/>
                  </a:lnTo>
                  <a:lnTo>
                    <a:pt x="1707059" y="557260"/>
                  </a:lnTo>
                  <a:lnTo>
                    <a:pt x="1679957" y="523222"/>
                  </a:lnTo>
                  <a:close/>
                  <a:moveTo>
                    <a:pt x="169737" y="468597"/>
                  </a:moveTo>
                  <a:lnTo>
                    <a:pt x="302921" y="512787"/>
                  </a:lnTo>
                  <a:lnTo>
                    <a:pt x="267511" y="557260"/>
                  </a:lnTo>
                  <a:lnTo>
                    <a:pt x="257060" y="577213"/>
                  </a:lnTo>
                  <a:close/>
                  <a:moveTo>
                    <a:pt x="1719337" y="308820"/>
                  </a:moveTo>
                  <a:lnTo>
                    <a:pt x="1635771" y="467724"/>
                  </a:lnTo>
                  <a:lnTo>
                    <a:pt x="1601067" y="424138"/>
                  </a:lnTo>
                  <a:lnTo>
                    <a:pt x="1568124" y="395972"/>
                  </a:lnTo>
                  <a:close/>
                  <a:moveTo>
                    <a:pt x="294992" y="308820"/>
                  </a:moveTo>
                  <a:lnTo>
                    <a:pt x="422456" y="382284"/>
                  </a:lnTo>
                  <a:lnTo>
                    <a:pt x="373504" y="424138"/>
                  </a:lnTo>
                  <a:lnTo>
                    <a:pt x="362744" y="437652"/>
                  </a:lnTo>
                  <a:close/>
                  <a:moveTo>
                    <a:pt x="1566714" y="177694"/>
                  </a:moveTo>
                  <a:lnTo>
                    <a:pt x="1514509" y="350132"/>
                  </a:lnTo>
                  <a:lnTo>
                    <a:pt x="1472602" y="314302"/>
                  </a:lnTo>
                  <a:lnTo>
                    <a:pt x="1437064" y="291929"/>
                  </a:lnTo>
                  <a:close/>
                  <a:moveTo>
                    <a:pt x="447614" y="177694"/>
                  </a:moveTo>
                  <a:lnTo>
                    <a:pt x="560696" y="277331"/>
                  </a:lnTo>
                  <a:lnTo>
                    <a:pt x="501968" y="314302"/>
                  </a:lnTo>
                  <a:lnTo>
                    <a:pt x="491644" y="323129"/>
                  </a:lnTo>
                  <a:close/>
                  <a:moveTo>
                    <a:pt x="1392586" y="80259"/>
                  </a:moveTo>
                  <a:lnTo>
                    <a:pt x="1373980" y="255742"/>
                  </a:lnTo>
                  <a:lnTo>
                    <a:pt x="1325157" y="231370"/>
                  </a:lnTo>
                  <a:lnTo>
                    <a:pt x="1287892" y="217236"/>
                  </a:lnTo>
                  <a:close/>
                  <a:moveTo>
                    <a:pt x="621743" y="80259"/>
                  </a:moveTo>
                  <a:lnTo>
                    <a:pt x="717502" y="205545"/>
                  </a:lnTo>
                  <a:lnTo>
                    <a:pt x="649414" y="231370"/>
                  </a:lnTo>
                  <a:lnTo>
                    <a:pt x="638351" y="236893"/>
                  </a:lnTo>
                  <a:close/>
                  <a:moveTo>
                    <a:pt x="1203652" y="20255"/>
                  </a:moveTo>
                  <a:lnTo>
                    <a:pt x="1217905" y="193794"/>
                  </a:lnTo>
                  <a:lnTo>
                    <a:pt x="1162221" y="178957"/>
                  </a:lnTo>
                  <a:lnTo>
                    <a:pt x="1127729" y="173502"/>
                  </a:lnTo>
                  <a:close/>
                  <a:moveTo>
                    <a:pt x="810676" y="20255"/>
                  </a:moveTo>
                  <a:lnTo>
                    <a:pt x="883711" y="167672"/>
                  </a:lnTo>
                  <a:lnTo>
                    <a:pt x="812349" y="178957"/>
                  </a:lnTo>
                  <a:lnTo>
                    <a:pt x="797313" y="182963"/>
                  </a:lnTo>
                  <a:close/>
                  <a:moveTo>
                    <a:pt x="1007165" y="0"/>
                  </a:moveTo>
                  <a:lnTo>
                    <a:pt x="1052603" y="164101"/>
                  </a:lnTo>
                  <a:lnTo>
                    <a:pt x="987286" y="160683"/>
                  </a:lnTo>
                  <a:lnTo>
                    <a:pt x="962312" y="161990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135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91F5905F-E258-4617-8449-E95101007786}"/>
                </a:ext>
              </a:extLst>
            </p:cNvPr>
            <p:cNvSpPr/>
            <p:nvPr/>
          </p:nvSpPr>
          <p:spPr>
            <a:xfrm>
              <a:off x="5174459" y="1272859"/>
              <a:ext cx="441618" cy="542033"/>
            </a:xfrm>
            <a:custGeom>
              <a:avLst/>
              <a:gdLst>
                <a:gd name="connsiteX0" fmla="*/ 960437 w 1732434"/>
                <a:gd name="connsiteY0" fmla="*/ 1679357 h 1796541"/>
                <a:gd name="connsiteX1" fmla="*/ 1012288 w 1732434"/>
                <a:gd name="connsiteY1" fmla="*/ 1784015 h 1796541"/>
                <a:gd name="connsiteX2" fmla="*/ 955266 w 1732434"/>
                <a:gd name="connsiteY2" fmla="*/ 1793033 h 1796541"/>
                <a:gd name="connsiteX3" fmla="*/ 928575 w 1732434"/>
                <a:gd name="connsiteY3" fmla="*/ 1794430 h 1796541"/>
                <a:gd name="connsiteX4" fmla="*/ 812352 w 1732434"/>
                <a:gd name="connsiteY4" fmla="*/ 1679357 h 1796541"/>
                <a:gd name="connsiteX5" fmla="*/ 844799 w 1732434"/>
                <a:gd name="connsiteY5" fmla="*/ 1796541 h 1796541"/>
                <a:gd name="connsiteX6" fmla="*/ 777765 w 1732434"/>
                <a:gd name="connsiteY6" fmla="*/ 1793033 h 1796541"/>
                <a:gd name="connsiteX7" fmla="*/ 757613 w 1732434"/>
                <a:gd name="connsiteY7" fmla="*/ 1789846 h 1796541"/>
                <a:gd name="connsiteX8" fmla="*/ 1105665 w 1732434"/>
                <a:gd name="connsiteY8" fmla="*/ 1649118 h 1796541"/>
                <a:gd name="connsiteX9" fmla="*/ 1173995 w 1732434"/>
                <a:gd name="connsiteY9" fmla="*/ 1738518 h 1796541"/>
                <a:gd name="connsiteX10" fmla="*/ 1124638 w 1732434"/>
                <a:gd name="connsiteY10" fmla="*/ 1757238 h 1796541"/>
                <a:gd name="connsiteX11" fmla="*/ 1096162 w 1732434"/>
                <a:gd name="connsiteY11" fmla="*/ 1764826 h 1796541"/>
                <a:gd name="connsiteX12" fmla="*/ 667124 w 1732434"/>
                <a:gd name="connsiteY12" fmla="*/ 1649118 h 1796541"/>
                <a:gd name="connsiteX13" fmla="*/ 677517 w 1732434"/>
                <a:gd name="connsiteY13" fmla="*/ 1775656 h 1796541"/>
                <a:gd name="connsiteX14" fmla="*/ 608393 w 1732434"/>
                <a:gd name="connsiteY14" fmla="*/ 1757238 h 1796541"/>
                <a:gd name="connsiteX15" fmla="*/ 589859 w 1732434"/>
                <a:gd name="connsiteY15" fmla="*/ 1750209 h 1796541"/>
                <a:gd name="connsiteX16" fmla="*/ 1242477 w 1732434"/>
                <a:gd name="connsiteY16" fmla="*/ 1589793 h 1796541"/>
                <a:gd name="connsiteX17" fmla="*/ 1323971 w 1732434"/>
                <a:gd name="connsiteY17" fmla="*/ 1661598 h 1796541"/>
                <a:gd name="connsiteX18" fmla="*/ 1280264 w 1732434"/>
                <a:gd name="connsiteY18" fmla="*/ 1689113 h 1796541"/>
                <a:gd name="connsiteX19" fmla="*/ 1254378 w 1732434"/>
                <a:gd name="connsiteY19" fmla="*/ 1702036 h 1796541"/>
                <a:gd name="connsiteX20" fmla="*/ 530311 w 1732434"/>
                <a:gd name="connsiteY20" fmla="*/ 1589793 h 1796541"/>
                <a:gd name="connsiteX21" fmla="*/ 516412 w 1732434"/>
                <a:gd name="connsiteY21" fmla="*/ 1720885 h 1796541"/>
                <a:gd name="connsiteX22" fmla="*/ 452766 w 1732434"/>
                <a:gd name="connsiteY22" fmla="*/ 1689113 h 1796541"/>
                <a:gd name="connsiteX23" fmla="*/ 432249 w 1732434"/>
                <a:gd name="connsiteY23" fmla="*/ 1676197 h 1796541"/>
                <a:gd name="connsiteX24" fmla="*/ 1365595 w 1732434"/>
                <a:gd name="connsiteY24" fmla="*/ 1503669 h 1796541"/>
                <a:gd name="connsiteX25" fmla="*/ 1455455 w 1732434"/>
                <a:gd name="connsiteY25" fmla="*/ 1555461 h 1796541"/>
                <a:gd name="connsiteX26" fmla="*/ 1396528 w 1732434"/>
                <a:gd name="connsiteY26" fmla="*/ 1605843 h 1796541"/>
                <a:gd name="connsiteX27" fmla="*/ 407194 w 1732434"/>
                <a:gd name="connsiteY27" fmla="*/ 1503669 h 1796541"/>
                <a:gd name="connsiteX28" fmla="*/ 368086 w 1732434"/>
                <a:gd name="connsiteY28" fmla="*/ 1632847 h 1796541"/>
                <a:gd name="connsiteX29" fmla="*/ 293585 w 1732434"/>
                <a:gd name="connsiteY29" fmla="*/ 1569148 h 1796541"/>
                <a:gd name="connsiteX30" fmla="*/ 1470305 w 1732434"/>
                <a:gd name="connsiteY30" fmla="*/ 1394051 h 1796541"/>
                <a:gd name="connsiteX31" fmla="*/ 1566491 w 1732434"/>
                <a:gd name="connsiteY31" fmla="*/ 1425965 h 1796541"/>
                <a:gd name="connsiteX32" fmla="*/ 1518672 w 1732434"/>
                <a:gd name="connsiteY32" fmla="*/ 1486023 h 1796541"/>
                <a:gd name="connsiteX33" fmla="*/ 302483 w 1732434"/>
                <a:gd name="connsiteY33" fmla="*/ 1394051 h 1796541"/>
                <a:gd name="connsiteX34" fmla="*/ 238301 w 1732434"/>
                <a:gd name="connsiteY34" fmla="*/ 1516095 h 1796541"/>
                <a:gd name="connsiteX35" fmla="*/ 174847 w 1732434"/>
                <a:gd name="connsiteY35" fmla="*/ 1436400 h 1796541"/>
                <a:gd name="connsiteX36" fmla="*/ 1552573 w 1732434"/>
                <a:gd name="connsiteY36" fmla="*/ 1265161 h 1796541"/>
                <a:gd name="connsiteX37" fmla="*/ 1651473 w 1732434"/>
                <a:gd name="connsiteY37" fmla="*/ 1276653 h 1796541"/>
                <a:gd name="connsiteX38" fmla="*/ 1616102 w 1732434"/>
                <a:gd name="connsiteY38" fmla="*/ 1344182 h 1796541"/>
                <a:gd name="connsiteX39" fmla="*/ 220216 w 1732434"/>
                <a:gd name="connsiteY39" fmla="*/ 1265161 h 1796541"/>
                <a:gd name="connsiteX40" fmla="*/ 132613 w 1732434"/>
                <a:gd name="connsiteY40" fmla="*/ 1374125 h 1796541"/>
                <a:gd name="connsiteX41" fmla="*/ 83839 w 1732434"/>
                <a:gd name="connsiteY41" fmla="*/ 1281008 h 1796541"/>
                <a:gd name="connsiteX42" fmla="*/ 1708579 w 1732434"/>
                <a:gd name="connsiteY42" fmla="*/ 1112994 h 1796541"/>
                <a:gd name="connsiteX43" fmla="*/ 1695509 w 1732434"/>
                <a:gd name="connsiteY43" fmla="*/ 1165667 h 1796541"/>
                <a:gd name="connsiteX44" fmla="*/ 1687733 w 1732434"/>
                <a:gd name="connsiteY44" fmla="*/ 1187684 h 1796541"/>
                <a:gd name="connsiteX45" fmla="*/ 1609241 w 1732434"/>
                <a:gd name="connsiteY45" fmla="*/ 1121935 h 1796541"/>
                <a:gd name="connsiteX46" fmla="*/ 23545 w 1732434"/>
                <a:gd name="connsiteY46" fmla="*/ 1109333 h 1796541"/>
                <a:gd name="connsiteX47" fmla="*/ 163548 w 1732434"/>
                <a:gd name="connsiteY47" fmla="*/ 1121935 h 1796541"/>
                <a:gd name="connsiteX48" fmla="*/ 54376 w 1732434"/>
                <a:gd name="connsiteY48" fmla="*/ 1213384 h 1796541"/>
                <a:gd name="connsiteX49" fmla="*/ 37522 w 1732434"/>
                <a:gd name="connsiteY49" fmla="*/ 1165667 h 1796541"/>
                <a:gd name="connsiteX50" fmla="*/ 1732434 w 1732434"/>
                <a:gd name="connsiteY50" fmla="*/ 941281 h 1796541"/>
                <a:gd name="connsiteX51" fmla="*/ 1730053 w 1732434"/>
                <a:gd name="connsiteY51" fmla="*/ 990153 h 1796541"/>
                <a:gd name="connsiteX52" fmla="*/ 1726008 w 1732434"/>
                <a:gd name="connsiteY52" fmla="*/ 1017616 h 1796541"/>
                <a:gd name="connsiteX53" fmla="*/ 1638127 w 1732434"/>
                <a:gd name="connsiteY53" fmla="*/ 969899 h 1796541"/>
                <a:gd name="connsiteX54" fmla="*/ 0 w 1732434"/>
                <a:gd name="connsiteY54" fmla="*/ 929035 h 1796541"/>
                <a:gd name="connsiteX55" fmla="*/ 134662 w 1732434"/>
                <a:gd name="connsiteY55" fmla="*/ 969899 h 1796541"/>
                <a:gd name="connsiteX56" fmla="*/ 9967 w 1732434"/>
                <a:gd name="connsiteY56" fmla="*/ 1037605 h 1796541"/>
                <a:gd name="connsiteX57" fmla="*/ 2978 w 1732434"/>
                <a:gd name="connsiteY57" fmla="*/ 990153 h 1796541"/>
                <a:gd name="connsiteX58" fmla="*/ 1724426 w 1732434"/>
                <a:gd name="connsiteY58" fmla="*/ 768016 h 1796541"/>
                <a:gd name="connsiteX59" fmla="*/ 1730052 w 1732434"/>
                <a:gd name="connsiteY59" fmla="*/ 806217 h 1796541"/>
                <a:gd name="connsiteX60" fmla="*/ 1731860 w 1732434"/>
                <a:gd name="connsiteY60" fmla="*/ 843318 h 1796541"/>
                <a:gd name="connsiteX61" fmla="*/ 1638126 w 1732434"/>
                <a:gd name="connsiteY61" fmla="*/ 814874 h 1796541"/>
                <a:gd name="connsiteX62" fmla="*/ 11549 w 1732434"/>
                <a:gd name="connsiteY62" fmla="*/ 748027 h 1796541"/>
                <a:gd name="connsiteX63" fmla="*/ 134662 w 1732434"/>
                <a:gd name="connsiteY63" fmla="*/ 814874 h 1796541"/>
                <a:gd name="connsiteX64" fmla="*/ 574 w 1732434"/>
                <a:gd name="connsiteY64" fmla="*/ 855564 h 1796541"/>
                <a:gd name="connsiteX65" fmla="*/ 2978 w 1732434"/>
                <a:gd name="connsiteY65" fmla="*/ 806217 h 1796541"/>
                <a:gd name="connsiteX66" fmla="*/ 1684572 w 1732434"/>
                <a:gd name="connsiteY66" fmla="*/ 599737 h 1796541"/>
                <a:gd name="connsiteX67" fmla="*/ 1695509 w 1732434"/>
                <a:gd name="connsiteY67" fmla="*/ 630703 h 1796541"/>
                <a:gd name="connsiteX68" fmla="*/ 1705635 w 1732434"/>
                <a:gd name="connsiteY68" fmla="*/ 671515 h 1796541"/>
                <a:gd name="connsiteX69" fmla="*/ 1609241 w 1732434"/>
                <a:gd name="connsiteY69" fmla="*/ 662838 h 1796541"/>
                <a:gd name="connsiteX70" fmla="*/ 57536 w 1732434"/>
                <a:gd name="connsiteY70" fmla="*/ 574037 h 1796541"/>
                <a:gd name="connsiteX71" fmla="*/ 163547 w 1732434"/>
                <a:gd name="connsiteY71" fmla="*/ 662838 h 1796541"/>
                <a:gd name="connsiteX72" fmla="*/ 26487 w 1732434"/>
                <a:gd name="connsiteY72" fmla="*/ 675175 h 1796541"/>
                <a:gd name="connsiteX73" fmla="*/ 37521 w 1732434"/>
                <a:gd name="connsiteY73" fmla="*/ 630703 h 1796541"/>
                <a:gd name="connsiteX74" fmla="*/ 1612424 w 1732434"/>
                <a:gd name="connsiteY74" fmla="*/ 445167 h 1796541"/>
                <a:gd name="connsiteX75" fmla="*/ 1645747 w 1732434"/>
                <a:gd name="connsiteY75" fmla="*/ 508785 h 1796541"/>
                <a:gd name="connsiteX76" fmla="*/ 1552573 w 1732434"/>
                <a:gd name="connsiteY76" fmla="*/ 519612 h 1796541"/>
                <a:gd name="connsiteX77" fmla="*/ 136291 w 1732434"/>
                <a:gd name="connsiteY77" fmla="*/ 415223 h 1796541"/>
                <a:gd name="connsiteX78" fmla="*/ 220216 w 1732434"/>
                <a:gd name="connsiteY78" fmla="*/ 519612 h 1796541"/>
                <a:gd name="connsiteX79" fmla="*/ 89565 w 1732434"/>
                <a:gd name="connsiteY79" fmla="*/ 504430 h 1796541"/>
                <a:gd name="connsiteX80" fmla="*/ 1515000 w 1732434"/>
                <a:gd name="connsiteY80" fmla="*/ 305734 h 1796541"/>
                <a:gd name="connsiteX81" fmla="*/ 1559187 w 1732434"/>
                <a:gd name="connsiteY81" fmla="*/ 361232 h 1796541"/>
                <a:gd name="connsiteX82" fmla="*/ 1470305 w 1732434"/>
                <a:gd name="connsiteY82" fmla="*/ 390722 h 1796541"/>
                <a:gd name="connsiteX83" fmla="*/ 241974 w 1732434"/>
                <a:gd name="connsiteY83" fmla="*/ 275662 h 1796541"/>
                <a:gd name="connsiteX84" fmla="*/ 302483 w 1732434"/>
                <a:gd name="connsiteY84" fmla="*/ 390722 h 1796541"/>
                <a:gd name="connsiteX85" fmla="*/ 182151 w 1732434"/>
                <a:gd name="connsiteY85" fmla="*/ 350797 h 1796541"/>
                <a:gd name="connsiteX86" fmla="*/ 1393739 w 1732434"/>
                <a:gd name="connsiteY86" fmla="*/ 188142 h 1796541"/>
                <a:gd name="connsiteX87" fmla="*/ 1447353 w 1732434"/>
                <a:gd name="connsiteY87" fmla="*/ 233982 h 1796541"/>
                <a:gd name="connsiteX88" fmla="*/ 1365595 w 1732434"/>
                <a:gd name="connsiteY88" fmla="*/ 281104 h 1796541"/>
                <a:gd name="connsiteX89" fmla="*/ 370875 w 1732434"/>
                <a:gd name="connsiteY89" fmla="*/ 161139 h 1796541"/>
                <a:gd name="connsiteX90" fmla="*/ 407194 w 1732434"/>
                <a:gd name="connsiteY90" fmla="*/ 281104 h 1796541"/>
                <a:gd name="connsiteX91" fmla="*/ 301687 w 1732434"/>
                <a:gd name="connsiteY91" fmla="*/ 220294 h 1796541"/>
                <a:gd name="connsiteX92" fmla="*/ 1253211 w 1732434"/>
                <a:gd name="connsiteY92" fmla="*/ 93752 h 1796541"/>
                <a:gd name="connsiteX93" fmla="*/ 1280265 w 1732434"/>
                <a:gd name="connsiteY93" fmla="*/ 107257 h 1796541"/>
                <a:gd name="connsiteX94" fmla="*/ 1316295 w 1732434"/>
                <a:gd name="connsiteY94" fmla="*/ 129939 h 1796541"/>
                <a:gd name="connsiteX95" fmla="*/ 1242478 w 1732434"/>
                <a:gd name="connsiteY95" fmla="*/ 194980 h 1796541"/>
                <a:gd name="connsiteX96" fmla="*/ 517581 w 1732434"/>
                <a:gd name="connsiteY96" fmla="*/ 74903 h 1796541"/>
                <a:gd name="connsiteX97" fmla="*/ 530312 w 1732434"/>
                <a:gd name="connsiteY97" fmla="*/ 194980 h 1796541"/>
                <a:gd name="connsiteX98" fmla="*/ 439927 w 1732434"/>
                <a:gd name="connsiteY98" fmla="*/ 115341 h 1796541"/>
                <a:gd name="connsiteX99" fmla="*/ 452767 w 1732434"/>
                <a:gd name="connsiteY99" fmla="*/ 107257 h 1796541"/>
                <a:gd name="connsiteX100" fmla="*/ 1097136 w 1732434"/>
                <a:gd name="connsiteY100" fmla="*/ 31804 h 1796541"/>
                <a:gd name="connsiteX101" fmla="*/ 1124638 w 1732434"/>
                <a:gd name="connsiteY101" fmla="*/ 39132 h 1796541"/>
                <a:gd name="connsiteX102" fmla="*/ 1167123 w 1732434"/>
                <a:gd name="connsiteY102" fmla="*/ 55246 h 1796541"/>
                <a:gd name="connsiteX103" fmla="*/ 1105665 w 1732434"/>
                <a:gd name="connsiteY103" fmla="*/ 135655 h 1796541"/>
                <a:gd name="connsiteX104" fmla="*/ 676543 w 1732434"/>
                <a:gd name="connsiteY104" fmla="*/ 20973 h 1796541"/>
                <a:gd name="connsiteX105" fmla="*/ 667124 w 1732434"/>
                <a:gd name="connsiteY105" fmla="*/ 135655 h 1796541"/>
                <a:gd name="connsiteX106" fmla="*/ 596731 w 1732434"/>
                <a:gd name="connsiteY106" fmla="*/ 43555 h 1796541"/>
                <a:gd name="connsiteX107" fmla="*/ 608393 w 1732434"/>
                <a:gd name="connsiteY107" fmla="*/ 39132 h 1796541"/>
                <a:gd name="connsiteX108" fmla="*/ 931833 w 1732434"/>
                <a:gd name="connsiteY108" fmla="*/ 2111 h 1796541"/>
                <a:gd name="connsiteX109" fmla="*/ 955266 w 1732434"/>
                <a:gd name="connsiteY109" fmla="*/ 3337 h 1796541"/>
                <a:gd name="connsiteX110" fmla="*/ 1006960 w 1732434"/>
                <a:gd name="connsiteY110" fmla="*/ 11512 h 1796541"/>
                <a:gd name="connsiteX111" fmla="*/ 960437 w 1732434"/>
                <a:gd name="connsiteY111" fmla="*/ 105416 h 1796541"/>
                <a:gd name="connsiteX112" fmla="*/ 841541 w 1732434"/>
                <a:gd name="connsiteY112" fmla="*/ 0 h 1796541"/>
                <a:gd name="connsiteX113" fmla="*/ 812352 w 1732434"/>
                <a:gd name="connsiteY113" fmla="*/ 105416 h 1796541"/>
                <a:gd name="connsiteX114" fmla="*/ 762941 w 1732434"/>
                <a:gd name="connsiteY114" fmla="*/ 5682 h 1796541"/>
                <a:gd name="connsiteX115" fmla="*/ 777765 w 1732434"/>
                <a:gd name="connsiteY115" fmla="*/ 3337 h 1796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732434" h="1796541">
                  <a:moveTo>
                    <a:pt x="960437" y="1679357"/>
                  </a:moveTo>
                  <a:lnTo>
                    <a:pt x="1012288" y="1784015"/>
                  </a:lnTo>
                  <a:lnTo>
                    <a:pt x="955266" y="1793033"/>
                  </a:lnTo>
                  <a:lnTo>
                    <a:pt x="928575" y="1794430"/>
                  </a:lnTo>
                  <a:close/>
                  <a:moveTo>
                    <a:pt x="812352" y="1679357"/>
                  </a:moveTo>
                  <a:lnTo>
                    <a:pt x="844799" y="1796541"/>
                  </a:lnTo>
                  <a:lnTo>
                    <a:pt x="777765" y="1793033"/>
                  </a:lnTo>
                  <a:lnTo>
                    <a:pt x="757613" y="1789846"/>
                  </a:lnTo>
                  <a:close/>
                  <a:moveTo>
                    <a:pt x="1105665" y="1649118"/>
                  </a:moveTo>
                  <a:lnTo>
                    <a:pt x="1173995" y="1738518"/>
                  </a:lnTo>
                  <a:lnTo>
                    <a:pt x="1124638" y="1757238"/>
                  </a:lnTo>
                  <a:lnTo>
                    <a:pt x="1096162" y="1764826"/>
                  </a:lnTo>
                  <a:close/>
                  <a:moveTo>
                    <a:pt x="667124" y="1649118"/>
                  </a:moveTo>
                  <a:lnTo>
                    <a:pt x="677517" y="1775656"/>
                  </a:lnTo>
                  <a:lnTo>
                    <a:pt x="608393" y="1757238"/>
                  </a:lnTo>
                  <a:lnTo>
                    <a:pt x="589859" y="1750209"/>
                  </a:lnTo>
                  <a:close/>
                  <a:moveTo>
                    <a:pt x="1242477" y="1589793"/>
                  </a:moveTo>
                  <a:lnTo>
                    <a:pt x="1323971" y="1661598"/>
                  </a:lnTo>
                  <a:lnTo>
                    <a:pt x="1280264" y="1689113"/>
                  </a:lnTo>
                  <a:lnTo>
                    <a:pt x="1254378" y="1702036"/>
                  </a:lnTo>
                  <a:close/>
                  <a:moveTo>
                    <a:pt x="530311" y="1589793"/>
                  </a:moveTo>
                  <a:lnTo>
                    <a:pt x="516412" y="1720885"/>
                  </a:lnTo>
                  <a:lnTo>
                    <a:pt x="452766" y="1689113"/>
                  </a:lnTo>
                  <a:lnTo>
                    <a:pt x="432249" y="1676197"/>
                  </a:lnTo>
                  <a:close/>
                  <a:moveTo>
                    <a:pt x="1365595" y="1503669"/>
                  </a:moveTo>
                  <a:lnTo>
                    <a:pt x="1455455" y="1555461"/>
                  </a:lnTo>
                  <a:lnTo>
                    <a:pt x="1396528" y="1605843"/>
                  </a:lnTo>
                  <a:close/>
                  <a:moveTo>
                    <a:pt x="407194" y="1503669"/>
                  </a:moveTo>
                  <a:lnTo>
                    <a:pt x="368086" y="1632847"/>
                  </a:lnTo>
                  <a:lnTo>
                    <a:pt x="293585" y="1569148"/>
                  </a:lnTo>
                  <a:close/>
                  <a:moveTo>
                    <a:pt x="1470305" y="1394051"/>
                  </a:moveTo>
                  <a:lnTo>
                    <a:pt x="1566491" y="1425965"/>
                  </a:lnTo>
                  <a:lnTo>
                    <a:pt x="1518672" y="1486023"/>
                  </a:lnTo>
                  <a:close/>
                  <a:moveTo>
                    <a:pt x="302483" y="1394051"/>
                  </a:moveTo>
                  <a:lnTo>
                    <a:pt x="238301" y="1516095"/>
                  </a:lnTo>
                  <a:lnTo>
                    <a:pt x="174847" y="1436400"/>
                  </a:lnTo>
                  <a:close/>
                  <a:moveTo>
                    <a:pt x="1552573" y="1265161"/>
                  </a:moveTo>
                  <a:lnTo>
                    <a:pt x="1651473" y="1276653"/>
                  </a:lnTo>
                  <a:lnTo>
                    <a:pt x="1616102" y="1344182"/>
                  </a:lnTo>
                  <a:close/>
                  <a:moveTo>
                    <a:pt x="220216" y="1265161"/>
                  </a:moveTo>
                  <a:lnTo>
                    <a:pt x="132613" y="1374125"/>
                  </a:lnTo>
                  <a:lnTo>
                    <a:pt x="83839" y="1281008"/>
                  </a:lnTo>
                  <a:close/>
                  <a:moveTo>
                    <a:pt x="1708579" y="1112994"/>
                  </a:moveTo>
                  <a:lnTo>
                    <a:pt x="1695509" y="1165667"/>
                  </a:lnTo>
                  <a:lnTo>
                    <a:pt x="1687733" y="1187684"/>
                  </a:lnTo>
                  <a:lnTo>
                    <a:pt x="1609241" y="1121935"/>
                  </a:lnTo>
                  <a:close/>
                  <a:moveTo>
                    <a:pt x="23545" y="1109333"/>
                  </a:moveTo>
                  <a:lnTo>
                    <a:pt x="163548" y="1121935"/>
                  </a:lnTo>
                  <a:lnTo>
                    <a:pt x="54376" y="1213384"/>
                  </a:lnTo>
                  <a:lnTo>
                    <a:pt x="37522" y="1165667"/>
                  </a:lnTo>
                  <a:close/>
                  <a:moveTo>
                    <a:pt x="1732434" y="941281"/>
                  </a:moveTo>
                  <a:lnTo>
                    <a:pt x="1730053" y="990153"/>
                  </a:lnTo>
                  <a:lnTo>
                    <a:pt x="1726008" y="1017616"/>
                  </a:lnTo>
                  <a:lnTo>
                    <a:pt x="1638127" y="969899"/>
                  </a:lnTo>
                  <a:close/>
                  <a:moveTo>
                    <a:pt x="0" y="929035"/>
                  </a:moveTo>
                  <a:lnTo>
                    <a:pt x="134662" y="969899"/>
                  </a:lnTo>
                  <a:lnTo>
                    <a:pt x="9967" y="1037605"/>
                  </a:lnTo>
                  <a:lnTo>
                    <a:pt x="2978" y="990153"/>
                  </a:lnTo>
                  <a:close/>
                  <a:moveTo>
                    <a:pt x="1724426" y="768016"/>
                  </a:moveTo>
                  <a:lnTo>
                    <a:pt x="1730052" y="806217"/>
                  </a:lnTo>
                  <a:lnTo>
                    <a:pt x="1731860" y="843318"/>
                  </a:lnTo>
                  <a:lnTo>
                    <a:pt x="1638126" y="814874"/>
                  </a:lnTo>
                  <a:close/>
                  <a:moveTo>
                    <a:pt x="11549" y="748027"/>
                  </a:moveTo>
                  <a:lnTo>
                    <a:pt x="134662" y="814874"/>
                  </a:lnTo>
                  <a:lnTo>
                    <a:pt x="574" y="855564"/>
                  </a:lnTo>
                  <a:lnTo>
                    <a:pt x="2978" y="806217"/>
                  </a:lnTo>
                  <a:close/>
                  <a:moveTo>
                    <a:pt x="1684572" y="599737"/>
                  </a:moveTo>
                  <a:lnTo>
                    <a:pt x="1695509" y="630703"/>
                  </a:lnTo>
                  <a:lnTo>
                    <a:pt x="1705635" y="671515"/>
                  </a:lnTo>
                  <a:lnTo>
                    <a:pt x="1609241" y="662838"/>
                  </a:lnTo>
                  <a:close/>
                  <a:moveTo>
                    <a:pt x="57536" y="574037"/>
                  </a:moveTo>
                  <a:lnTo>
                    <a:pt x="163547" y="662838"/>
                  </a:lnTo>
                  <a:lnTo>
                    <a:pt x="26487" y="675175"/>
                  </a:lnTo>
                  <a:lnTo>
                    <a:pt x="37521" y="630703"/>
                  </a:lnTo>
                  <a:close/>
                  <a:moveTo>
                    <a:pt x="1612424" y="445167"/>
                  </a:moveTo>
                  <a:lnTo>
                    <a:pt x="1645747" y="508785"/>
                  </a:lnTo>
                  <a:lnTo>
                    <a:pt x="1552573" y="519612"/>
                  </a:lnTo>
                  <a:close/>
                  <a:moveTo>
                    <a:pt x="136291" y="415223"/>
                  </a:moveTo>
                  <a:lnTo>
                    <a:pt x="220216" y="519612"/>
                  </a:lnTo>
                  <a:lnTo>
                    <a:pt x="89565" y="504430"/>
                  </a:lnTo>
                  <a:close/>
                  <a:moveTo>
                    <a:pt x="1515000" y="305734"/>
                  </a:moveTo>
                  <a:lnTo>
                    <a:pt x="1559187" y="361232"/>
                  </a:lnTo>
                  <a:lnTo>
                    <a:pt x="1470305" y="390722"/>
                  </a:lnTo>
                  <a:close/>
                  <a:moveTo>
                    <a:pt x="241974" y="275662"/>
                  </a:moveTo>
                  <a:lnTo>
                    <a:pt x="302483" y="390722"/>
                  </a:lnTo>
                  <a:lnTo>
                    <a:pt x="182151" y="350797"/>
                  </a:lnTo>
                  <a:close/>
                  <a:moveTo>
                    <a:pt x="1393739" y="188142"/>
                  </a:moveTo>
                  <a:lnTo>
                    <a:pt x="1447353" y="233982"/>
                  </a:lnTo>
                  <a:lnTo>
                    <a:pt x="1365595" y="281104"/>
                  </a:lnTo>
                  <a:close/>
                  <a:moveTo>
                    <a:pt x="370875" y="161139"/>
                  </a:moveTo>
                  <a:lnTo>
                    <a:pt x="407194" y="281104"/>
                  </a:lnTo>
                  <a:lnTo>
                    <a:pt x="301687" y="220294"/>
                  </a:lnTo>
                  <a:close/>
                  <a:moveTo>
                    <a:pt x="1253211" y="93752"/>
                  </a:moveTo>
                  <a:lnTo>
                    <a:pt x="1280265" y="107257"/>
                  </a:lnTo>
                  <a:lnTo>
                    <a:pt x="1316295" y="129939"/>
                  </a:lnTo>
                  <a:lnTo>
                    <a:pt x="1242478" y="194980"/>
                  </a:lnTo>
                  <a:close/>
                  <a:moveTo>
                    <a:pt x="517581" y="74903"/>
                  </a:moveTo>
                  <a:lnTo>
                    <a:pt x="530312" y="194980"/>
                  </a:lnTo>
                  <a:lnTo>
                    <a:pt x="439927" y="115341"/>
                  </a:lnTo>
                  <a:lnTo>
                    <a:pt x="452767" y="107257"/>
                  </a:lnTo>
                  <a:close/>
                  <a:moveTo>
                    <a:pt x="1097136" y="31804"/>
                  </a:moveTo>
                  <a:lnTo>
                    <a:pt x="1124638" y="39132"/>
                  </a:lnTo>
                  <a:lnTo>
                    <a:pt x="1167123" y="55246"/>
                  </a:lnTo>
                  <a:lnTo>
                    <a:pt x="1105665" y="135655"/>
                  </a:lnTo>
                  <a:close/>
                  <a:moveTo>
                    <a:pt x="676543" y="20973"/>
                  </a:moveTo>
                  <a:lnTo>
                    <a:pt x="667124" y="135655"/>
                  </a:lnTo>
                  <a:lnTo>
                    <a:pt x="596731" y="43555"/>
                  </a:lnTo>
                  <a:lnTo>
                    <a:pt x="608393" y="39132"/>
                  </a:lnTo>
                  <a:close/>
                  <a:moveTo>
                    <a:pt x="931833" y="2111"/>
                  </a:moveTo>
                  <a:lnTo>
                    <a:pt x="955266" y="3337"/>
                  </a:lnTo>
                  <a:lnTo>
                    <a:pt x="1006960" y="11512"/>
                  </a:lnTo>
                  <a:lnTo>
                    <a:pt x="960437" y="105416"/>
                  </a:lnTo>
                  <a:close/>
                  <a:moveTo>
                    <a:pt x="841541" y="0"/>
                  </a:moveTo>
                  <a:lnTo>
                    <a:pt x="812352" y="105416"/>
                  </a:lnTo>
                  <a:lnTo>
                    <a:pt x="762941" y="5682"/>
                  </a:lnTo>
                  <a:lnTo>
                    <a:pt x="777765" y="3337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1350"/>
            </a:p>
          </p:txBody>
        </p:sp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54F06E63-9DB3-40AD-8C92-4F7BEDBFA7E1}"/>
                </a:ext>
              </a:extLst>
            </p:cNvPr>
            <p:cNvSpPr/>
            <p:nvPr/>
          </p:nvSpPr>
          <p:spPr>
            <a:xfrm>
              <a:off x="4854170" y="886734"/>
              <a:ext cx="1051330" cy="1286623"/>
            </a:xfrm>
            <a:prstGeom prst="ellips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1350"/>
            </a:p>
          </p:txBody>
        </p:sp>
      </p:grpSp>
      <p:sp>
        <p:nvSpPr>
          <p:cNvPr id="317" name="Rectangle: Rounded Corners 316">
            <a:extLst>
              <a:ext uri="{FF2B5EF4-FFF2-40B4-BE49-F238E27FC236}">
                <a16:creationId xmlns:a16="http://schemas.microsoft.com/office/drawing/2014/main" id="{231A700F-82C6-406E-8355-8C20B39A6931}"/>
              </a:ext>
            </a:extLst>
          </p:cNvPr>
          <p:cNvSpPr/>
          <p:nvPr/>
        </p:nvSpPr>
        <p:spPr>
          <a:xfrm rot="16200000" flipV="1">
            <a:off x="2110796" y="3816868"/>
            <a:ext cx="897907" cy="40859"/>
          </a:xfrm>
          <a:prstGeom prst="roundRect">
            <a:avLst>
              <a:gd name="adj" fmla="val 7317"/>
            </a:avLst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350"/>
          </a:p>
        </p:txBody>
      </p: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F1B6844E-2BC3-4BCD-9BD1-B4023602BC6B}"/>
              </a:ext>
            </a:extLst>
          </p:cNvPr>
          <p:cNvGrpSpPr/>
          <p:nvPr/>
        </p:nvGrpSpPr>
        <p:grpSpPr>
          <a:xfrm>
            <a:off x="1942426" y="3316364"/>
            <a:ext cx="221047" cy="303883"/>
            <a:chOff x="4854170" y="886734"/>
            <a:chExt cx="1051330" cy="1286623"/>
          </a:xfrm>
        </p:grpSpPr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A48A8375-8989-4293-A406-50C57A941F12}"/>
                </a:ext>
              </a:extLst>
            </p:cNvPr>
            <p:cNvSpPr/>
            <p:nvPr/>
          </p:nvSpPr>
          <p:spPr>
            <a:xfrm>
              <a:off x="5055165" y="1082633"/>
              <a:ext cx="676946" cy="870159"/>
            </a:xfrm>
            <a:custGeom>
              <a:avLst/>
              <a:gdLst>
                <a:gd name="connsiteX0" fmla="*/ 868018 w 1736036"/>
                <a:gd name="connsiteY0" fmla="*/ 0 h 1798984"/>
                <a:gd name="connsiteX1" fmla="*/ 933335 w 1736036"/>
                <a:gd name="connsiteY1" fmla="*/ 3418 h 1798984"/>
                <a:gd name="connsiteX2" fmla="*/ 961939 w 1736036"/>
                <a:gd name="connsiteY2" fmla="*/ 106723 h 1798984"/>
                <a:gd name="connsiteX3" fmla="*/ 1008462 w 1736036"/>
                <a:gd name="connsiteY3" fmla="*/ 12819 h 1798984"/>
                <a:gd name="connsiteX4" fmla="*/ 1042954 w 1736036"/>
                <a:gd name="connsiteY4" fmla="*/ 18274 h 1798984"/>
                <a:gd name="connsiteX5" fmla="*/ 1098638 w 1736036"/>
                <a:gd name="connsiteY5" fmla="*/ 33111 h 1798984"/>
                <a:gd name="connsiteX6" fmla="*/ 1107167 w 1736036"/>
                <a:gd name="connsiteY6" fmla="*/ 136962 h 1798984"/>
                <a:gd name="connsiteX7" fmla="*/ 1168625 w 1736036"/>
                <a:gd name="connsiteY7" fmla="*/ 56553 h 1798984"/>
                <a:gd name="connsiteX8" fmla="*/ 1205890 w 1736036"/>
                <a:gd name="connsiteY8" fmla="*/ 70687 h 1798984"/>
                <a:gd name="connsiteX9" fmla="*/ 1254713 w 1736036"/>
                <a:gd name="connsiteY9" fmla="*/ 95059 h 1798984"/>
                <a:gd name="connsiteX10" fmla="*/ 1243980 w 1736036"/>
                <a:gd name="connsiteY10" fmla="*/ 196287 h 1798984"/>
                <a:gd name="connsiteX11" fmla="*/ 1317797 w 1736036"/>
                <a:gd name="connsiteY11" fmla="*/ 131246 h 1798984"/>
                <a:gd name="connsiteX12" fmla="*/ 1353335 w 1736036"/>
                <a:gd name="connsiteY12" fmla="*/ 153619 h 1798984"/>
                <a:gd name="connsiteX13" fmla="*/ 1395242 w 1736036"/>
                <a:gd name="connsiteY13" fmla="*/ 189449 h 1798984"/>
                <a:gd name="connsiteX14" fmla="*/ 1367098 w 1736036"/>
                <a:gd name="connsiteY14" fmla="*/ 282411 h 1798984"/>
                <a:gd name="connsiteX15" fmla="*/ 1448856 w 1736036"/>
                <a:gd name="connsiteY15" fmla="*/ 235289 h 1798984"/>
                <a:gd name="connsiteX16" fmla="*/ 1481799 w 1736036"/>
                <a:gd name="connsiteY16" fmla="*/ 263455 h 1798984"/>
                <a:gd name="connsiteX17" fmla="*/ 1516503 w 1736036"/>
                <a:gd name="connsiteY17" fmla="*/ 307041 h 1798984"/>
                <a:gd name="connsiteX18" fmla="*/ 1471808 w 1736036"/>
                <a:gd name="connsiteY18" fmla="*/ 392029 h 1798984"/>
                <a:gd name="connsiteX19" fmla="*/ 1560690 w 1736036"/>
                <a:gd name="connsiteY19" fmla="*/ 362539 h 1798984"/>
                <a:gd name="connsiteX20" fmla="*/ 1587792 w 1736036"/>
                <a:gd name="connsiteY20" fmla="*/ 396577 h 1798984"/>
                <a:gd name="connsiteX21" fmla="*/ 1613927 w 1736036"/>
                <a:gd name="connsiteY21" fmla="*/ 446474 h 1798984"/>
                <a:gd name="connsiteX22" fmla="*/ 1554076 w 1736036"/>
                <a:gd name="connsiteY22" fmla="*/ 520919 h 1798984"/>
                <a:gd name="connsiteX23" fmla="*/ 1647250 w 1736036"/>
                <a:gd name="connsiteY23" fmla="*/ 510092 h 1798984"/>
                <a:gd name="connsiteX24" fmla="*/ 1667823 w 1736036"/>
                <a:gd name="connsiteY24" fmla="*/ 549369 h 1798984"/>
                <a:gd name="connsiteX25" fmla="*/ 1686075 w 1736036"/>
                <a:gd name="connsiteY25" fmla="*/ 601044 h 1798984"/>
                <a:gd name="connsiteX26" fmla="*/ 1610744 w 1736036"/>
                <a:gd name="connsiteY26" fmla="*/ 664145 h 1798984"/>
                <a:gd name="connsiteX27" fmla="*/ 1707138 w 1736036"/>
                <a:gd name="connsiteY27" fmla="*/ 672822 h 1798984"/>
                <a:gd name="connsiteX28" fmla="*/ 1718401 w 1736036"/>
                <a:gd name="connsiteY28" fmla="*/ 718213 h 1798984"/>
                <a:gd name="connsiteX29" fmla="*/ 1725929 w 1736036"/>
                <a:gd name="connsiteY29" fmla="*/ 769323 h 1798984"/>
                <a:gd name="connsiteX30" fmla="*/ 1639629 w 1736036"/>
                <a:gd name="connsiteY30" fmla="*/ 816181 h 1798984"/>
                <a:gd name="connsiteX31" fmla="*/ 1733363 w 1736036"/>
                <a:gd name="connsiteY31" fmla="*/ 844625 h 1798984"/>
                <a:gd name="connsiteX32" fmla="*/ 1736036 w 1736036"/>
                <a:gd name="connsiteY32" fmla="*/ 899492 h 1798984"/>
                <a:gd name="connsiteX33" fmla="*/ 1733936 w 1736036"/>
                <a:gd name="connsiteY33" fmla="*/ 942588 h 1798984"/>
                <a:gd name="connsiteX34" fmla="*/ 1639629 w 1736036"/>
                <a:gd name="connsiteY34" fmla="*/ 971206 h 1798984"/>
                <a:gd name="connsiteX35" fmla="*/ 1727510 w 1736036"/>
                <a:gd name="connsiteY35" fmla="*/ 1018923 h 1798984"/>
                <a:gd name="connsiteX36" fmla="*/ 1718401 w 1736036"/>
                <a:gd name="connsiteY36" fmla="*/ 1080771 h 1798984"/>
                <a:gd name="connsiteX37" fmla="*/ 1710082 w 1736036"/>
                <a:gd name="connsiteY37" fmla="*/ 1114301 h 1798984"/>
                <a:gd name="connsiteX38" fmla="*/ 1610744 w 1736036"/>
                <a:gd name="connsiteY38" fmla="*/ 1123242 h 1798984"/>
                <a:gd name="connsiteX39" fmla="*/ 1689236 w 1736036"/>
                <a:gd name="connsiteY39" fmla="*/ 1188991 h 1798984"/>
                <a:gd name="connsiteX40" fmla="*/ 1667823 w 1736036"/>
                <a:gd name="connsiteY40" fmla="*/ 1249615 h 1798984"/>
                <a:gd name="connsiteX41" fmla="*/ 1652976 w 1736036"/>
                <a:gd name="connsiteY41" fmla="*/ 1277960 h 1798984"/>
                <a:gd name="connsiteX42" fmla="*/ 1554076 w 1736036"/>
                <a:gd name="connsiteY42" fmla="*/ 1266468 h 1798984"/>
                <a:gd name="connsiteX43" fmla="*/ 1617605 w 1736036"/>
                <a:gd name="connsiteY43" fmla="*/ 1345489 h 1798984"/>
                <a:gd name="connsiteX44" fmla="*/ 1587792 w 1736036"/>
                <a:gd name="connsiteY44" fmla="*/ 1402407 h 1798984"/>
                <a:gd name="connsiteX45" fmla="*/ 1567994 w 1736036"/>
                <a:gd name="connsiteY45" fmla="*/ 1427272 h 1798984"/>
                <a:gd name="connsiteX46" fmla="*/ 1471808 w 1736036"/>
                <a:gd name="connsiteY46" fmla="*/ 1395358 h 1798984"/>
                <a:gd name="connsiteX47" fmla="*/ 1520175 w 1736036"/>
                <a:gd name="connsiteY47" fmla="*/ 1487330 h 1798984"/>
                <a:gd name="connsiteX48" fmla="*/ 1481799 w 1736036"/>
                <a:gd name="connsiteY48" fmla="*/ 1535529 h 1798984"/>
                <a:gd name="connsiteX49" fmla="*/ 1456958 w 1736036"/>
                <a:gd name="connsiteY49" fmla="*/ 1556768 h 1798984"/>
                <a:gd name="connsiteX50" fmla="*/ 1367098 w 1736036"/>
                <a:gd name="connsiteY50" fmla="*/ 1504976 h 1798984"/>
                <a:gd name="connsiteX51" fmla="*/ 1398031 w 1736036"/>
                <a:gd name="connsiteY51" fmla="*/ 1607150 h 1798984"/>
                <a:gd name="connsiteX52" fmla="*/ 1353335 w 1736036"/>
                <a:gd name="connsiteY52" fmla="*/ 1645365 h 1798984"/>
                <a:gd name="connsiteX53" fmla="*/ 1325474 w 1736036"/>
                <a:gd name="connsiteY53" fmla="*/ 1662905 h 1798984"/>
                <a:gd name="connsiteX54" fmla="*/ 1243980 w 1736036"/>
                <a:gd name="connsiteY54" fmla="*/ 1591100 h 1798984"/>
                <a:gd name="connsiteX55" fmla="*/ 1255881 w 1736036"/>
                <a:gd name="connsiteY55" fmla="*/ 1703343 h 1798984"/>
                <a:gd name="connsiteX56" fmla="*/ 1205890 w 1736036"/>
                <a:gd name="connsiteY56" fmla="*/ 1728298 h 1798984"/>
                <a:gd name="connsiteX57" fmla="*/ 1175497 w 1736036"/>
                <a:gd name="connsiteY57" fmla="*/ 1739825 h 1798984"/>
                <a:gd name="connsiteX58" fmla="*/ 1107167 w 1736036"/>
                <a:gd name="connsiteY58" fmla="*/ 1650425 h 1798984"/>
                <a:gd name="connsiteX59" fmla="*/ 1097664 w 1736036"/>
                <a:gd name="connsiteY59" fmla="*/ 1766133 h 1798984"/>
                <a:gd name="connsiteX60" fmla="*/ 1042954 w 1736036"/>
                <a:gd name="connsiteY60" fmla="*/ 1780710 h 1798984"/>
                <a:gd name="connsiteX61" fmla="*/ 1013790 w 1736036"/>
                <a:gd name="connsiteY61" fmla="*/ 1785322 h 1798984"/>
                <a:gd name="connsiteX62" fmla="*/ 961939 w 1736036"/>
                <a:gd name="connsiteY62" fmla="*/ 1680664 h 1798984"/>
                <a:gd name="connsiteX63" fmla="*/ 930077 w 1736036"/>
                <a:gd name="connsiteY63" fmla="*/ 1795737 h 1798984"/>
                <a:gd name="connsiteX64" fmla="*/ 868018 w 1736036"/>
                <a:gd name="connsiteY64" fmla="*/ 1798984 h 1798984"/>
                <a:gd name="connsiteX65" fmla="*/ 846302 w 1736036"/>
                <a:gd name="connsiteY65" fmla="*/ 1797848 h 1798984"/>
                <a:gd name="connsiteX66" fmla="*/ 813855 w 1736036"/>
                <a:gd name="connsiteY66" fmla="*/ 1680664 h 1798984"/>
                <a:gd name="connsiteX67" fmla="*/ 759116 w 1736036"/>
                <a:gd name="connsiteY67" fmla="*/ 1791153 h 1798984"/>
                <a:gd name="connsiteX68" fmla="*/ 693082 w 1736036"/>
                <a:gd name="connsiteY68" fmla="*/ 1780710 h 1798984"/>
                <a:gd name="connsiteX69" fmla="*/ 679020 w 1736036"/>
                <a:gd name="connsiteY69" fmla="*/ 1776963 h 1798984"/>
                <a:gd name="connsiteX70" fmla="*/ 668627 w 1736036"/>
                <a:gd name="connsiteY70" fmla="*/ 1650425 h 1798984"/>
                <a:gd name="connsiteX71" fmla="*/ 591362 w 1736036"/>
                <a:gd name="connsiteY71" fmla="*/ 1751516 h 1798984"/>
                <a:gd name="connsiteX72" fmla="*/ 530146 w 1736036"/>
                <a:gd name="connsiteY72" fmla="*/ 1728298 h 1798984"/>
                <a:gd name="connsiteX73" fmla="*/ 517915 w 1736036"/>
                <a:gd name="connsiteY73" fmla="*/ 1722192 h 1798984"/>
                <a:gd name="connsiteX74" fmla="*/ 531814 w 1736036"/>
                <a:gd name="connsiteY74" fmla="*/ 1591100 h 1798984"/>
                <a:gd name="connsiteX75" fmla="*/ 433752 w 1736036"/>
                <a:gd name="connsiteY75" fmla="*/ 1677504 h 1798984"/>
                <a:gd name="connsiteX76" fmla="*/ 382701 w 1736036"/>
                <a:gd name="connsiteY76" fmla="*/ 1645365 h 1798984"/>
                <a:gd name="connsiteX77" fmla="*/ 369588 w 1736036"/>
                <a:gd name="connsiteY77" fmla="*/ 1634154 h 1798984"/>
                <a:gd name="connsiteX78" fmla="*/ 408696 w 1736036"/>
                <a:gd name="connsiteY78" fmla="*/ 1504976 h 1798984"/>
                <a:gd name="connsiteX79" fmla="*/ 295087 w 1736036"/>
                <a:gd name="connsiteY79" fmla="*/ 1570455 h 1798984"/>
                <a:gd name="connsiteX80" fmla="*/ 254237 w 1736036"/>
                <a:gd name="connsiteY80" fmla="*/ 1535529 h 1798984"/>
                <a:gd name="connsiteX81" fmla="*/ 239804 w 1736036"/>
                <a:gd name="connsiteY81" fmla="*/ 1517402 h 1798984"/>
                <a:gd name="connsiteX82" fmla="*/ 303986 w 1736036"/>
                <a:gd name="connsiteY82" fmla="*/ 1395358 h 1798984"/>
                <a:gd name="connsiteX83" fmla="*/ 176350 w 1736036"/>
                <a:gd name="connsiteY83" fmla="*/ 1437707 h 1798984"/>
                <a:gd name="connsiteX84" fmla="*/ 148244 w 1736036"/>
                <a:gd name="connsiteY84" fmla="*/ 1402407 h 1798984"/>
                <a:gd name="connsiteX85" fmla="*/ 134115 w 1736036"/>
                <a:gd name="connsiteY85" fmla="*/ 1375432 h 1798984"/>
                <a:gd name="connsiteX86" fmla="*/ 221718 w 1736036"/>
                <a:gd name="connsiteY86" fmla="*/ 1266468 h 1798984"/>
                <a:gd name="connsiteX87" fmla="*/ 85341 w 1736036"/>
                <a:gd name="connsiteY87" fmla="*/ 1282315 h 1798984"/>
                <a:gd name="connsiteX88" fmla="*/ 68213 w 1736036"/>
                <a:gd name="connsiteY88" fmla="*/ 1249615 h 1798984"/>
                <a:gd name="connsiteX89" fmla="*/ 55878 w 1736036"/>
                <a:gd name="connsiteY89" fmla="*/ 1214691 h 1798984"/>
                <a:gd name="connsiteX90" fmla="*/ 165050 w 1736036"/>
                <a:gd name="connsiteY90" fmla="*/ 1123242 h 1798984"/>
                <a:gd name="connsiteX91" fmla="*/ 25047 w 1736036"/>
                <a:gd name="connsiteY91" fmla="*/ 1110640 h 1798984"/>
                <a:gd name="connsiteX92" fmla="*/ 17635 w 1736036"/>
                <a:gd name="connsiteY92" fmla="*/ 1080771 h 1798984"/>
                <a:gd name="connsiteX93" fmla="*/ 11470 w 1736036"/>
                <a:gd name="connsiteY93" fmla="*/ 1038912 h 1798984"/>
                <a:gd name="connsiteX94" fmla="*/ 136165 w 1736036"/>
                <a:gd name="connsiteY94" fmla="*/ 971206 h 1798984"/>
                <a:gd name="connsiteX95" fmla="*/ 1503 w 1736036"/>
                <a:gd name="connsiteY95" fmla="*/ 930342 h 1798984"/>
                <a:gd name="connsiteX96" fmla="*/ 0 w 1736036"/>
                <a:gd name="connsiteY96" fmla="*/ 899492 h 1798984"/>
                <a:gd name="connsiteX97" fmla="*/ 2077 w 1736036"/>
                <a:gd name="connsiteY97" fmla="*/ 856871 h 1798984"/>
                <a:gd name="connsiteX98" fmla="*/ 136165 w 1736036"/>
                <a:gd name="connsiteY98" fmla="*/ 816181 h 1798984"/>
                <a:gd name="connsiteX99" fmla="*/ 13052 w 1736036"/>
                <a:gd name="connsiteY99" fmla="*/ 749334 h 1798984"/>
                <a:gd name="connsiteX100" fmla="*/ 17635 w 1736036"/>
                <a:gd name="connsiteY100" fmla="*/ 718213 h 1798984"/>
                <a:gd name="connsiteX101" fmla="*/ 27990 w 1736036"/>
                <a:gd name="connsiteY101" fmla="*/ 676482 h 1798984"/>
                <a:gd name="connsiteX102" fmla="*/ 165050 w 1736036"/>
                <a:gd name="connsiteY102" fmla="*/ 664145 h 1798984"/>
                <a:gd name="connsiteX103" fmla="*/ 59039 w 1736036"/>
                <a:gd name="connsiteY103" fmla="*/ 575344 h 1798984"/>
                <a:gd name="connsiteX104" fmla="*/ 68213 w 1736036"/>
                <a:gd name="connsiteY104" fmla="*/ 549369 h 1798984"/>
                <a:gd name="connsiteX105" fmla="*/ 91067 w 1736036"/>
                <a:gd name="connsiteY105" fmla="*/ 505737 h 1798984"/>
                <a:gd name="connsiteX106" fmla="*/ 221718 w 1736036"/>
                <a:gd name="connsiteY106" fmla="*/ 520919 h 1798984"/>
                <a:gd name="connsiteX107" fmla="*/ 137793 w 1736036"/>
                <a:gd name="connsiteY107" fmla="*/ 416530 h 1798984"/>
                <a:gd name="connsiteX108" fmla="*/ 148244 w 1736036"/>
                <a:gd name="connsiteY108" fmla="*/ 396577 h 1798984"/>
                <a:gd name="connsiteX109" fmla="*/ 183654 w 1736036"/>
                <a:gd name="connsiteY109" fmla="*/ 352104 h 1798984"/>
                <a:gd name="connsiteX110" fmla="*/ 303986 w 1736036"/>
                <a:gd name="connsiteY110" fmla="*/ 392029 h 1798984"/>
                <a:gd name="connsiteX111" fmla="*/ 243477 w 1736036"/>
                <a:gd name="connsiteY111" fmla="*/ 276969 h 1798984"/>
                <a:gd name="connsiteX112" fmla="*/ 254237 w 1736036"/>
                <a:gd name="connsiteY112" fmla="*/ 263455 h 1798984"/>
                <a:gd name="connsiteX113" fmla="*/ 303189 w 1736036"/>
                <a:gd name="connsiteY113" fmla="*/ 221601 h 1798984"/>
                <a:gd name="connsiteX114" fmla="*/ 408696 w 1736036"/>
                <a:gd name="connsiteY114" fmla="*/ 282411 h 1798984"/>
                <a:gd name="connsiteX115" fmla="*/ 372377 w 1736036"/>
                <a:gd name="connsiteY115" fmla="*/ 162446 h 1798984"/>
                <a:gd name="connsiteX116" fmla="*/ 382701 w 1736036"/>
                <a:gd name="connsiteY116" fmla="*/ 153619 h 1798984"/>
                <a:gd name="connsiteX117" fmla="*/ 441429 w 1736036"/>
                <a:gd name="connsiteY117" fmla="*/ 116648 h 1798984"/>
                <a:gd name="connsiteX118" fmla="*/ 531814 w 1736036"/>
                <a:gd name="connsiteY118" fmla="*/ 196287 h 1798984"/>
                <a:gd name="connsiteX119" fmla="*/ 519083 w 1736036"/>
                <a:gd name="connsiteY119" fmla="*/ 76210 h 1798984"/>
                <a:gd name="connsiteX120" fmla="*/ 530146 w 1736036"/>
                <a:gd name="connsiteY120" fmla="*/ 70687 h 1798984"/>
                <a:gd name="connsiteX121" fmla="*/ 598234 w 1736036"/>
                <a:gd name="connsiteY121" fmla="*/ 44862 h 1798984"/>
                <a:gd name="connsiteX122" fmla="*/ 668627 w 1736036"/>
                <a:gd name="connsiteY122" fmla="*/ 136962 h 1798984"/>
                <a:gd name="connsiteX123" fmla="*/ 678046 w 1736036"/>
                <a:gd name="connsiteY123" fmla="*/ 22280 h 1798984"/>
                <a:gd name="connsiteX124" fmla="*/ 693082 w 1736036"/>
                <a:gd name="connsiteY124" fmla="*/ 18274 h 1798984"/>
                <a:gd name="connsiteX125" fmla="*/ 764444 w 1736036"/>
                <a:gd name="connsiteY125" fmla="*/ 6989 h 1798984"/>
                <a:gd name="connsiteX126" fmla="*/ 813855 w 1736036"/>
                <a:gd name="connsiteY126" fmla="*/ 106723 h 1798984"/>
                <a:gd name="connsiteX127" fmla="*/ 843044 w 1736036"/>
                <a:gd name="connsiteY127" fmla="*/ 1307 h 1798984"/>
                <a:gd name="connsiteX128" fmla="*/ 868018 w 1736036"/>
                <a:gd name="connsiteY128" fmla="*/ 0 h 179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1736036" h="1798984">
                  <a:moveTo>
                    <a:pt x="868018" y="0"/>
                  </a:moveTo>
                  <a:lnTo>
                    <a:pt x="933335" y="3418"/>
                  </a:lnTo>
                  <a:lnTo>
                    <a:pt x="961939" y="106723"/>
                  </a:lnTo>
                  <a:lnTo>
                    <a:pt x="1008462" y="12819"/>
                  </a:lnTo>
                  <a:lnTo>
                    <a:pt x="1042954" y="18274"/>
                  </a:lnTo>
                  <a:lnTo>
                    <a:pt x="1098638" y="33111"/>
                  </a:lnTo>
                  <a:lnTo>
                    <a:pt x="1107167" y="136962"/>
                  </a:lnTo>
                  <a:lnTo>
                    <a:pt x="1168625" y="56553"/>
                  </a:lnTo>
                  <a:lnTo>
                    <a:pt x="1205890" y="70687"/>
                  </a:lnTo>
                  <a:lnTo>
                    <a:pt x="1254713" y="95059"/>
                  </a:lnTo>
                  <a:lnTo>
                    <a:pt x="1243980" y="196287"/>
                  </a:lnTo>
                  <a:lnTo>
                    <a:pt x="1317797" y="131246"/>
                  </a:lnTo>
                  <a:lnTo>
                    <a:pt x="1353335" y="153619"/>
                  </a:lnTo>
                  <a:lnTo>
                    <a:pt x="1395242" y="189449"/>
                  </a:lnTo>
                  <a:lnTo>
                    <a:pt x="1367098" y="282411"/>
                  </a:lnTo>
                  <a:lnTo>
                    <a:pt x="1448856" y="235289"/>
                  </a:lnTo>
                  <a:lnTo>
                    <a:pt x="1481799" y="263455"/>
                  </a:lnTo>
                  <a:lnTo>
                    <a:pt x="1516503" y="307041"/>
                  </a:lnTo>
                  <a:lnTo>
                    <a:pt x="1471808" y="392029"/>
                  </a:lnTo>
                  <a:lnTo>
                    <a:pt x="1560690" y="362539"/>
                  </a:lnTo>
                  <a:lnTo>
                    <a:pt x="1587792" y="396577"/>
                  </a:lnTo>
                  <a:lnTo>
                    <a:pt x="1613927" y="446474"/>
                  </a:lnTo>
                  <a:lnTo>
                    <a:pt x="1554076" y="520919"/>
                  </a:lnTo>
                  <a:lnTo>
                    <a:pt x="1647250" y="510092"/>
                  </a:lnTo>
                  <a:lnTo>
                    <a:pt x="1667823" y="549369"/>
                  </a:lnTo>
                  <a:lnTo>
                    <a:pt x="1686075" y="601044"/>
                  </a:lnTo>
                  <a:lnTo>
                    <a:pt x="1610744" y="664145"/>
                  </a:lnTo>
                  <a:lnTo>
                    <a:pt x="1707138" y="672822"/>
                  </a:lnTo>
                  <a:lnTo>
                    <a:pt x="1718401" y="718213"/>
                  </a:lnTo>
                  <a:lnTo>
                    <a:pt x="1725929" y="769323"/>
                  </a:lnTo>
                  <a:lnTo>
                    <a:pt x="1639629" y="816181"/>
                  </a:lnTo>
                  <a:lnTo>
                    <a:pt x="1733363" y="844625"/>
                  </a:lnTo>
                  <a:lnTo>
                    <a:pt x="1736036" y="899492"/>
                  </a:lnTo>
                  <a:lnTo>
                    <a:pt x="1733936" y="942588"/>
                  </a:lnTo>
                  <a:lnTo>
                    <a:pt x="1639629" y="971206"/>
                  </a:lnTo>
                  <a:lnTo>
                    <a:pt x="1727510" y="1018923"/>
                  </a:lnTo>
                  <a:lnTo>
                    <a:pt x="1718401" y="1080771"/>
                  </a:lnTo>
                  <a:lnTo>
                    <a:pt x="1710082" y="1114301"/>
                  </a:lnTo>
                  <a:lnTo>
                    <a:pt x="1610744" y="1123242"/>
                  </a:lnTo>
                  <a:lnTo>
                    <a:pt x="1689236" y="1188991"/>
                  </a:lnTo>
                  <a:lnTo>
                    <a:pt x="1667823" y="1249615"/>
                  </a:lnTo>
                  <a:lnTo>
                    <a:pt x="1652976" y="1277960"/>
                  </a:lnTo>
                  <a:lnTo>
                    <a:pt x="1554076" y="1266468"/>
                  </a:lnTo>
                  <a:lnTo>
                    <a:pt x="1617605" y="1345489"/>
                  </a:lnTo>
                  <a:lnTo>
                    <a:pt x="1587792" y="1402407"/>
                  </a:lnTo>
                  <a:lnTo>
                    <a:pt x="1567994" y="1427272"/>
                  </a:lnTo>
                  <a:lnTo>
                    <a:pt x="1471808" y="1395358"/>
                  </a:lnTo>
                  <a:lnTo>
                    <a:pt x="1520175" y="1487330"/>
                  </a:lnTo>
                  <a:lnTo>
                    <a:pt x="1481799" y="1535529"/>
                  </a:lnTo>
                  <a:lnTo>
                    <a:pt x="1456958" y="1556768"/>
                  </a:lnTo>
                  <a:lnTo>
                    <a:pt x="1367098" y="1504976"/>
                  </a:lnTo>
                  <a:lnTo>
                    <a:pt x="1398031" y="1607150"/>
                  </a:lnTo>
                  <a:lnTo>
                    <a:pt x="1353335" y="1645365"/>
                  </a:lnTo>
                  <a:lnTo>
                    <a:pt x="1325474" y="1662905"/>
                  </a:lnTo>
                  <a:lnTo>
                    <a:pt x="1243980" y="1591100"/>
                  </a:lnTo>
                  <a:lnTo>
                    <a:pt x="1255881" y="1703343"/>
                  </a:lnTo>
                  <a:lnTo>
                    <a:pt x="1205890" y="1728298"/>
                  </a:lnTo>
                  <a:lnTo>
                    <a:pt x="1175497" y="1739825"/>
                  </a:lnTo>
                  <a:lnTo>
                    <a:pt x="1107167" y="1650425"/>
                  </a:lnTo>
                  <a:lnTo>
                    <a:pt x="1097664" y="1766133"/>
                  </a:lnTo>
                  <a:lnTo>
                    <a:pt x="1042954" y="1780710"/>
                  </a:lnTo>
                  <a:lnTo>
                    <a:pt x="1013790" y="1785322"/>
                  </a:lnTo>
                  <a:lnTo>
                    <a:pt x="961939" y="1680664"/>
                  </a:lnTo>
                  <a:lnTo>
                    <a:pt x="930077" y="1795737"/>
                  </a:lnTo>
                  <a:lnTo>
                    <a:pt x="868018" y="1798984"/>
                  </a:lnTo>
                  <a:lnTo>
                    <a:pt x="846302" y="1797848"/>
                  </a:lnTo>
                  <a:lnTo>
                    <a:pt x="813855" y="1680664"/>
                  </a:lnTo>
                  <a:lnTo>
                    <a:pt x="759116" y="1791153"/>
                  </a:lnTo>
                  <a:lnTo>
                    <a:pt x="693082" y="1780710"/>
                  </a:lnTo>
                  <a:lnTo>
                    <a:pt x="679020" y="1776963"/>
                  </a:lnTo>
                  <a:lnTo>
                    <a:pt x="668627" y="1650425"/>
                  </a:lnTo>
                  <a:lnTo>
                    <a:pt x="591362" y="1751516"/>
                  </a:lnTo>
                  <a:lnTo>
                    <a:pt x="530146" y="1728298"/>
                  </a:lnTo>
                  <a:lnTo>
                    <a:pt x="517915" y="1722192"/>
                  </a:lnTo>
                  <a:lnTo>
                    <a:pt x="531814" y="1591100"/>
                  </a:lnTo>
                  <a:lnTo>
                    <a:pt x="433752" y="1677504"/>
                  </a:lnTo>
                  <a:lnTo>
                    <a:pt x="382701" y="1645365"/>
                  </a:lnTo>
                  <a:lnTo>
                    <a:pt x="369588" y="1634154"/>
                  </a:lnTo>
                  <a:lnTo>
                    <a:pt x="408696" y="1504976"/>
                  </a:lnTo>
                  <a:lnTo>
                    <a:pt x="295087" y="1570455"/>
                  </a:lnTo>
                  <a:lnTo>
                    <a:pt x="254237" y="1535529"/>
                  </a:lnTo>
                  <a:lnTo>
                    <a:pt x="239804" y="1517402"/>
                  </a:lnTo>
                  <a:lnTo>
                    <a:pt x="303986" y="1395358"/>
                  </a:lnTo>
                  <a:lnTo>
                    <a:pt x="176350" y="1437707"/>
                  </a:lnTo>
                  <a:lnTo>
                    <a:pt x="148244" y="1402407"/>
                  </a:lnTo>
                  <a:lnTo>
                    <a:pt x="134115" y="1375432"/>
                  </a:lnTo>
                  <a:lnTo>
                    <a:pt x="221718" y="1266468"/>
                  </a:lnTo>
                  <a:lnTo>
                    <a:pt x="85341" y="1282315"/>
                  </a:lnTo>
                  <a:lnTo>
                    <a:pt x="68213" y="1249615"/>
                  </a:lnTo>
                  <a:lnTo>
                    <a:pt x="55878" y="1214691"/>
                  </a:lnTo>
                  <a:lnTo>
                    <a:pt x="165050" y="1123242"/>
                  </a:lnTo>
                  <a:lnTo>
                    <a:pt x="25047" y="1110640"/>
                  </a:lnTo>
                  <a:lnTo>
                    <a:pt x="17635" y="1080771"/>
                  </a:lnTo>
                  <a:lnTo>
                    <a:pt x="11470" y="1038912"/>
                  </a:lnTo>
                  <a:lnTo>
                    <a:pt x="136165" y="971206"/>
                  </a:lnTo>
                  <a:lnTo>
                    <a:pt x="1503" y="930342"/>
                  </a:lnTo>
                  <a:lnTo>
                    <a:pt x="0" y="899492"/>
                  </a:lnTo>
                  <a:lnTo>
                    <a:pt x="2077" y="856871"/>
                  </a:lnTo>
                  <a:lnTo>
                    <a:pt x="136165" y="816181"/>
                  </a:lnTo>
                  <a:lnTo>
                    <a:pt x="13052" y="749334"/>
                  </a:lnTo>
                  <a:lnTo>
                    <a:pt x="17635" y="718213"/>
                  </a:lnTo>
                  <a:lnTo>
                    <a:pt x="27990" y="676482"/>
                  </a:lnTo>
                  <a:lnTo>
                    <a:pt x="165050" y="664145"/>
                  </a:lnTo>
                  <a:lnTo>
                    <a:pt x="59039" y="575344"/>
                  </a:lnTo>
                  <a:lnTo>
                    <a:pt x="68213" y="549369"/>
                  </a:lnTo>
                  <a:lnTo>
                    <a:pt x="91067" y="505737"/>
                  </a:lnTo>
                  <a:lnTo>
                    <a:pt x="221718" y="520919"/>
                  </a:lnTo>
                  <a:lnTo>
                    <a:pt x="137793" y="416530"/>
                  </a:lnTo>
                  <a:lnTo>
                    <a:pt x="148244" y="396577"/>
                  </a:lnTo>
                  <a:lnTo>
                    <a:pt x="183654" y="352104"/>
                  </a:lnTo>
                  <a:lnTo>
                    <a:pt x="303986" y="392029"/>
                  </a:lnTo>
                  <a:lnTo>
                    <a:pt x="243477" y="276969"/>
                  </a:lnTo>
                  <a:lnTo>
                    <a:pt x="254237" y="263455"/>
                  </a:lnTo>
                  <a:lnTo>
                    <a:pt x="303189" y="221601"/>
                  </a:lnTo>
                  <a:lnTo>
                    <a:pt x="408696" y="282411"/>
                  </a:lnTo>
                  <a:lnTo>
                    <a:pt x="372377" y="162446"/>
                  </a:lnTo>
                  <a:lnTo>
                    <a:pt x="382701" y="153619"/>
                  </a:lnTo>
                  <a:lnTo>
                    <a:pt x="441429" y="116648"/>
                  </a:lnTo>
                  <a:lnTo>
                    <a:pt x="531814" y="196287"/>
                  </a:lnTo>
                  <a:lnTo>
                    <a:pt x="519083" y="76210"/>
                  </a:lnTo>
                  <a:lnTo>
                    <a:pt x="530146" y="70687"/>
                  </a:lnTo>
                  <a:lnTo>
                    <a:pt x="598234" y="44862"/>
                  </a:lnTo>
                  <a:lnTo>
                    <a:pt x="668627" y="136962"/>
                  </a:lnTo>
                  <a:lnTo>
                    <a:pt x="678046" y="22280"/>
                  </a:lnTo>
                  <a:lnTo>
                    <a:pt x="693082" y="18274"/>
                  </a:lnTo>
                  <a:lnTo>
                    <a:pt x="764444" y="6989"/>
                  </a:lnTo>
                  <a:lnTo>
                    <a:pt x="813855" y="106723"/>
                  </a:lnTo>
                  <a:lnTo>
                    <a:pt x="843044" y="1307"/>
                  </a:lnTo>
                  <a:lnTo>
                    <a:pt x="868018" y="0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1350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03B75DE6-1DB1-4F41-9834-3A6D4A3086D8}"/>
                </a:ext>
              </a:extLst>
            </p:cNvPr>
            <p:cNvSpPr/>
            <p:nvPr/>
          </p:nvSpPr>
          <p:spPr>
            <a:xfrm>
              <a:off x="4930370" y="927234"/>
              <a:ext cx="926535" cy="1188973"/>
            </a:xfrm>
            <a:custGeom>
              <a:avLst/>
              <a:gdLst>
                <a:gd name="connsiteX0" fmla="*/ 1049345 w 2014328"/>
                <a:gd name="connsiteY0" fmla="*/ 1956420 h 2108753"/>
                <a:gd name="connsiteX1" fmla="*/ 1007165 w 2014328"/>
                <a:gd name="connsiteY1" fmla="*/ 2108753 h 2108753"/>
                <a:gd name="connsiteX2" fmla="*/ 965570 w 2014328"/>
                <a:gd name="connsiteY2" fmla="*/ 1958531 h 2108753"/>
                <a:gd name="connsiteX3" fmla="*/ 987286 w 2014328"/>
                <a:gd name="connsiteY3" fmla="*/ 1959667 h 2108753"/>
                <a:gd name="connsiteX4" fmla="*/ 798287 w 2014328"/>
                <a:gd name="connsiteY4" fmla="*/ 1937646 h 2108753"/>
                <a:gd name="connsiteX5" fmla="*/ 812349 w 2014328"/>
                <a:gd name="connsiteY5" fmla="*/ 1941393 h 2108753"/>
                <a:gd name="connsiteX6" fmla="*/ 878383 w 2014328"/>
                <a:gd name="connsiteY6" fmla="*/ 1951836 h 2108753"/>
                <a:gd name="connsiteX7" fmla="*/ 810676 w 2014328"/>
                <a:gd name="connsiteY7" fmla="*/ 2088498 h 2108753"/>
                <a:gd name="connsiteX8" fmla="*/ 1216931 w 2014328"/>
                <a:gd name="connsiteY8" fmla="*/ 1926816 h 2108753"/>
                <a:gd name="connsiteX9" fmla="*/ 1203652 w 2014328"/>
                <a:gd name="connsiteY9" fmla="*/ 2088498 h 2108753"/>
                <a:gd name="connsiteX10" fmla="*/ 1133057 w 2014328"/>
                <a:gd name="connsiteY10" fmla="*/ 1946005 h 2108753"/>
                <a:gd name="connsiteX11" fmla="*/ 1162221 w 2014328"/>
                <a:gd name="connsiteY11" fmla="*/ 1941393 h 2108753"/>
                <a:gd name="connsiteX12" fmla="*/ 637183 w 2014328"/>
                <a:gd name="connsiteY12" fmla="*/ 1882875 h 2108753"/>
                <a:gd name="connsiteX13" fmla="*/ 649414 w 2014328"/>
                <a:gd name="connsiteY13" fmla="*/ 1888981 h 2108753"/>
                <a:gd name="connsiteX14" fmla="*/ 710630 w 2014328"/>
                <a:gd name="connsiteY14" fmla="*/ 1912199 h 2108753"/>
                <a:gd name="connsiteX15" fmla="*/ 621743 w 2014328"/>
                <a:gd name="connsiteY15" fmla="*/ 2028494 h 2108753"/>
                <a:gd name="connsiteX16" fmla="*/ 1375148 w 2014328"/>
                <a:gd name="connsiteY16" fmla="*/ 1864026 h 2108753"/>
                <a:gd name="connsiteX17" fmla="*/ 1392586 w 2014328"/>
                <a:gd name="connsiteY17" fmla="*/ 2028494 h 2108753"/>
                <a:gd name="connsiteX18" fmla="*/ 1294764 w 2014328"/>
                <a:gd name="connsiteY18" fmla="*/ 1900508 h 2108753"/>
                <a:gd name="connsiteX19" fmla="*/ 1325157 w 2014328"/>
                <a:gd name="connsiteY19" fmla="*/ 1888981 h 2108753"/>
                <a:gd name="connsiteX20" fmla="*/ 488856 w 2014328"/>
                <a:gd name="connsiteY20" fmla="*/ 1794837 h 2108753"/>
                <a:gd name="connsiteX21" fmla="*/ 501969 w 2014328"/>
                <a:gd name="connsiteY21" fmla="*/ 1806048 h 2108753"/>
                <a:gd name="connsiteX22" fmla="*/ 553020 w 2014328"/>
                <a:gd name="connsiteY22" fmla="*/ 1838187 h 2108753"/>
                <a:gd name="connsiteX23" fmla="*/ 447615 w 2014328"/>
                <a:gd name="connsiteY23" fmla="*/ 1931059 h 2108753"/>
                <a:gd name="connsiteX24" fmla="*/ 1517299 w 2014328"/>
                <a:gd name="connsiteY24" fmla="*/ 1767833 h 2108753"/>
                <a:gd name="connsiteX25" fmla="*/ 1566715 w 2014328"/>
                <a:gd name="connsiteY25" fmla="*/ 1931059 h 2108753"/>
                <a:gd name="connsiteX26" fmla="*/ 1444742 w 2014328"/>
                <a:gd name="connsiteY26" fmla="*/ 1823588 h 2108753"/>
                <a:gd name="connsiteX27" fmla="*/ 1472603 w 2014328"/>
                <a:gd name="connsiteY27" fmla="*/ 1806048 h 2108753"/>
                <a:gd name="connsiteX28" fmla="*/ 359071 w 2014328"/>
                <a:gd name="connsiteY28" fmla="*/ 1678085 h 2108753"/>
                <a:gd name="connsiteX29" fmla="*/ 373504 w 2014328"/>
                <a:gd name="connsiteY29" fmla="*/ 1696212 h 2108753"/>
                <a:gd name="connsiteX30" fmla="*/ 414354 w 2014328"/>
                <a:gd name="connsiteY30" fmla="*/ 1731138 h 2108753"/>
                <a:gd name="connsiteX31" fmla="*/ 294992 w 2014328"/>
                <a:gd name="connsiteY31" fmla="*/ 1799933 h 2108753"/>
                <a:gd name="connsiteX32" fmla="*/ 1639443 w 2014328"/>
                <a:gd name="connsiteY32" fmla="*/ 1648013 h 2108753"/>
                <a:gd name="connsiteX33" fmla="*/ 1719337 w 2014328"/>
                <a:gd name="connsiteY33" fmla="*/ 1799933 h 2108753"/>
                <a:gd name="connsiteX34" fmla="*/ 1576226 w 2014328"/>
                <a:gd name="connsiteY34" fmla="*/ 1717451 h 2108753"/>
                <a:gd name="connsiteX35" fmla="*/ 1601067 w 2014328"/>
                <a:gd name="connsiteY35" fmla="*/ 1696212 h 2108753"/>
                <a:gd name="connsiteX36" fmla="*/ 253382 w 2014328"/>
                <a:gd name="connsiteY36" fmla="*/ 1536115 h 2108753"/>
                <a:gd name="connsiteX37" fmla="*/ 267511 w 2014328"/>
                <a:gd name="connsiteY37" fmla="*/ 1563090 h 2108753"/>
                <a:gd name="connsiteX38" fmla="*/ 295617 w 2014328"/>
                <a:gd name="connsiteY38" fmla="*/ 1598390 h 2108753"/>
                <a:gd name="connsiteX39" fmla="*/ 169737 w 2014328"/>
                <a:gd name="connsiteY39" fmla="*/ 1640156 h 2108753"/>
                <a:gd name="connsiteX40" fmla="*/ 1736872 w 2014328"/>
                <a:gd name="connsiteY40" fmla="*/ 1506172 h 2108753"/>
                <a:gd name="connsiteX41" fmla="*/ 1844591 w 2014328"/>
                <a:gd name="connsiteY41" fmla="*/ 1640156 h 2108753"/>
                <a:gd name="connsiteX42" fmla="*/ 1687261 w 2014328"/>
                <a:gd name="connsiteY42" fmla="*/ 1587955 h 2108753"/>
                <a:gd name="connsiteX43" fmla="*/ 1707059 w 2014328"/>
                <a:gd name="connsiteY43" fmla="*/ 1563090 h 2108753"/>
                <a:gd name="connsiteX44" fmla="*/ 175146 w 2014328"/>
                <a:gd name="connsiteY44" fmla="*/ 1375374 h 2108753"/>
                <a:gd name="connsiteX45" fmla="*/ 187481 w 2014328"/>
                <a:gd name="connsiteY45" fmla="*/ 1410298 h 2108753"/>
                <a:gd name="connsiteX46" fmla="*/ 204609 w 2014328"/>
                <a:gd name="connsiteY46" fmla="*/ 1442998 h 2108753"/>
                <a:gd name="connsiteX47" fmla="*/ 76666 w 2014328"/>
                <a:gd name="connsiteY47" fmla="*/ 1457865 h 2108753"/>
                <a:gd name="connsiteX48" fmla="*/ 1808503 w 2014328"/>
                <a:gd name="connsiteY48" fmla="*/ 1349674 h 2108753"/>
                <a:gd name="connsiteX49" fmla="*/ 1937663 w 2014328"/>
                <a:gd name="connsiteY49" fmla="*/ 1457865 h 2108753"/>
                <a:gd name="connsiteX50" fmla="*/ 1772243 w 2014328"/>
                <a:gd name="connsiteY50" fmla="*/ 1438643 h 2108753"/>
                <a:gd name="connsiteX51" fmla="*/ 1787090 w 2014328"/>
                <a:gd name="connsiteY51" fmla="*/ 1410298 h 2108753"/>
                <a:gd name="connsiteX52" fmla="*/ 130737 w 2014328"/>
                <a:gd name="connsiteY52" fmla="*/ 1199595 h 2108753"/>
                <a:gd name="connsiteX53" fmla="*/ 136902 w 2014328"/>
                <a:gd name="connsiteY53" fmla="*/ 1241454 h 2108753"/>
                <a:gd name="connsiteX54" fmla="*/ 144314 w 2014328"/>
                <a:gd name="connsiteY54" fmla="*/ 1271323 h 2108753"/>
                <a:gd name="connsiteX55" fmla="*/ 19348 w 2014328"/>
                <a:gd name="connsiteY55" fmla="*/ 1260075 h 2108753"/>
                <a:gd name="connsiteX56" fmla="*/ 1846778 w 2014328"/>
                <a:gd name="connsiteY56" fmla="*/ 1179606 h 2108753"/>
                <a:gd name="connsiteX57" fmla="*/ 1994981 w 2014328"/>
                <a:gd name="connsiteY57" fmla="*/ 1260075 h 2108753"/>
                <a:gd name="connsiteX58" fmla="*/ 1829350 w 2014328"/>
                <a:gd name="connsiteY58" fmla="*/ 1274984 h 2108753"/>
                <a:gd name="connsiteX59" fmla="*/ 1837669 w 2014328"/>
                <a:gd name="connsiteY59" fmla="*/ 1241454 h 2108753"/>
                <a:gd name="connsiteX60" fmla="*/ 121344 w 2014328"/>
                <a:gd name="connsiteY60" fmla="*/ 1017554 h 2108753"/>
                <a:gd name="connsiteX61" fmla="*/ 119267 w 2014328"/>
                <a:gd name="connsiteY61" fmla="*/ 1060175 h 2108753"/>
                <a:gd name="connsiteX62" fmla="*/ 120770 w 2014328"/>
                <a:gd name="connsiteY62" fmla="*/ 1091025 h 2108753"/>
                <a:gd name="connsiteX63" fmla="*/ 0 w 2014328"/>
                <a:gd name="connsiteY63" fmla="*/ 1054377 h 2108753"/>
                <a:gd name="connsiteX64" fmla="*/ 1852630 w 2014328"/>
                <a:gd name="connsiteY64" fmla="*/ 1005308 h 2108753"/>
                <a:gd name="connsiteX65" fmla="*/ 2014328 w 2014328"/>
                <a:gd name="connsiteY65" fmla="*/ 1054377 h 2108753"/>
                <a:gd name="connsiteX66" fmla="*/ 1853203 w 2014328"/>
                <a:gd name="connsiteY66" fmla="*/ 1103271 h 2108753"/>
                <a:gd name="connsiteX67" fmla="*/ 1855303 w 2014328"/>
                <a:gd name="connsiteY67" fmla="*/ 1060175 h 2108753"/>
                <a:gd name="connsiteX68" fmla="*/ 147258 w 2014328"/>
                <a:gd name="connsiteY68" fmla="*/ 837165 h 2108753"/>
                <a:gd name="connsiteX69" fmla="*/ 136903 w 2014328"/>
                <a:gd name="connsiteY69" fmla="*/ 878896 h 2108753"/>
                <a:gd name="connsiteX70" fmla="*/ 132320 w 2014328"/>
                <a:gd name="connsiteY70" fmla="*/ 910017 h 2108753"/>
                <a:gd name="connsiteX71" fmla="*/ 19349 w 2014328"/>
                <a:gd name="connsiteY71" fmla="*/ 848678 h 2108753"/>
                <a:gd name="connsiteX72" fmla="*/ 1826406 w 2014328"/>
                <a:gd name="connsiteY72" fmla="*/ 833505 h 2108753"/>
                <a:gd name="connsiteX73" fmla="*/ 1994981 w 2014328"/>
                <a:gd name="connsiteY73" fmla="*/ 848678 h 2108753"/>
                <a:gd name="connsiteX74" fmla="*/ 1845197 w 2014328"/>
                <a:gd name="connsiteY74" fmla="*/ 930006 h 2108753"/>
                <a:gd name="connsiteX75" fmla="*/ 1837669 w 2014328"/>
                <a:gd name="connsiteY75" fmla="*/ 878896 h 2108753"/>
                <a:gd name="connsiteX76" fmla="*/ 1937663 w 2014328"/>
                <a:gd name="connsiteY76" fmla="*/ 650888 h 2108753"/>
                <a:gd name="connsiteX77" fmla="*/ 1805342 w 2014328"/>
                <a:gd name="connsiteY77" fmla="*/ 761727 h 2108753"/>
                <a:gd name="connsiteX78" fmla="*/ 1787090 w 2014328"/>
                <a:gd name="connsiteY78" fmla="*/ 710052 h 2108753"/>
                <a:gd name="connsiteX79" fmla="*/ 1766517 w 2014328"/>
                <a:gd name="connsiteY79" fmla="*/ 670775 h 2108753"/>
                <a:gd name="connsiteX80" fmla="*/ 76666 w 2014328"/>
                <a:gd name="connsiteY80" fmla="*/ 650888 h 2108753"/>
                <a:gd name="connsiteX81" fmla="*/ 210335 w 2014328"/>
                <a:gd name="connsiteY81" fmla="*/ 666420 h 2108753"/>
                <a:gd name="connsiteX82" fmla="*/ 187481 w 2014328"/>
                <a:gd name="connsiteY82" fmla="*/ 710052 h 2108753"/>
                <a:gd name="connsiteX83" fmla="*/ 178307 w 2014328"/>
                <a:gd name="connsiteY83" fmla="*/ 736027 h 2108753"/>
                <a:gd name="connsiteX84" fmla="*/ 1844591 w 2014328"/>
                <a:gd name="connsiteY84" fmla="*/ 468597 h 2108753"/>
                <a:gd name="connsiteX85" fmla="*/ 1733194 w 2014328"/>
                <a:gd name="connsiteY85" fmla="*/ 607157 h 2108753"/>
                <a:gd name="connsiteX86" fmla="*/ 1707059 w 2014328"/>
                <a:gd name="connsiteY86" fmla="*/ 557260 h 2108753"/>
                <a:gd name="connsiteX87" fmla="*/ 1679957 w 2014328"/>
                <a:gd name="connsiteY87" fmla="*/ 523222 h 2108753"/>
                <a:gd name="connsiteX88" fmla="*/ 169737 w 2014328"/>
                <a:gd name="connsiteY88" fmla="*/ 468597 h 2108753"/>
                <a:gd name="connsiteX89" fmla="*/ 302921 w 2014328"/>
                <a:gd name="connsiteY89" fmla="*/ 512787 h 2108753"/>
                <a:gd name="connsiteX90" fmla="*/ 267511 w 2014328"/>
                <a:gd name="connsiteY90" fmla="*/ 557260 h 2108753"/>
                <a:gd name="connsiteX91" fmla="*/ 257060 w 2014328"/>
                <a:gd name="connsiteY91" fmla="*/ 577213 h 2108753"/>
                <a:gd name="connsiteX92" fmla="*/ 1719337 w 2014328"/>
                <a:gd name="connsiteY92" fmla="*/ 308820 h 2108753"/>
                <a:gd name="connsiteX93" fmla="*/ 1635771 w 2014328"/>
                <a:gd name="connsiteY93" fmla="*/ 467724 h 2108753"/>
                <a:gd name="connsiteX94" fmla="*/ 1601067 w 2014328"/>
                <a:gd name="connsiteY94" fmla="*/ 424138 h 2108753"/>
                <a:gd name="connsiteX95" fmla="*/ 1568124 w 2014328"/>
                <a:gd name="connsiteY95" fmla="*/ 395972 h 2108753"/>
                <a:gd name="connsiteX96" fmla="*/ 294992 w 2014328"/>
                <a:gd name="connsiteY96" fmla="*/ 308820 h 2108753"/>
                <a:gd name="connsiteX97" fmla="*/ 422456 w 2014328"/>
                <a:gd name="connsiteY97" fmla="*/ 382284 h 2108753"/>
                <a:gd name="connsiteX98" fmla="*/ 373504 w 2014328"/>
                <a:gd name="connsiteY98" fmla="*/ 424138 h 2108753"/>
                <a:gd name="connsiteX99" fmla="*/ 362744 w 2014328"/>
                <a:gd name="connsiteY99" fmla="*/ 437652 h 2108753"/>
                <a:gd name="connsiteX100" fmla="*/ 1566714 w 2014328"/>
                <a:gd name="connsiteY100" fmla="*/ 177694 h 2108753"/>
                <a:gd name="connsiteX101" fmla="*/ 1514509 w 2014328"/>
                <a:gd name="connsiteY101" fmla="*/ 350132 h 2108753"/>
                <a:gd name="connsiteX102" fmla="*/ 1472602 w 2014328"/>
                <a:gd name="connsiteY102" fmla="*/ 314302 h 2108753"/>
                <a:gd name="connsiteX103" fmla="*/ 1437064 w 2014328"/>
                <a:gd name="connsiteY103" fmla="*/ 291929 h 2108753"/>
                <a:gd name="connsiteX104" fmla="*/ 447614 w 2014328"/>
                <a:gd name="connsiteY104" fmla="*/ 177694 h 2108753"/>
                <a:gd name="connsiteX105" fmla="*/ 560696 w 2014328"/>
                <a:gd name="connsiteY105" fmla="*/ 277331 h 2108753"/>
                <a:gd name="connsiteX106" fmla="*/ 501968 w 2014328"/>
                <a:gd name="connsiteY106" fmla="*/ 314302 h 2108753"/>
                <a:gd name="connsiteX107" fmla="*/ 491644 w 2014328"/>
                <a:gd name="connsiteY107" fmla="*/ 323129 h 2108753"/>
                <a:gd name="connsiteX108" fmla="*/ 1392586 w 2014328"/>
                <a:gd name="connsiteY108" fmla="*/ 80259 h 2108753"/>
                <a:gd name="connsiteX109" fmla="*/ 1373980 w 2014328"/>
                <a:gd name="connsiteY109" fmla="*/ 255742 h 2108753"/>
                <a:gd name="connsiteX110" fmla="*/ 1325157 w 2014328"/>
                <a:gd name="connsiteY110" fmla="*/ 231370 h 2108753"/>
                <a:gd name="connsiteX111" fmla="*/ 1287892 w 2014328"/>
                <a:gd name="connsiteY111" fmla="*/ 217236 h 2108753"/>
                <a:gd name="connsiteX112" fmla="*/ 621743 w 2014328"/>
                <a:gd name="connsiteY112" fmla="*/ 80259 h 2108753"/>
                <a:gd name="connsiteX113" fmla="*/ 717502 w 2014328"/>
                <a:gd name="connsiteY113" fmla="*/ 205545 h 2108753"/>
                <a:gd name="connsiteX114" fmla="*/ 649414 w 2014328"/>
                <a:gd name="connsiteY114" fmla="*/ 231370 h 2108753"/>
                <a:gd name="connsiteX115" fmla="*/ 638351 w 2014328"/>
                <a:gd name="connsiteY115" fmla="*/ 236893 h 2108753"/>
                <a:gd name="connsiteX116" fmla="*/ 1203652 w 2014328"/>
                <a:gd name="connsiteY116" fmla="*/ 20255 h 2108753"/>
                <a:gd name="connsiteX117" fmla="*/ 1217905 w 2014328"/>
                <a:gd name="connsiteY117" fmla="*/ 193794 h 2108753"/>
                <a:gd name="connsiteX118" fmla="*/ 1162221 w 2014328"/>
                <a:gd name="connsiteY118" fmla="*/ 178957 h 2108753"/>
                <a:gd name="connsiteX119" fmla="*/ 1127729 w 2014328"/>
                <a:gd name="connsiteY119" fmla="*/ 173502 h 2108753"/>
                <a:gd name="connsiteX120" fmla="*/ 810676 w 2014328"/>
                <a:gd name="connsiteY120" fmla="*/ 20255 h 2108753"/>
                <a:gd name="connsiteX121" fmla="*/ 883711 w 2014328"/>
                <a:gd name="connsiteY121" fmla="*/ 167672 h 2108753"/>
                <a:gd name="connsiteX122" fmla="*/ 812349 w 2014328"/>
                <a:gd name="connsiteY122" fmla="*/ 178957 h 2108753"/>
                <a:gd name="connsiteX123" fmla="*/ 797313 w 2014328"/>
                <a:gd name="connsiteY123" fmla="*/ 182963 h 2108753"/>
                <a:gd name="connsiteX124" fmla="*/ 1007165 w 2014328"/>
                <a:gd name="connsiteY124" fmla="*/ 0 h 2108753"/>
                <a:gd name="connsiteX125" fmla="*/ 1052603 w 2014328"/>
                <a:gd name="connsiteY125" fmla="*/ 164101 h 2108753"/>
                <a:gd name="connsiteX126" fmla="*/ 987286 w 2014328"/>
                <a:gd name="connsiteY126" fmla="*/ 160683 h 2108753"/>
                <a:gd name="connsiteX127" fmla="*/ 962312 w 2014328"/>
                <a:gd name="connsiteY127" fmla="*/ 161990 h 2108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</a:cxnLst>
              <a:rect l="l" t="t" r="r" b="b"/>
              <a:pathLst>
                <a:path w="2014328" h="2108753">
                  <a:moveTo>
                    <a:pt x="1049345" y="1956420"/>
                  </a:moveTo>
                  <a:lnTo>
                    <a:pt x="1007165" y="2108753"/>
                  </a:lnTo>
                  <a:lnTo>
                    <a:pt x="965570" y="1958531"/>
                  </a:lnTo>
                  <a:lnTo>
                    <a:pt x="987286" y="1959667"/>
                  </a:lnTo>
                  <a:close/>
                  <a:moveTo>
                    <a:pt x="798287" y="1937646"/>
                  </a:moveTo>
                  <a:lnTo>
                    <a:pt x="812349" y="1941393"/>
                  </a:lnTo>
                  <a:lnTo>
                    <a:pt x="878383" y="1951836"/>
                  </a:lnTo>
                  <a:lnTo>
                    <a:pt x="810676" y="2088498"/>
                  </a:lnTo>
                  <a:close/>
                  <a:moveTo>
                    <a:pt x="1216931" y="1926816"/>
                  </a:moveTo>
                  <a:lnTo>
                    <a:pt x="1203652" y="2088498"/>
                  </a:lnTo>
                  <a:lnTo>
                    <a:pt x="1133057" y="1946005"/>
                  </a:lnTo>
                  <a:lnTo>
                    <a:pt x="1162221" y="1941393"/>
                  </a:lnTo>
                  <a:close/>
                  <a:moveTo>
                    <a:pt x="637183" y="1882875"/>
                  </a:moveTo>
                  <a:lnTo>
                    <a:pt x="649414" y="1888981"/>
                  </a:lnTo>
                  <a:lnTo>
                    <a:pt x="710630" y="1912199"/>
                  </a:lnTo>
                  <a:lnTo>
                    <a:pt x="621743" y="2028494"/>
                  </a:lnTo>
                  <a:close/>
                  <a:moveTo>
                    <a:pt x="1375148" y="1864026"/>
                  </a:moveTo>
                  <a:lnTo>
                    <a:pt x="1392586" y="2028494"/>
                  </a:lnTo>
                  <a:lnTo>
                    <a:pt x="1294764" y="1900508"/>
                  </a:lnTo>
                  <a:lnTo>
                    <a:pt x="1325157" y="1888981"/>
                  </a:lnTo>
                  <a:close/>
                  <a:moveTo>
                    <a:pt x="488856" y="1794837"/>
                  </a:moveTo>
                  <a:lnTo>
                    <a:pt x="501969" y="1806048"/>
                  </a:lnTo>
                  <a:lnTo>
                    <a:pt x="553020" y="1838187"/>
                  </a:lnTo>
                  <a:lnTo>
                    <a:pt x="447615" y="1931059"/>
                  </a:lnTo>
                  <a:close/>
                  <a:moveTo>
                    <a:pt x="1517299" y="1767833"/>
                  </a:moveTo>
                  <a:lnTo>
                    <a:pt x="1566715" y="1931059"/>
                  </a:lnTo>
                  <a:lnTo>
                    <a:pt x="1444742" y="1823588"/>
                  </a:lnTo>
                  <a:lnTo>
                    <a:pt x="1472603" y="1806048"/>
                  </a:lnTo>
                  <a:close/>
                  <a:moveTo>
                    <a:pt x="359071" y="1678085"/>
                  </a:moveTo>
                  <a:lnTo>
                    <a:pt x="373504" y="1696212"/>
                  </a:lnTo>
                  <a:lnTo>
                    <a:pt x="414354" y="1731138"/>
                  </a:lnTo>
                  <a:lnTo>
                    <a:pt x="294992" y="1799933"/>
                  </a:lnTo>
                  <a:close/>
                  <a:moveTo>
                    <a:pt x="1639443" y="1648013"/>
                  </a:moveTo>
                  <a:lnTo>
                    <a:pt x="1719337" y="1799933"/>
                  </a:lnTo>
                  <a:lnTo>
                    <a:pt x="1576226" y="1717451"/>
                  </a:lnTo>
                  <a:lnTo>
                    <a:pt x="1601067" y="1696212"/>
                  </a:lnTo>
                  <a:close/>
                  <a:moveTo>
                    <a:pt x="253382" y="1536115"/>
                  </a:moveTo>
                  <a:lnTo>
                    <a:pt x="267511" y="1563090"/>
                  </a:lnTo>
                  <a:lnTo>
                    <a:pt x="295617" y="1598390"/>
                  </a:lnTo>
                  <a:lnTo>
                    <a:pt x="169737" y="1640156"/>
                  </a:lnTo>
                  <a:close/>
                  <a:moveTo>
                    <a:pt x="1736872" y="1506172"/>
                  </a:moveTo>
                  <a:lnTo>
                    <a:pt x="1844591" y="1640156"/>
                  </a:lnTo>
                  <a:lnTo>
                    <a:pt x="1687261" y="1587955"/>
                  </a:lnTo>
                  <a:lnTo>
                    <a:pt x="1707059" y="1563090"/>
                  </a:lnTo>
                  <a:close/>
                  <a:moveTo>
                    <a:pt x="175146" y="1375374"/>
                  </a:moveTo>
                  <a:lnTo>
                    <a:pt x="187481" y="1410298"/>
                  </a:lnTo>
                  <a:lnTo>
                    <a:pt x="204609" y="1442998"/>
                  </a:lnTo>
                  <a:lnTo>
                    <a:pt x="76666" y="1457865"/>
                  </a:lnTo>
                  <a:close/>
                  <a:moveTo>
                    <a:pt x="1808503" y="1349674"/>
                  </a:moveTo>
                  <a:lnTo>
                    <a:pt x="1937663" y="1457865"/>
                  </a:lnTo>
                  <a:lnTo>
                    <a:pt x="1772243" y="1438643"/>
                  </a:lnTo>
                  <a:lnTo>
                    <a:pt x="1787090" y="1410298"/>
                  </a:lnTo>
                  <a:close/>
                  <a:moveTo>
                    <a:pt x="130737" y="1199595"/>
                  </a:moveTo>
                  <a:lnTo>
                    <a:pt x="136902" y="1241454"/>
                  </a:lnTo>
                  <a:lnTo>
                    <a:pt x="144314" y="1271323"/>
                  </a:lnTo>
                  <a:lnTo>
                    <a:pt x="19348" y="1260075"/>
                  </a:lnTo>
                  <a:close/>
                  <a:moveTo>
                    <a:pt x="1846778" y="1179606"/>
                  </a:moveTo>
                  <a:lnTo>
                    <a:pt x="1994981" y="1260075"/>
                  </a:lnTo>
                  <a:lnTo>
                    <a:pt x="1829350" y="1274984"/>
                  </a:lnTo>
                  <a:lnTo>
                    <a:pt x="1837669" y="1241454"/>
                  </a:lnTo>
                  <a:close/>
                  <a:moveTo>
                    <a:pt x="121344" y="1017554"/>
                  </a:moveTo>
                  <a:lnTo>
                    <a:pt x="119267" y="1060175"/>
                  </a:lnTo>
                  <a:lnTo>
                    <a:pt x="120770" y="1091025"/>
                  </a:lnTo>
                  <a:lnTo>
                    <a:pt x="0" y="1054377"/>
                  </a:lnTo>
                  <a:close/>
                  <a:moveTo>
                    <a:pt x="1852630" y="1005308"/>
                  </a:moveTo>
                  <a:lnTo>
                    <a:pt x="2014328" y="1054377"/>
                  </a:lnTo>
                  <a:lnTo>
                    <a:pt x="1853203" y="1103271"/>
                  </a:lnTo>
                  <a:lnTo>
                    <a:pt x="1855303" y="1060175"/>
                  </a:lnTo>
                  <a:close/>
                  <a:moveTo>
                    <a:pt x="147258" y="837165"/>
                  </a:moveTo>
                  <a:lnTo>
                    <a:pt x="136903" y="878896"/>
                  </a:lnTo>
                  <a:lnTo>
                    <a:pt x="132320" y="910017"/>
                  </a:lnTo>
                  <a:lnTo>
                    <a:pt x="19349" y="848678"/>
                  </a:lnTo>
                  <a:close/>
                  <a:moveTo>
                    <a:pt x="1826406" y="833505"/>
                  </a:moveTo>
                  <a:lnTo>
                    <a:pt x="1994981" y="848678"/>
                  </a:lnTo>
                  <a:lnTo>
                    <a:pt x="1845197" y="930006"/>
                  </a:lnTo>
                  <a:lnTo>
                    <a:pt x="1837669" y="878896"/>
                  </a:lnTo>
                  <a:close/>
                  <a:moveTo>
                    <a:pt x="1937663" y="650888"/>
                  </a:moveTo>
                  <a:lnTo>
                    <a:pt x="1805342" y="761727"/>
                  </a:lnTo>
                  <a:lnTo>
                    <a:pt x="1787090" y="710052"/>
                  </a:lnTo>
                  <a:lnTo>
                    <a:pt x="1766517" y="670775"/>
                  </a:lnTo>
                  <a:close/>
                  <a:moveTo>
                    <a:pt x="76666" y="650888"/>
                  </a:moveTo>
                  <a:lnTo>
                    <a:pt x="210335" y="666420"/>
                  </a:lnTo>
                  <a:lnTo>
                    <a:pt x="187481" y="710052"/>
                  </a:lnTo>
                  <a:lnTo>
                    <a:pt x="178307" y="736027"/>
                  </a:lnTo>
                  <a:close/>
                  <a:moveTo>
                    <a:pt x="1844591" y="468597"/>
                  </a:moveTo>
                  <a:lnTo>
                    <a:pt x="1733194" y="607157"/>
                  </a:lnTo>
                  <a:lnTo>
                    <a:pt x="1707059" y="557260"/>
                  </a:lnTo>
                  <a:lnTo>
                    <a:pt x="1679957" y="523222"/>
                  </a:lnTo>
                  <a:close/>
                  <a:moveTo>
                    <a:pt x="169737" y="468597"/>
                  </a:moveTo>
                  <a:lnTo>
                    <a:pt x="302921" y="512787"/>
                  </a:lnTo>
                  <a:lnTo>
                    <a:pt x="267511" y="557260"/>
                  </a:lnTo>
                  <a:lnTo>
                    <a:pt x="257060" y="577213"/>
                  </a:lnTo>
                  <a:close/>
                  <a:moveTo>
                    <a:pt x="1719337" y="308820"/>
                  </a:moveTo>
                  <a:lnTo>
                    <a:pt x="1635771" y="467724"/>
                  </a:lnTo>
                  <a:lnTo>
                    <a:pt x="1601067" y="424138"/>
                  </a:lnTo>
                  <a:lnTo>
                    <a:pt x="1568124" y="395972"/>
                  </a:lnTo>
                  <a:close/>
                  <a:moveTo>
                    <a:pt x="294992" y="308820"/>
                  </a:moveTo>
                  <a:lnTo>
                    <a:pt x="422456" y="382284"/>
                  </a:lnTo>
                  <a:lnTo>
                    <a:pt x="373504" y="424138"/>
                  </a:lnTo>
                  <a:lnTo>
                    <a:pt x="362744" y="437652"/>
                  </a:lnTo>
                  <a:close/>
                  <a:moveTo>
                    <a:pt x="1566714" y="177694"/>
                  </a:moveTo>
                  <a:lnTo>
                    <a:pt x="1514509" y="350132"/>
                  </a:lnTo>
                  <a:lnTo>
                    <a:pt x="1472602" y="314302"/>
                  </a:lnTo>
                  <a:lnTo>
                    <a:pt x="1437064" y="291929"/>
                  </a:lnTo>
                  <a:close/>
                  <a:moveTo>
                    <a:pt x="447614" y="177694"/>
                  </a:moveTo>
                  <a:lnTo>
                    <a:pt x="560696" y="277331"/>
                  </a:lnTo>
                  <a:lnTo>
                    <a:pt x="501968" y="314302"/>
                  </a:lnTo>
                  <a:lnTo>
                    <a:pt x="491644" y="323129"/>
                  </a:lnTo>
                  <a:close/>
                  <a:moveTo>
                    <a:pt x="1392586" y="80259"/>
                  </a:moveTo>
                  <a:lnTo>
                    <a:pt x="1373980" y="255742"/>
                  </a:lnTo>
                  <a:lnTo>
                    <a:pt x="1325157" y="231370"/>
                  </a:lnTo>
                  <a:lnTo>
                    <a:pt x="1287892" y="217236"/>
                  </a:lnTo>
                  <a:close/>
                  <a:moveTo>
                    <a:pt x="621743" y="80259"/>
                  </a:moveTo>
                  <a:lnTo>
                    <a:pt x="717502" y="205545"/>
                  </a:lnTo>
                  <a:lnTo>
                    <a:pt x="649414" y="231370"/>
                  </a:lnTo>
                  <a:lnTo>
                    <a:pt x="638351" y="236893"/>
                  </a:lnTo>
                  <a:close/>
                  <a:moveTo>
                    <a:pt x="1203652" y="20255"/>
                  </a:moveTo>
                  <a:lnTo>
                    <a:pt x="1217905" y="193794"/>
                  </a:lnTo>
                  <a:lnTo>
                    <a:pt x="1162221" y="178957"/>
                  </a:lnTo>
                  <a:lnTo>
                    <a:pt x="1127729" y="173502"/>
                  </a:lnTo>
                  <a:close/>
                  <a:moveTo>
                    <a:pt x="810676" y="20255"/>
                  </a:moveTo>
                  <a:lnTo>
                    <a:pt x="883711" y="167672"/>
                  </a:lnTo>
                  <a:lnTo>
                    <a:pt x="812349" y="178957"/>
                  </a:lnTo>
                  <a:lnTo>
                    <a:pt x="797313" y="182963"/>
                  </a:lnTo>
                  <a:close/>
                  <a:moveTo>
                    <a:pt x="1007165" y="0"/>
                  </a:moveTo>
                  <a:lnTo>
                    <a:pt x="1052603" y="164101"/>
                  </a:lnTo>
                  <a:lnTo>
                    <a:pt x="987286" y="160683"/>
                  </a:lnTo>
                  <a:lnTo>
                    <a:pt x="962312" y="161990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1350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BD998AF2-EF62-4318-AEF4-6EF4FE41B534}"/>
                </a:ext>
              </a:extLst>
            </p:cNvPr>
            <p:cNvSpPr/>
            <p:nvPr/>
          </p:nvSpPr>
          <p:spPr>
            <a:xfrm>
              <a:off x="5174459" y="1272859"/>
              <a:ext cx="441618" cy="542033"/>
            </a:xfrm>
            <a:custGeom>
              <a:avLst/>
              <a:gdLst>
                <a:gd name="connsiteX0" fmla="*/ 960437 w 1732434"/>
                <a:gd name="connsiteY0" fmla="*/ 1679357 h 1796541"/>
                <a:gd name="connsiteX1" fmla="*/ 1012288 w 1732434"/>
                <a:gd name="connsiteY1" fmla="*/ 1784015 h 1796541"/>
                <a:gd name="connsiteX2" fmla="*/ 955266 w 1732434"/>
                <a:gd name="connsiteY2" fmla="*/ 1793033 h 1796541"/>
                <a:gd name="connsiteX3" fmla="*/ 928575 w 1732434"/>
                <a:gd name="connsiteY3" fmla="*/ 1794430 h 1796541"/>
                <a:gd name="connsiteX4" fmla="*/ 812352 w 1732434"/>
                <a:gd name="connsiteY4" fmla="*/ 1679357 h 1796541"/>
                <a:gd name="connsiteX5" fmla="*/ 844799 w 1732434"/>
                <a:gd name="connsiteY5" fmla="*/ 1796541 h 1796541"/>
                <a:gd name="connsiteX6" fmla="*/ 777765 w 1732434"/>
                <a:gd name="connsiteY6" fmla="*/ 1793033 h 1796541"/>
                <a:gd name="connsiteX7" fmla="*/ 757613 w 1732434"/>
                <a:gd name="connsiteY7" fmla="*/ 1789846 h 1796541"/>
                <a:gd name="connsiteX8" fmla="*/ 1105665 w 1732434"/>
                <a:gd name="connsiteY8" fmla="*/ 1649118 h 1796541"/>
                <a:gd name="connsiteX9" fmla="*/ 1173995 w 1732434"/>
                <a:gd name="connsiteY9" fmla="*/ 1738518 h 1796541"/>
                <a:gd name="connsiteX10" fmla="*/ 1124638 w 1732434"/>
                <a:gd name="connsiteY10" fmla="*/ 1757238 h 1796541"/>
                <a:gd name="connsiteX11" fmla="*/ 1096162 w 1732434"/>
                <a:gd name="connsiteY11" fmla="*/ 1764826 h 1796541"/>
                <a:gd name="connsiteX12" fmla="*/ 667124 w 1732434"/>
                <a:gd name="connsiteY12" fmla="*/ 1649118 h 1796541"/>
                <a:gd name="connsiteX13" fmla="*/ 677517 w 1732434"/>
                <a:gd name="connsiteY13" fmla="*/ 1775656 h 1796541"/>
                <a:gd name="connsiteX14" fmla="*/ 608393 w 1732434"/>
                <a:gd name="connsiteY14" fmla="*/ 1757238 h 1796541"/>
                <a:gd name="connsiteX15" fmla="*/ 589859 w 1732434"/>
                <a:gd name="connsiteY15" fmla="*/ 1750209 h 1796541"/>
                <a:gd name="connsiteX16" fmla="*/ 1242477 w 1732434"/>
                <a:gd name="connsiteY16" fmla="*/ 1589793 h 1796541"/>
                <a:gd name="connsiteX17" fmla="*/ 1323971 w 1732434"/>
                <a:gd name="connsiteY17" fmla="*/ 1661598 h 1796541"/>
                <a:gd name="connsiteX18" fmla="*/ 1280264 w 1732434"/>
                <a:gd name="connsiteY18" fmla="*/ 1689113 h 1796541"/>
                <a:gd name="connsiteX19" fmla="*/ 1254378 w 1732434"/>
                <a:gd name="connsiteY19" fmla="*/ 1702036 h 1796541"/>
                <a:gd name="connsiteX20" fmla="*/ 530311 w 1732434"/>
                <a:gd name="connsiteY20" fmla="*/ 1589793 h 1796541"/>
                <a:gd name="connsiteX21" fmla="*/ 516412 w 1732434"/>
                <a:gd name="connsiteY21" fmla="*/ 1720885 h 1796541"/>
                <a:gd name="connsiteX22" fmla="*/ 452766 w 1732434"/>
                <a:gd name="connsiteY22" fmla="*/ 1689113 h 1796541"/>
                <a:gd name="connsiteX23" fmla="*/ 432249 w 1732434"/>
                <a:gd name="connsiteY23" fmla="*/ 1676197 h 1796541"/>
                <a:gd name="connsiteX24" fmla="*/ 1365595 w 1732434"/>
                <a:gd name="connsiteY24" fmla="*/ 1503669 h 1796541"/>
                <a:gd name="connsiteX25" fmla="*/ 1455455 w 1732434"/>
                <a:gd name="connsiteY25" fmla="*/ 1555461 h 1796541"/>
                <a:gd name="connsiteX26" fmla="*/ 1396528 w 1732434"/>
                <a:gd name="connsiteY26" fmla="*/ 1605843 h 1796541"/>
                <a:gd name="connsiteX27" fmla="*/ 407194 w 1732434"/>
                <a:gd name="connsiteY27" fmla="*/ 1503669 h 1796541"/>
                <a:gd name="connsiteX28" fmla="*/ 368086 w 1732434"/>
                <a:gd name="connsiteY28" fmla="*/ 1632847 h 1796541"/>
                <a:gd name="connsiteX29" fmla="*/ 293585 w 1732434"/>
                <a:gd name="connsiteY29" fmla="*/ 1569148 h 1796541"/>
                <a:gd name="connsiteX30" fmla="*/ 1470305 w 1732434"/>
                <a:gd name="connsiteY30" fmla="*/ 1394051 h 1796541"/>
                <a:gd name="connsiteX31" fmla="*/ 1566491 w 1732434"/>
                <a:gd name="connsiteY31" fmla="*/ 1425965 h 1796541"/>
                <a:gd name="connsiteX32" fmla="*/ 1518672 w 1732434"/>
                <a:gd name="connsiteY32" fmla="*/ 1486023 h 1796541"/>
                <a:gd name="connsiteX33" fmla="*/ 302483 w 1732434"/>
                <a:gd name="connsiteY33" fmla="*/ 1394051 h 1796541"/>
                <a:gd name="connsiteX34" fmla="*/ 238301 w 1732434"/>
                <a:gd name="connsiteY34" fmla="*/ 1516095 h 1796541"/>
                <a:gd name="connsiteX35" fmla="*/ 174847 w 1732434"/>
                <a:gd name="connsiteY35" fmla="*/ 1436400 h 1796541"/>
                <a:gd name="connsiteX36" fmla="*/ 1552573 w 1732434"/>
                <a:gd name="connsiteY36" fmla="*/ 1265161 h 1796541"/>
                <a:gd name="connsiteX37" fmla="*/ 1651473 w 1732434"/>
                <a:gd name="connsiteY37" fmla="*/ 1276653 h 1796541"/>
                <a:gd name="connsiteX38" fmla="*/ 1616102 w 1732434"/>
                <a:gd name="connsiteY38" fmla="*/ 1344182 h 1796541"/>
                <a:gd name="connsiteX39" fmla="*/ 220216 w 1732434"/>
                <a:gd name="connsiteY39" fmla="*/ 1265161 h 1796541"/>
                <a:gd name="connsiteX40" fmla="*/ 132613 w 1732434"/>
                <a:gd name="connsiteY40" fmla="*/ 1374125 h 1796541"/>
                <a:gd name="connsiteX41" fmla="*/ 83839 w 1732434"/>
                <a:gd name="connsiteY41" fmla="*/ 1281008 h 1796541"/>
                <a:gd name="connsiteX42" fmla="*/ 1708579 w 1732434"/>
                <a:gd name="connsiteY42" fmla="*/ 1112994 h 1796541"/>
                <a:gd name="connsiteX43" fmla="*/ 1695509 w 1732434"/>
                <a:gd name="connsiteY43" fmla="*/ 1165667 h 1796541"/>
                <a:gd name="connsiteX44" fmla="*/ 1687733 w 1732434"/>
                <a:gd name="connsiteY44" fmla="*/ 1187684 h 1796541"/>
                <a:gd name="connsiteX45" fmla="*/ 1609241 w 1732434"/>
                <a:gd name="connsiteY45" fmla="*/ 1121935 h 1796541"/>
                <a:gd name="connsiteX46" fmla="*/ 23545 w 1732434"/>
                <a:gd name="connsiteY46" fmla="*/ 1109333 h 1796541"/>
                <a:gd name="connsiteX47" fmla="*/ 163548 w 1732434"/>
                <a:gd name="connsiteY47" fmla="*/ 1121935 h 1796541"/>
                <a:gd name="connsiteX48" fmla="*/ 54376 w 1732434"/>
                <a:gd name="connsiteY48" fmla="*/ 1213384 h 1796541"/>
                <a:gd name="connsiteX49" fmla="*/ 37522 w 1732434"/>
                <a:gd name="connsiteY49" fmla="*/ 1165667 h 1796541"/>
                <a:gd name="connsiteX50" fmla="*/ 1732434 w 1732434"/>
                <a:gd name="connsiteY50" fmla="*/ 941281 h 1796541"/>
                <a:gd name="connsiteX51" fmla="*/ 1730053 w 1732434"/>
                <a:gd name="connsiteY51" fmla="*/ 990153 h 1796541"/>
                <a:gd name="connsiteX52" fmla="*/ 1726008 w 1732434"/>
                <a:gd name="connsiteY52" fmla="*/ 1017616 h 1796541"/>
                <a:gd name="connsiteX53" fmla="*/ 1638127 w 1732434"/>
                <a:gd name="connsiteY53" fmla="*/ 969899 h 1796541"/>
                <a:gd name="connsiteX54" fmla="*/ 0 w 1732434"/>
                <a:gd name="connsiteY54" fmla="*/ 929035 h 1796541"/>
                <a:gd name="connsiteX55" fmla="*/ 134662 w 1732434"/>
                <a:gd name="connsiteY55" fmla="*/ 969899 h 1796541"/>
                <a:gd name="connsiteX56" fmla="*/ 9967 w 1732434"/>
                <a:gd name="connsiteY56" fmla="*/ 1037605 h 1796541"/>
                <a:gd name="connsiteX57" fmla="*/ 2978 w 1732434"/>
                <a:gd name="connsiteY57" fmla="*/ 990153 h 1796541"/>
                <a:gd name="connsiteX58" fmla="*/ 1724426 w 1732434"/>
                <a:gd name="connsiteY58" fmla="*/ 768016 h 1796541"/>
                <a:gd name="connsiteX59" fmla="*/ 1730052 w 1732434"/>
                <a:gd name="connsiteY59" fmla="*/ 806217 h 1796541"/>
                <a:gd name="connsiteX60" fmla="*/ 1731860 w 1732434"/>
                <a:gd name="connsiteY60" fmla="*/ 843318 h 1796541"/>
                <a:gd name="connsiteX61" fmla="*/ 1638126 w 1732434"/>
                <a:gd name="connsiteY61" fmla="*/ 814874 h 1796541"/>
                <a:gd name="connsiteX62" fmla="*/ 11549 w 1732434"/>
                <a:gd name="connsiteY62" fmla="*/ 748027 h 1796541"/>
                <a:gd name="connsiteX63" fmla="*/ 134662 w 1732434"/>
                <a:gd name="connsiteY63" fmla="*/ 814874 h 1796541"/>
                <a:gd name="connsiteX64" fmla="*/ 574 w 1732434"/>
                <a:gd name="connsiteY64" fmla="*/ 855564 h 1796541"/>
                <a:gd name="connsiteX65" fmla="*/ 2978 w 1732434"/>
                <a:gd name="connsiteY65" fmla="*/ 806217 h 1796541"/>
                <a:gd name="connsiteX66" fmla="*/ 1684572 w 1732434"/>
                <a:gd name="connsiteY66" fmla="*/ 599737 h 1796541"/>
                <a:gd name="connsiteX67" fmla="*/ 1695509 w 1732434"/>
                <a:gd name="connsiteY67" fmla="*/ 630703 h 1796541"/>
                <a:gd name="connsiteX68" fmla="*/ 1705635 w 1732434"/>
                <a:gd name="connsiteY68" fmla="*/ 671515 h 1796541"/>
                <a:gd name="connsiteX69" fmla="*/ 1609241 w 1732434"/>
                <a:gd name="connsiteY69" fmla="*/ 662838 h 1796541"/>
                <a:gd name="connsiteX70" fmla="*/ 57536 w 1732434"/>
                <a:gd name="connsiteY70" fmla="*/ 574037 h 1796541"/>
                <a:gd name="connsiteX71" fmla="*/ 163547 w 1732434"/>
                <a:gd name="connsiteY71" fmla="*/ 662838 h 1796541"/>
                <a:gd name="connsiteX72" fmla="*/ 26487 w 1732434"/>
                <a:gd name="connsiteY72" fmla="*/ 675175 h 1796541"/>
                <a:gd name="connsiteX73" fmla="*/ 37521 w 1732434"/>
                <a:gd name="connsiteY73" fmla="*/ 630703 h 1796541"/>
                <a:gd name="connsiteX74" fmla="*/ 1612424 w 1732434"/>
                <a:gd name="connsiteY74" fmla="*/ 445167 h 1796541"/>
                <a:gd name="connsiteX75" fmla="*/ 1645747 w 1732434"/>
                <a:gd name="connsiteY75" fmla="*/ 508785 h 1796541"/>
                <a:gd name="connsiteX76" fmla="*/ 1552573 w 1732434"/>
                <a:gd name="connsiteY76" fmla="*/ 519612 h 1796541"/>
                <a:gd name="connsiteX77" fmla="*/ 136291 w 1732434"/>
                <a:gd name="connsiteY77" fmla="*/ 415223 h 1796541"/>
                <a:gd name="connsiteX78" fmla="*/ 220216 w 1732434"/>
                <a:gd name="connsiteY78" fmla="*/ 519612 h 1796541"/>
                <a:gd name="connsiteX79" fmla="*/ 89565 w 1732434"/>
                <a:gd name="connsiteY79" fmla="*/ 504430 h 1796541"/>
                <a:gd name="connsiteX80" fmla="*/ 1515000 w 1732434"/>
                <a:gd name="connsiteY80" fmla="*/ 305734 h 1796541"/>
                <a:gd name="connsiteX81" fmla="*/ 1559187 w 1732434"/>
                <a:gd name="connsiteY81" fmla="*/ 361232 h 1796541"/>
                <a:gd name="connsiteX82" fmla="*/ 1470305 w 1732434"/>
                <a:gd name="connsiteY82" fmla="*/ 390722 h 1796541"/>
                <a:gd name="connsiteX83" fmla="*/ 241974 w 1732434"/>
                <a:gd name="connsiteY83" fmla="*/ 275662 h 1796541"/>
                <a:gd name="connsiteX84" fmla="*/ 302483 w 1732434"/>
                <a:gd name="connsiteY84" fmla="*/ 390722 h 1796541"/>
                <a:gd name="connsiteX85" fmla="*/ 182151 w 1732434"/>
                <a:gd name="connsiteY85" fmla="*/ 350797 h 1796541"/>
                <a:gd name="connsiteX86" fmla="*/ 1393739 w 1732434"/>
                <a:gd name="connsiteY86" fmla="*/ 188142 h 1796541"/>
                <a:gd name="connsiteX87" fmla="*/ 1447353 w 1732434"/>
                <a:gd name="connsiteY87" fmla="*/ 233982 h 1796541"/>
                <a:gd name="connsiteX88" fmla="*/ 1365595 w 1732434"/>
                <a:gd name="connsiteY88" fmla="*/ 281104 h 1796541"/>
                <a:gd name="connsiteX89" fmla="*/ 370875 w 1732434"/>
                <a:gd name="connsiteY89" fmla="*/ 161139 h 1796541"/>
                <a:gd name="connsiteX90" fmla="*/ 407194 w 1732434"/>
                <a:gd name="connsiteY90" fmla="*/ 281104 h 1796541"/>
                <a:gd name="connsiteX91" fmla="*/ 301687 w 1732434"/>
                <a:gd name="connsiteY91" fmla="*/ 220294 h 1796541"/>
                <a:gd name="connsiteX92" fmla="*/ 1253211 w 1732434"/>
                <a:gd name="connsiteY92" fmla="*/ 93752 h 1796541"/>
                <a:gd name="connsiteX93" fmla="*/ 1280265 w 1732434"/>
                <a:gd name="connsiteY93" fmla="*/ 107257 h 1796541"/>
                <a:gd name="connsiteX94" fmla="*/ 1316295 w 1732434"/>
                <a:gd name="connsiteY94" fmla="*/ 129939 h 1796541"/>
                <a:gd name="connsiteX95" fmla="*/ 1242478 w 1732434"/>
                <a:gd name="connsiteY95" fmla="*/ 194980 h 1796541"/>
                <a:gd name="connsiteX96" fmla="*/ 517581 w 1732434"/>
                <a:gd name="connsiteY96" fmla="*/ 74903 h 1796541"/>
                <a:gd name="connsiteX97" fmla="*/ 530312 w 1732434"/>
                <a:gd name="connsiteY97" fmla="*/ 194980 h 1796541"/>
                <a:gd name="connsiteX98" fmla="*/ 439927 w 1732434"/>
                <a:gd name="connsiteY98" fmla="*/ 115341 h 1796541"/>
                <a:gd name="connsiteX99" fmla="*/ 452767 w 1732434"/>
                <a:gd name="connsiteY99" fmla="*/ 107257 h 1796541"/>
                <a:gd name="connsiteX100" fmla="*/ 1097136 w 1732434"/>
                <a:gd name="connsiteY100" fmla="*/ 31804 h 1796541"/>
                <a:gd name="connsiteX101" fmla="*/ 1124638 w 1732434"/>
                <a:gd name="connsiteY101" fmla="*/ 39132 h 1796541"/>
                <a:gd name="connsiteX102" fmla="*/ 1167123 w 1732434"/>
                <a:gd name="connsiteY102" fmla="*/ 55246 h 1796541"/>
                <a:gd name="connsiteX103" fmla="*/ 1105665 w 1732434"/>
                <a:gd name="connsiteY103" fmla="*/ 135655 h 1796541"/>
                <a:gd name="connsiteX104" fmla="*/ 676543 w 1732434"/>
                <a:gd name="connsiteY104" fmla="*/ 20973 h 1796541"/>
                <a:gd name="connsiteX105" fmla="*/ 667124 w 1732434"/>
                <a:gd name="connsiteY105" fmla="*/ 135655 h 1796541"/>
                <a:gd name="connsiteX106" fmla="*/ 596731 w 1732434"/>
                <a:gd name="connsiteY106" fmla="*/ 43555 h 1796541"/>
                <a:gd name="connsiteX107" fmla="*/ 608393 w 1732434"/>
                <a:gd name="connsiteY107" fmla="*/ 39132 h 1796541"/>
                <a:gd name="connsiteX108" fmla="*/ 931833 w 1732434"/>
                <a:gd name="connsiteY108" fmla="*/ 2111 h 1796541"/>
                <a:gd name="connsiteX109" fmla="*/ 955266 w 1732434"/>
                <a:gd name="connsiteY109" fmla="*/ 3337 h 1796541"/>
                <a:gd name="connsiteX110" fmla="*/ 1006960 w 1732434"/>
                <a:gd name="connsiteY110" fmla="*/ 11512 h 1796541"/>
                <a:gd name="connsiteX111" fmla="*/ 960437 w 1732434"/>
                <a:gd name="connsiteY111" fmla="*/ 105416 h 1796541"/>
                <a:gd name="connsiteX112" fmla="*/ 841541 w 1732434"/>
                <a:gd name="connsiteY112" fmla="*/ 0 h 1796541"/>
                <a:gd name="connsiteX113" fmla="*/ 812352 w 1732434"/>
                <a:gd name="connsiteY113" fmla="*/ 105416 h 1796541"/>
                <a:gd name="connsiteX114" fmla="*/ 762941 w 1732434"/>
                <a:gd name="connsiteY114" fmla="*/ 5682 h 1796541"/>
                <a:gd name="connsiteX115" fmla="*/ 777765 w 1732434"/>
                <a:gd name="connsiteY115" fmla="*/ 3337 h 1796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732434" h="1796541">
                  <a:moveTo>
                    <a:pt x="960437" y="1679357"/>
                  </a:moveTo>
                  <a:lnTo>
                    <a:pt x="1012288" y="1784015"/>
                  </a:lnTo>
                  <a:lnTo>
                    <a:pt x="955266" y="1793033"/>
                  </a:lnTo>
                  <a:lnTo>
                    <a:pt x="928575" y="1794430"/>
                  </a:lnTo>
                  <a:close/>
                  <a:moveTo>
                    <a:pt x="812352" y="1679357"/>
                  </a:moveTo>
                  <a:lnTo>
                    <a:pt x="844799" y="1796541"/>
                  </a:lnTo>
                  <a:lnTo>
                    <a:pt x="777765" y="1793033"/>
                  </a:lnTo>
                  <a:lnTo>
                    <a:pt x="757613" y="1789846"/>
                  </a:lnTo>
                  <a:close/>
                  <a:moveTo>
                    <a:pt x="1105665" y="1649118"/>
                  </a:moveTo>
                  <a:lnTo>
                    <a:pt x="1173995" y="1738518"/>
                  </a:lnTo>
                  <a:lnTo>
                    <a:pt x="1124638" y="1757238"/>
                  </a:lnTo>
                  <a:lnTo>
                    <a:pt x="1096162" y="1764826"/>
                  </a:lnTo>
                  <a:close/>
                  <a:moveTo>
                    <a:pt x="667124" y="1649118"/>
                  </a:moveTo>
                  <a:lnTo>
                    <a:pt x="677517" y="1775656"/>
                  </a:lnTo>
                  <a:lnTo>
                    <a:pt x="608393" y="1757238"/>
                  </a:lnTo>
                  <a:lnTo>
                    <a:pt x="589859" y="1750209"/>
                  </a:lnTo>
                  <a:close/>
                  <a:moveTo>
                    <a:pt x="1242477" y="1589793"/>
                  </a:moveTo>
                  <a:lnTo>
                    <a:pt x="1323971" y="1661598"/>
                  </a:lnTo>
                  <a:lnTo>
                    <a:pt x="1280264" y="1689113"/>
                  </a:lnTo>
                  <a:lnTo>
                    <a:pt x="1254378" y="1702036"/>
                  </a:lnTo>
                  <a:close/>
                  <a:moveTo>
                    <a:pt x="530311" y="1589793"/>
                  </a:moveTo>
                  <a:lnTo>
                    <a:pt x="516412" y="1720885"/>
                  </a:lnTo>
                  <a:lnTo>
                    <a:pt x="452766" y="1689113"/>
                  </a:lnTo>
                  <a:lnTo>
                    <a:pt x="432249" y="1676197"/>
                  </a:lnTo>
                  <a:close/>
                  <a:moveTo>
                    <a:pt x="1365595" y="1503669"/>
                  </a:moveTo>
                  <a:lnTo>
                    <a:pt x="1455455" y="1555461"/>
                  </a:lnTo>
                  <a:lnTo>
                    <a:pt x="1396528" y="1605843"/>
                  </a:lnTo>
                  <a:close/>
                  <a:moveTo>
                    <a:pt x="407194" y="1503669"/>
                  </a:moveTo>
                  <a:lnTo>
                    <a:pt x="368086" y="1632847"/>
                  </a:lnTo>
                  <a:lnTo>
                    <a:pt x="293585" y="1569148"/>
                  </a:lnTo>
                  <a:close/>
                  <a:moveTo>
                    <a:pt x="1470305" y="1394051"/>
                  </a:moveTo>
                  <a:lnTo>
                    <a:pt x="1566491" y="1425965"/>
                  </a:lnTo>
                  <a:lnTo>
                    <a:pt x="1518672" y="1486023"/>
                  </a:lnTo>
                  <a:close/>
                  <a:moveTo>
                    <a:pt x="302483" y="1394051"/>
                  </a:moveTo>
                  <a:lnTo>
                    <a:pt x="238301" y="1516095"/>
                  </a:lnTo>
                  <a:lnTo>
                    <a:pt x="174847" y="1436400"/>
                  </a:lnTo>
                  <a:close/>
                  <a:moveTo>
                    <a:pt x="1552573" y="1265161"/>
                  </a:moveTo>
                  <a:lnTo>
                    <a:pt x="1651473" y="1276653"/>
                  </a:lnTo>
                  <a:lnTo>
                    <a:pt x="1616102" y="1344182"/>
                  </a:lnTo>
                  <a:close/>
                  <a:moveTo>
                    <a:pt x="220216" y="1265161"/>
                  </a:moveTo>
                  <a:lnTo>
                    <a:pt x="132613" y="1374125"/>
                  </a:lnTo>
                  <a:lnTo>
                    <a:pt x="83839" y="1281008"/>
                  </a:lnTo>
                  <a:close/>
                  <a:moveTo>
                    <a:pt x="1708579" y="1112994"/>
                  </a:moveTo>
                  <a:lnTo>
                    <a:pt x="1695509" y="1165667"/>
                  </a:lnTo>
                  <a:lnTo>
                    <a:pt x="1687733" y="1187684"/>
                  </a:lnTo>
                  <a:lnTo>
                    <a:pt x="1609241" y="1121935"/>
                  </a:lnTo>
                  <a:close/>
                  <a:moveTo>
                    <a:pt x="23545" y="1109333"/>
                  </a:moveTo>
                  <a:lnTo>
                    <a:pt x="163548" y="1121935"/>
                  </a:lnTo>
                  <a:lnTo>
                    <a:pt x="54376" y="1213384"/>
                  </a:lnTo>
                  <a:lnTo>
                    <a:pt x="37522" y="1165667"/>
                  </a:lnTo>
                  <a:close/>
                  <a:moveTo>
                    <a:pt x="1732434" y="941281"/>
                  </a:moveTo>
                  <a:lnTo>
                    <a:pt x="1730053" y="990153"/>
                  </a:lnTo>
                  <a:lnTo>
                    <a:pt x="1726008" y="1017616"/>
                  </a:lnTo>
                  <a:lnTo>
                    <a:pt x="1638127" y="969899"/>
                  </a:lnTo>
                  <a:close/>
                  <a:moveTo>
                    <a:pt x="0" y="929035"/>
                  </a:moveTo>
                  <a:lnTo>
                    <a:pt x="134662" y="969899"/>
                  </a:lnTo>
                  <a:lnTo>
                    <a:pt x="9967" y="1037605"/>
                  </a:lnTo>
                  <a:lnTo>
                    <a:pt x="2978" y="990153"/>
                  </a:lnTo>
                  <a:close/>
                  <a:moveTo>
                    <a:pt x="1724426" y="768016"/>
                  </a:moveTo>
                  <a:lnTo>
                    <a:pt x="1730052" y="806217"/>
                  </a:lnTo>
                  <a:lnTo>
                    <a:pt x="1731860" y="843318"/>
                  </a:lnTo>
                  <a:lnTo>
                    <a:pt x="1638126" y="814874"/>
                  </a:lnTo>
                  <a:close/>
                  <a:moveTo>
                    <a:pt x="11549" y="748027"/>
                  </a:moveTo>
                  <a:lnTo>
                    <a:pt x="134662" y="814874"/>
                  </a:lnTo>
                  <a:lnTo>
                    <a:pt x="574" y="855564"/>
                  </a:lnTo>
                  <a:lnTo>
                    <a:pt x="2978" y="806217"/>
                  </a:lnTo>
                  <a:close/>
                  <a:moveTo>
                    <a:pt x="1684572" y="599737"/>
                  </a:moveTo>
                  <a:lnTo>
                    <a:pt x="1695509" y="630703"/>
                  </a:lnTo>
                  <a:lnTo>
                    <a:pt x="1705635" y="671515"/>
                  </a:lnTo>
                  <a:lnTo>
                    <a:pt x="1609241" y="662838"/>
                  </a:lnTo>
                  <a:close/>
                  <a:moveTo>
                    <a:pt x="57536" y="574037"/>
                  </a:moveTo>
                  <a:lnTo>
                    <a:pt x="163547" y="662838"/>
                  </a:lnTo>
                  <a:lnTo>
                    <a:pt x="26487" y="675175"/>
                  </a:lnTo>
                  <a:lnTo>
                    <a:pt x="37521" y="630703"/>
                  </a:lnTo>
                  <a:close/>
                  <a:moveTo>
                    <a:pt x="1612424" y="445167"/>
                  </a:moveTo>
                  <a:lnTo>
                    <a:pt x="1645747" y="508785"/>
                  </a:lnTo>
                  <a:lnTo>
                    <a:pt x="1552573" y="519612"/>
                  </a:lnTo>
                  <a:close/>
                  <a:moveTo>
                    <a:pt x="136291" y="415223"/>
                  </a:moveTo>
                  <a:lnTo>
                    <a:pt x="220216" y="519612"/>
                  </a:lnTo>
                  <a:lnTo>
                    <a:pt x="89565" y="504430"/>
                  </a:lnTo>
                  <a:close/>
                  <a:moveTo>
                    <a:pt x="1515000" y="305734"/>
                  </a:moveTo>
                  <a:lnTo>
                    <a:pt x="1559187" y="361232"/>
                  </a:lnTo>
                  <a:lnTo>
                    <a:pt x="1470305" y="390722"/>
                  </a:lnTo>
                  <a:close/>
                  <a:moveTo>
                    <a:pt x="241974" y="275662"/>
                  </a:moveTo>
                  <a:lnTo>
                    <a:pt x="302483" y="390722"/>
                  </a:lnTo>
                  <a:lnTo>
                    <a:pt x="182151" y="350797"/>
                  </a:lnTo>
                  <a:close/>
                  <a:moveTo>
                    <a:pt x="1393739" y="188142"/>
                  </a:moveTo>
                  <a:lnTo>
                    <a:pt x="1447353" y="233982"/>
                  </a:lnTo>
                  <a:lnTo>
                    <a:pt x="1365595" y="281104"/>
                  </a:lnTo>
                  <a:close/>
                  <a:moveTo>
                    <a:pt x="370875" y="161139"/>
                  </a:moveTo>
                  <a:lnTo>
                    <a:pt x="407194" y="281104"/>
                  </a:lnTo>
                  <a:lnTo>
                    <a:pt x="301687" y="220294"/>
                  </a:lnTo>
                  <a:close/>
                  <a:moveTo>
                    <a:pt x="1253211" y="93752"/>
                  </a:moveTo>
                  <a:lnTo>
                    <a:pt x="1280265" y="107257"/>
                  </a:lnTo>
                  <a:lnTo>
                    <a:pt x="1316295" y="129939"/>
                  </a:lnTo>
                  <a:lnTo>
                    <a:pt x="1242478" y="194980"/>
                  </a:lnTo>
                  <a:close/>
                  <a:moveTo>
                    <a:pt x="517581" y="74903"/>
                  </a:moveTo>
                  <a:lnTo>
                    <a:pt x="530312" y="194980"/>
                  </a:lnTo>
                  <a:lnTo>
                    <a:pt x="439927" y="115341"/>
                  </a:lnTo>
                  <a:lnTo>
                    <a:pt x="452767" y="107257"/>
                  </a:lnTo>
                  <a:close/>
                  <a:moveTo>
                    <a:pt x="1097136" y="31804"/>
                  </a:moveTo>
                  <a:lnTo>
                    <a:pt x="1124638" y="39132"/>
                  </a:lnTo>
                  <a:lnTo>
                    <a:pt x="1167123" y="55246"/>
                  </a:lnTo>
                  <a:lnTo>
                    <a:pt x="1105665" y="135655"/>
                  </a:lnTo>
                  <a:close/>
                  <a:moveTo>
                    <a:pt x="676543" y="20973"/>
                  </a:moveTo>
                  <a:lnTo>
                    <a:pt x="667124" y="135655"/>
                  </a:lnTo>
                  <a:lnTo>
                    <a:pt x="596731" y="43555"/>
                  </a:lnTo>
                  <a:lnTo>
                    <a:pt x="608393" y="39132"/>
                  </a:lnTo>
                  <a:close/>
                  <a:moveTo>
                    <a:pt x="931833" y="2111"/>
                  </a:moveTo>
                  <a:lnTo>
                    <a:pt x="955266" y="3337"/>
                  </a:lnTo>
                  <a:lnTo>
                    <a:pt x="1006960" y="11512"/>
                  </a:lnTo>
                  <a:lnTo>
                    <a:pt x="960437" y="105416"/>
                  </a:lnTo>
                  <a:close/>
                  <a:moveTo>
                    <a:pt x="841541" y="0"/>
                  </a:moveTo>
                  <a:lnTo>
                    <a:pt x="812352" y="105416"/>
                  </a:lnTo>
                  <a:lnTo>
                    <a:pt x="762941" y="5682"/>
                  </a:lnTo>
                  <a:lnTo>
                    <a:pt x="777765" y="3337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1350"/>
            </a:p>
          </p:txBody>
        </p:sp>
        <p:sp>
          <p:nvSpPr>
            <p:cNvPr id="322" name="Oval 321">
              <a:extLst>
                <a:ext uri="{FF2B5EF4-FFF2-40B4-BE49-F238E27FC236}">
                  <a16:creationId xmlns:a16="http://schemas.microsoft.com/office/drawing/2014/main" id="{B2D65738-1441-4D41-9B63-33A826121191}"/>
                </a:ext>
              </a:extLst>
            </p:cNvPr>
            <p:cNvSpPr/>
            <p:nvPr/>
          </p:nvSpPr>
          <p:spPr>
            <a:xfrm>
              <a:off x="4854170" y="886734"/>
              <a:ext cx="1051330" cy="1286623"/>
            </a:xfrm>
            <a:prstGeom prst="ellips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1350"/>
            </a:p>
          </p:txBody>
        </p:sp>
      </p:grpSp>
      <p:sp>
        <p:nvSpPr>
          <p:cNvPr id="323" name="Oval 322">
            <a:extLst>
              <a:ext uri="{FF2B5EF4-FFF2-40B4-BE49-F238E27FC236}">
                <a16:creationId xmlns:a16="http://schemas.microsoft.com/office/drawing/2014/main" id="{C36194D5-A641-4718-8619-5309EBB0DA65}"/>
              </a:ext>
            </a:extLst>
          </p:cNvPr>
          <p:cNvSpPr/>
          <p:nvPr/>
        </p:nvSpPr>
        <p:spPr>
          <a:xfrm>
            <a:off x="2631495" y="2597298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  <p:sp>
        <p:nvSpPr>
          <p:cNvPr id="324" name="Oval 323">
            <a:extLst>
              <a:ext uri="{FF2B5EF4-FFF2-40B4-BE49-F238E27FC236}">
                <a16:creationId xmlns:a16="http://schemas.microsoft.com/office/drawing/2014/main" id="{AF64ED23-58AF-407F-BF30-6C968D2C76E4}"/>
              </a:ext>
            </a:extLst>
          </p:cNvPr>
          <p:cNvSpPr/>
          <p:nvPr/>
        </p:nvSpPr>
        <p:spPr>
          <a:xfrm>
            <a:off x="2668528" y="2744625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  <p:sp>
        <p:nvSpPr>
          <p:cNvPr id="325" name="Oval 324">
            <a:extLst>
              <a:ext uri="{FF2B5EF4-FFF2-40B4-BE49-F238E27FC236}">
                <a16:creationId xmlns:a16="http://schemas.microsoft.com/office/drawing/2014/main" id="{318D8AC5-6DA6-409E-93E1-D42D64D9590A}"/>
              </a:ext>
            </a:extLst>
          </p:cNvPr>
          <p:cNvSpPr/>
          <p:nvPr/>
        </p:nvSpPr>
        <p:spPr>
          <a:xfrm>
            <a:off x="2706449" y="2896797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  <p:sp>
        <p:nvSpPr>
          <p:cNvPr id="326" name="Oval 325">
            <a:extLst>
              <a:ext uri="{FF2B5EF4-FFF2-40B4-BE49-F238E27FC236}">
                <a16:creationId xmlns:a16="http://schemas.microsoft.com/office/drawing/2014/main" id="{B1B23F5E-D546-4FBF-9CE8-3F3E67BEC359}"/>
              </a:ext>
            </a:extLst>
          </p:cNvPr>
          <p:cNvSpPr/>
          <p:nvPr/>
        </p:nvSpPr>
        <p:spPr>
          <a:xfrm>
            <a:off x="2740095" y="3044124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  <p:sp>
        <p:nvSpPr>
          <p:cNvPr id="327" name="Rectangle: Rounded Corners 326">
            <a:extLst>
              <a:ext uri="{FF2B5EF4-FFF2-40B4-BE49-F238E27FC236}">
                <a16:creationId xmlns:a16="http://schemas.microsoft.com/office/drawing/2014/main" id="{2CC773E8-C87E-4836-918F-2F1115F666BD}"/>
              </a:ext>
            </a:extLst>
          </p:cNvPr>
          <p:cNvSpPr/>
          <p:nvPr/>
        </p:nvSpPr>
        <p:spPr>
          <a:xfrm rot="21153648">
            <a:off x="1799967" y="2876023"/>
            <a:ext cx="682708" cy="221046"/>
          </a:xfrm>
          <a:prstGeom prst="roundRect">
            <a:avLst>
              <a:gd name="adj" fmla="val 7317"/>
            </a:avLst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350"/>
          </a:p>
        </p:txBody>
      </p:sp>
      <p:sp>
        <p:nvSpPr>
          <p:cNvPr id="328" name="Rectangle: Rounded Corners 327">
            <a:extLst>
              <a:ext uri="{FF2B5EF4-FFF2-40B4-BE49-F238E27FC236}">
                <a16:creationId xmlns:a16="http://schemas.microsoft.com/office/drawing/2014/main" id="{B4A1BB23-E772-4783-9EA8-9EFC82C05178}"/>
              </a:ext>
            </a:extLst>
          </p:cNvPr>
          <p:cNvSpPr/>
          <p:nvPr/>
        </p:nvSpPr>
        <p:spPr>
          <a:xfrm rot="10800000" flipV="1">
            <a:off x="1828837" y="4280776"/>
            <a:ext cx="941449" cy="71894"/>
          </a:xfrm>
          <a:prstGeom prst="roundRect">
            <a:avLst>
              <a:gd name="adj" fmla="val 731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350"/>
          </a:p>
        </p:txBody>
      </p:sp>
      <p:sp>
        <p:nvSpPr>
          <p:cNvPr id="330" name="Trapezoid 329">
            <a:extLst>
              <a:ext uri="{FF2B5EF4-FFF2-40B4-BE49-F238E27FC236}">
                <a16:creationId xmlns:a16="http://schemas.microsoft.com/office/drawing/2014/main" id="{AAD9DCFD-D041-44C8-909B-6F96F3B99B6D}"/>
              </a:ext>
            </a:extLst>
          </p:cNvPr>
          <p:cNvSpPr/>
          <p:nvPr/>
        </p:nvSpPr>
        <p:spPr>
          <a:xfrm rot="15721175">
            <a:off x="4201182" y="-294042"/>
            <a:ext cx="3633637" cy="5441204"/>
          </a:xfrm>
          <a:prstGeom prst="trapezoid">
            <a:avLst>
              <a:gd name="adj" fmla="val 41307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14DF35-E50E-4099-9E51-F6C0AFCA55B1}"/>
              </a:ext>
            </a:extLst>
          </p:cNvPr>
          <p:cNvSpPr txBox="1"/>
          <p:nvPr/>
        </p:nvSpPr>
        <p:spPr>
          <a:xfrm flipH="1">
            <a:off x="5455919" y="2234541"/>
            <a:ext cx="253903" cy="268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AC5767-4E05-4283-B0F4-AC9F1EA32491}"/>
              </a:ext>
            </a:extLst>
          </p:cNvPr>
          <p:cNvSpPr txBox="1"/>
          <p:nvPr/>
        </p:nvSpPr>
        <p:spPr>
          <a:xfrm rot="20795741">
            <a:off x="5105400" y="1853287"/>
            <a:ext cx="22500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</a:rPr>
              <a:t>Because captain </a:t>
            </a:r>
            <a:r>
              <a:rPr lang="en-CA" sz="2000" dirty="0" err="1">
                <a:solidFill>
                  <a:schemeClr val="bg1"/>
                </a:solidFill>
              </a:rPr>
              <a:t>nemo’s</a:t>
            </a:r>
            <a:r>
              <a:rPr lang="en-CA" sz="2000" dirty="0">
                <a:solidFill>
                  <a:schemeClr val="bg1"/>
                </a:solidFill>
              </a:rPr>
              <a:t> family destroy by one of a warship.</a:t>
            </a:r>
            <a:r>
              <a:rPr lang="en-CA" dirty="0"/>
              <a:t>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F83568-501D-465D-BAF8-2F535B18DDF1}"/>
              </a:ext>
            </a:extLst>
          </p:cNvPr>
          <p:cNvSpPr txBox="1"/>
          <p:nvPr/>
        </p:nvSpPr>
        <p:spPr>
          <a:xfrm>
            <a:off x="2740095" y="249622"/>
            <a:ext cx="249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/>
              <a:t>REASONE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42083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25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103</Words>
  <Application>Microsoft Office PowerPoint</Application>
  <PresentationFormat>On-screen Show (16:9)</PresentationFormat>
  <Paragraphs>40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Comic Sans MS</vt:lpstr>
      <vt:lpstr>DAGGERSQUARE</vt:lpstr>
      <vt:lpstr>fullBold</vt:lpstr>
      <vt:lpstr>Nexa Bold</vt:lpstr>
      <vt:lpstr>Poppins Black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2017-04-13T06:48:33Z</dcterms:created>
  <dcterms:modified xsi:type="dcterms:W3CDTF">2019-04-04T03:27:58Z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