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8" r:id="rId6"/>
    <p:sldId id="270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599" autoAdjust="0"/>
  </p:normalViewPr>
  <p:slideViewPr>
    <p:cSldViewPr>
      <p:cViewPr varScale="1">
        <p:scale>
          <a:sx n="72" d="100"/>
          <a:sy n="72" d="100"/>
        </p:scale>
        <p:origin x="64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20034995625547E-2"/>
          <c:y val="0.1741040963629546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0.41057</cdr:x>
      <cdr:y>0.39286</cdr:y>
    </cdr:from>
    <cdr:to>
      <cdr:x>0.58943</cdr:x>
      <cdr:y>0.60714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12EF0EB-DD18-4D69-8304-4F460FBD85C7}"/>
            </a:ext>
          </a:extLst>
        </cdr:cNvPr>
        <cdr:cNvSpPr txBox="1"/>
      </cdr:nvSpPr>
      <cdr:spPr>
        <a:xfrm xmlns:a="http://schemas.openxmlformats.org/drawingml/2006/main">
          <a:off x="2099084" y="1676400"/>
          <a:ext cx="914400" cy="9144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</a:pPr>
          <a:endParaRPr lang="en-CA" sz="2400" dirty="0"/>
        </a:p>
      </cdr:txBody>
    </cdr:sp>
  </cdr:relSizeAnchor>
  <cdr:relSizeAnchor xmlns:cdr="http://schemas.openxmlformats.org/drawingml/2006/chartDrawing">
    <cdr:from>
      <cdr:x>0.09155</cdr:x>
      <cdr:y>0.00319</cdr:y>
    </cdr:from>
    <cdr:to>
      <cdr:x>0.90845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F331F61-EAC4-45B4-935A-ACE3D6B76851}"/>
            </a:ext>
          </a:extLst>
        </cdr:cNvPr>
        <cdr:cNvSpPr txBox="1"/>
      </cdr:nvSpPr>
      <cdr:spPr>
        <a:xfrm xmlns:a="http://schemas.openxmlformats.org/drawingml/2006/main">
          <a:off x="518989" y="12883"/>
          <a:ext cx="4630983" cy="40257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</a:pPr>
          <a:r>
            <a:rPr lang="en-CA" sz="3600" dirty="0"/>
            <a:t>Program to find greater among three numbers in C</a:t>
          </a:r>
        </a:p>
        <a:p xmlns:a="http://schemas.openxmlformats.org/drawingml/2006/main">
          <a:pPr>
            <a:lnSpc>
              <a:spcPct val="90000"/>
            </a:lnSpc>
          </a:pPr>
          <a:endParaRPr lang="en-CA" sz="2400" dirty="0"/>
        </a:p>
        <a:p xmlns:a="http://schemas.openxmlformats.org/drawingml/2006/main">
          <a:pPr>
            <a:lnSpc>
              <a:spcPct val="90000"/>
            </a:lnSpc>
          </a:pPr>
          <a:r>
            <a:rPr lang="en-CA" sz="3200" dirty="0">
              <a:solidFill>
                <a:srgbClr val="002060"/>
              </a:solidFill>
            </a:rPr>
            <a:t>I/P                                    O/P</a:t>
          </a:r>
        </a:p>
        <a:p xmlns:a="http://schemas.openxmlformats.org/drawingml/2006/main">
          <a:pPr>
            <a:lnSpc>
              <a:spcPct val="90000"/>
            </a:lnSpc>
          </a:pPr>
          <a:r>
            <a:rPr lang="en-CA" sz="3200" dirty="0">
              <a:solidFill>
                <a:schemeClr val="accent5">
                  <a:lumMod val="50000"/>
                </a:schemeClr>
              </a:solidFill>
            </a:rPr>
            <a:t>4                                       6</a:t>
          </a:r>
        </a:p>
        <a:p xmlns:a="http://schemas.openxmlformats.org/drawingml/2006/main">
          <a:pPr>
            <a:lnSpc>
              <a:spcPct val="90000"/>
            </a:lnSpc>
          </a:pPr>
          <a:r>
            <a:rPr lang="en-CA" sz="3200" dirty="0">
              <a:solidFill>
                <a:schemeClr val="accent5">
                  <a:lumMod val="50000"/>
                </a:schemeClr>
              </a:solidFill>
            </a:rPr>
            <a:t>6</a:t>
          </a:r>
        </a:p>
        <a:p xmlns:a="http://schemas.openxmlformats.org/drawingml/2006/main">
          <a:pPr>
            <a:lnSpc>
              <a:spcPct val="90000"/>
            </a:lnSpc>
          </a:pPr>
          <a:r>
            <a:rPr lang="en-CA" sz="3200" dirty="0">
              <a:solidFill>
                <a:schemeClr val="accent5">
                  <a:lumMod val="50000"/>
                </a:schemeClr>
              </a:solidFill>
            </a:rPr>
            <a:t>3</a:t>
          </a:r>
        </a:p>
        <a:p xmlns:a="http://schemas.openxmlformats.org/drawingml/2006/main">
          <a:pPr>
            <a:lnSpc>
              <a:spcPct val="90000"/>
            </a:lnSpc>
          </a:pPr>
          <a:endParaRPr lang="en-CA" sz="2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3E6-0BBD-484C-8549-ACF6950376F0}" type="datetime1">
              <a:rPr lang="en-US" smtClean="0"/>
              <a:t>12/1/2018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ADA6-DAF8-4E7B-AABB-B0C69EAEEBB7}" type="datetime1">
              <a:rPr lang="en-US" smtClean="0"/>
              <a:t>12/1/2018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9849-65D5-4AD3-A55E-A2D5B257B4CD}" type="datetime1">
              <a:rPr lang="en-US" smtClean="0"/>
              <a:t>12/1/2018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2CB5-5487-4E2C-BC45-73BC01B232E7}" type="datetime1">
              <a:rPr lang="en-US" smtClean="0"/>
              <a:t>12/1/2018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2010-9024-4AB0-B790-200F0CCF8CDA}" type="datetime1">
              <a:rPr lang="en-US" smtClean="0"/>
              <a:t>12/1/2018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49E-F971-454E-928D-33F105126040}" type="datetime1">
              <a:rPr lang="en-US" smtClean="0"/>
              <a:t>12/1/2018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365-3D23-4053-9C46-32D0B825EA85}" type="datetime1">
              <a:rPr lang="en-US" smtClean="0"/>
              <a:t>12/1/2018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62AE-80CE-4053-B1B8-195117E4EF23}" type="datetime1">
              <a:rPr lang="en-US" smtClean="0"/>
              <a:t>12/1/2018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4BC7-7293-40C0-93A6-8CD33F46EC46}" type="datetime1">
              <a:rPr lang="en-US" smtClean="0"/>
              <a:t>12/1/2018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5296-4B0A-4D2D-8450-8C96433B780B}" type="datetime1">
              <a:rPr lang="en-US" smtClean="0"/>
              <a:t>12/1/2018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FBFF-9916-450C-A97E-53A9F8C77DB7}" type="datetime1">
              <a:rPr lang="en-US" smtClean="0"/>
              <a:t>12/1/2018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else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419944"/>
          </a:xfrm>
        </p:spPr>
        <p:txBody>
          <a:bodyPr>
            <a:normAutofit fontScale="92500"/>
          </a:bodyPr>
          <a:lstStyle/>
          <a:p>
            <a:r>
              <a:rPr lang="en-US" dirty="0"/>
              <a:t>Presented by  </a:t>
            </a:r>
            <a:r>
              <a:rPr lang="en-CA" dirty="0"/>
              <a:t>                                                      presented to                      </a:t>
            </a:r>
          </a:p>
          <a:p>
            <a:r>
              <a:rPr lang="en-CA" dirty="0" err="1"/>
              <a:t>Reduan</a:t>
            </a:r>
            <a:r>
              <a:rPr lang="en-CA" dirty="0"/>
              <a:t> Ahamed                                                  </a:t>
            </a:r>
            <a:r>
              <a:rPr lang="en-CA" b="1" dirty="0"/>
              <a:t>Mr. </a:t>
            </a:r>
            <a:r>
              <a:rPr lang="en-CA" b="1"/>
              <a:t>Rana </a:t>
            </a:r>
            <a:endParaRPr lang="en-CA" b="1" cap="all" dirty="0"/>
          </a:p>
          <a:p>
            <a:r>
              <a:rPr lang="en-CA" dirty="0"/>
              <a:t>Id:</a:t>
            </a:r>
            <a:r>
              <a:rPr lang="en-CA" dirty="0">
                <a:latin typeface="+mj-lt"/>
              </a:rPr>
              <a:t>182002045  </a:t>
            </a:r>
            <a:r>
              <a:rPr lang="en-CA" dirty="0"/>
              <a:t>                                                 Senior Lecturer of CSE department                            </a:t>
            </a:r>
          </a:p>
          <a:p>
            <a:r>
              <a:rPr lang="en-CA" dirty="0" err="1"/>
              <a:t>Sec:DA</a:t>
            </a:r>
            <a:r>
              <a:rPr lang="en-CA" dirty="0"/>
              <a:t> </a:t>
            </a:r>
            <a:r>
              <a:rPr lang="en-CA" dirty="0">
                <a:latin typeface="+mj-lt"/>
              </a:rPr>
              <a:t>182</a:t>
            </a:r>
            <a:r>
              <a:rPr lang="en-CA" dirty="0"/>
              <a:t> batch </a:t>
            </a:r>
          </a:p>
          <a:p>
            <a:endParaRPr lang="en-US" dirty="0"/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if else statement </a:t>
            </a:r>
          </a:p>
          <a:p>
            <a:r>
              <a:rPr lang="en-US" sz="3200" dirty="0"/>
              <a:t>If else structure</a:t>
            </a:r>
          </a:p>
          <a:p>
            <a:r>
              <a:rPr lang="en-US" sz="3200" dirty="0"/>
              <a:t>How does if/else work  internally in a program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067B8-5318-4AFD-A92F-09D2005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6264411"/>
            <a:ext cx="1143002" cy="276226"/>
          </a:xfrm>
        </p:spPr>
        <p:txBody>
          <a:bodyPr/>
          <a:lstStyle/>
          <a:p>
            <a:fld id="{25BA54BD-C84D-46CE-8B72-31BFB26ABA43}" type="slidenum">
              <a:rPr lang="en-CA" sz="3200" smtClean="0"/>
              <a:t>2</a:t>
            </a:fld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0" cy="1656184"/>
          </a:xfrm>
        </p:spPr>
        <p:txBody>
          <a:bodyPr/>
          <a:lstStyle/>
          <a:p>
            <a:r>
              <a:rPr lang="en-CA" sz="2400" dirty="0"/>
              <a:t>An </a:t>
            </a:r>
            <a:r>
              <a:rPr lang="en-CA" sz="2400" b="1" dirty="0"/>
              <a:t>if else</a:t>
            </a:r>
            <a:r>
              <a:rPr lang="en-CA" sz="2400" dirty="0"/>
              <a:t> statement in programming is a conditional statement that runs a different set of statements depending on whether an expression is true or false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4B4075-7CD2-48EB-BDC9-CD04791C9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62069" y="2274838"/>
            <a:ext cx="9395521" cy="23083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Statements inside body of 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//Statements inside body of else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CB3CD-9283-4D64-BE9D-289B55C0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z="3200" smtClean="0"/>
              <a:t>3</a:t>
            </a:fld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63562"/>
          </a:xfrm>
        </p:spPr>
        <p:txBody>
          <a:bodyPr/>
          <a:lstStyle/>
          <a:p>
            <a:r>
              <a:rPr lang="en-US" dirty="0"/>
              <a:t>if/else work  internally in a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BFD0-FEE1-4666-A2F0-43E47F7D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56" y="1628800"/>
            <a:ext cx="4075857" cy="454340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027454"/>
              </p:ext>
            </p:extLst>
          </p:nvPr>
        </p:nvGraphicFramePr>
        <p:xfrm>
          <a:off x="4726260" y="1881200"/>
          <a:ext cx="5668962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CA56B-24BF-48A6-8B6D-22F90FCD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z="3200" smtClean="0"/>
              <a:t>4</a:t>
            </a:fld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D62503-924A-4E88-815A-F72FD738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36" y="1154943"/>
            <a:ext cx="4224233" cy="50603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three numbers: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&amp;a, &amp;b, &amp;c);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CA" sz="1600" dirty="0">
                <a:solidFill>
                  <a:srgbClr val="002060"/>
                </a:solidFill>
              </a:rPr>
              <a:t>a&gt;b&amp;&amp;a&gt;c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CA" sz="1600" dirty="0">
                <a:solidFill>
                  <a:srgbClr val="002060"/>
                </a:solidFill>
              </a:rPr>
              <a:t>b&gt;a&amp;&amp;b&gt;c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if(</a:t>
            </a:r>
            <a:r>
              <a:rPr lang="en-CA" sz="1600" dirty="0">
                <a:solidFill>
                  <a:srgbClr val="002060"/>
                </a:solidFill>
              </a:rPr>
              <a:t>c&gt;a&amp;&amp;c&gt;b)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0FAE3-FDD7-44D4-975A-D9777C73E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1154942"/>
            <a:ext cx="6696743" cy="50603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6ADF-EA99-43B9-92DB-1F3DC921B7CB}"/>
              </a:ext>
            </a:extLst>
          </p:cNvPr>
          <p:cNvSpPr txBox="1"/>
          <p:nvPr/>
        </p:nvSpPr>
        <p:spPr>
          <a:xfrm>
            <a:off x="5590357" y="1052736"/>
            <a:ext cx="475252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CA" sz="2400" dirty="0">
                <a:solidFill>
                  <a:srgbClr val="002060"/>
                </a:solidFill>
              </a:rPr>
              <a:t>a                      b                         c</a:t>
            </a: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solidFill>
                  <a:srgbClr val="002060"/>
                </a:solidFill>
              </a:rPr>
              <a:t>a&gt;b&amp;&amp;a&gt;c    b&gt;a&amp;&amp;b&gt;c      c&gt;a&amp;&amp;c&gt;b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A40F6BA-DAF1-496C-A9BD-12601347B4AE}"/>
              </a:ext>
            </a:extLst>
          </p:cNvPr>
          <p:cNvSpPr/>
          <p:nvPr/>
        </p:nvSpPr>
        <p:spPr>
          <a:xfrm>
            <a:off x="6149138" y="1544960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3BADC68-EA72-4D95-BB9A-40663C12A343}"/>
              </a:ext>
            </a:extLst>
          </p:cNvPr>
          <p:cNvSpPr/>
          <p:nvPr/>
        </p:nvSpPr>
        <p:spPr>
          <a:xfrm>
            <a:off x="7622717" y="1542218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379C17F-B59D-4509-B2FA-6C52217035B4}"/>
              </a:ext>
            </a:extLst>
          </p:cNvPr>
          <p:cNvSpPr/>
          <p:nvPr/>
        </p:nvSpPr>
        <p:spPr>
          <a:xfrm>
            <a:off x="9262764" y="1542218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67A4EA-ED83-4704-B0F4-ECB34596EDB5}"/>
              </a:ext>
            </a:extLst>
          </p:cNvPr>
          <p:cNvCxnSpPr/>
          <p:nvPr/>
        </p:nvCxnSpPr>
        <p:spPr>
          <a:xfrm rot="10800000" flipV="1">
            <a:off x="3790157" y="2636912"/>
            <a:ext cx="1800201" cy="648072"/>
          </a:xfrm>
          <a:prstGeom prst="curvedConnector3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3410D2-8435-4FC8-AAB6-C17E53B8DE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8721" y="2789310"/>
            <a:ext cx="3509779" cy="156686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420325-9108-4223-A47B-E36A8ABAB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5624" y="2789311"/>
            <a:ext cx="5697140" cy="2515345"/>
          </a:xfrm>
          <a:prstGeom prst="curvedConnector3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6B95D-8E5A-46BD-BA4B-2B96838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D62503-924A-4E88-815A-F72FD738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36" y="908722"/>
            <a:ext cx="4224233" cy="55527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three numbers: 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&amp;a, &amp;b, &amp;c);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(a&gt;c)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else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(b&gt;c)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0FAE3-FDD7-44D4-975A-D9777C73E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908720"/>
            <a:ext cx="5616623" cy="555277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6ADF-EA99-43B9-92DB-1F3DC921B7CB}"/>
              </a:ext>
            </a:extLst>
          </p:cNvPr>
          <p:cNvSpPr txBox="1"/>
          <p:nvPr/>
        </p:nvSpPr>
        <p:spPr>
          <a:xfrm>
            <a:off x="5590356" y="1052736"/>
            <a:ext cx="5400599" cy="338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CA" sz="2400" dirty="0">
                <a:solidFill>
                  <a:srgbClr val="002060"/>
                </a:solidFill>
              </a:rPr>
              <a:t>a                      b                         c</a:t>
            </a: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solidFill>
                  <a:srgbClr val="002060"/>
                </a:solidFill>
              </a:rPr>
              <a:t>a&gt;b&amp;&amp;a&gt;c    b&gt;a&amp;&amp;b&gt;c      c&gt;a&amp;&amp;c&gt;b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CA" sz="24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solidFill>
                  <a:srgbClr val="002060"/>
                </a:solidFill>
              </a:rPr>
              <a:t>a&gt;b       a&gt;c     b&gt;a      b&gt;c      c&gt;a         c&gt;b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A40F6BA-DAF1-496C-A9BD-12601347B4AE}"/>
              </a:ext>
            </a:extLst>
          </p:cNvPr>
          <p:cNvSpPr/>
          <p:nvPr/>
        </p:nvSpPr>
        <p:spPr>
          <a:xfrm>
            <a:off x="6149138" y="1544960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3BADC68-EA72-4D95-BB9A-40663C12A343}"/>
              </a:ext>
            </a:extLst>
          </p:cNvPr>
          <p:cNvSpPr/>
          <p:nvPr/>
        </p:nvSpPr>
        <p:spPr>
          <a:xfrm>
            <a:off x="7622717" y="1542218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379C17F-B59D-4509-B2FA-6C52217035B4}"/>
              </a:ext>
            </a:extLst>
          </p:cNvPr>
          <p:cNvSpPr/>
          <p:nvPr/>
        </p:nvSpPr>
        <p:spPr>
          <a:xfrm>
            <a:off x="9262764" y="1542218"/>
            <a:ext cx="166467" cy="72008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0D5625-CDE0-4032-A6B4-55A3BD247788}"/>
              </a:ext>
            </a:extLst>
          </p:cNvPr>
          <p:cNvCxnSpPr>
            <a:cxnSpLocks/>
          </p:cNvCxnSpPr>
          <p:nvPr/>
        </p:nvCxnSpPr>
        <p:spPr>
          <a:xfrm>
            <a:off x="6315605" y="2760896"/>
            <a:ext cx="0" cy="50405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06321-33BC-4DE9-9F84-E785C64608BC}"/>
              </a:ext>
            </a:extLst>
          </p:cNvPr>
          <p:cNvCxnSpPr>
            <a:cxnSpLocks/>
          </p:cNvCxnSpPr>
          <p:nvPr/>
        </p:nvCxnSpPr>
        <p:spPr>
          <a:xfrm flipH="1">
            <a:off x="5942013" y="3429000"/>
            <a:ext cx="304801" cy="57606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6C2BA3-A1CF-4AEA-A0E6-379F48A0F33F}"/>
              </a:ext>
            </a:extLst>
          </p:cNvPr>
          <p:cNvCxnSpPr>
            <a:cxnSpLocks/>
          </p:cNvCxnSpPr>
          <p:nvPr/>
        </p:nvCxnSpPr>
        <p:spPr>
          <a:xfrm>
            <a:off x="6462839" y="3429000"/>
            <a:ext cx="262065" cy="55649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0A267E-3301-42E6-9346-4ABC51C31B7D}"/>
              </a:ext>
            </a:extLst>
          </p:cNvPr>
          <p:cNvCxnSpPr>
            <a:cxnSpLocks/>
          </p:cNvCxnSpPr>
          <p:nvPr/>
        </p:nvCxnSpPr>
        <p:spPr>
          <a:xfrm>
            <a:off x="9694812" y="2760896"/>
            <a:ext cx="0" cy="50405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9DADE5-272B-4DC0-8C46-AE9F6F453959}"/>
              </a:ext>
            </a:extLst>
          </p:cNvPr>
          <p:cNvCxnSpPr>
            <a:cxnSpLocks/>
          </p:cNvCxnSpPr>
          <p:nvPr/>
        </p:nvCxnSpPr>
        <p:spPr>
          <a:xfrm>
            <a:off x="7797774" y="2760896"/>
            <a:ext cx="0" cy="50405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B7C0C1-311C-4CB1-8085-1F5F81CFA4E5}"/>
              </a:ext>
            </a:extLst>
          </p:cNvPr>
          <p:cNvCxnSpPr>
            <a:cxnSpLocks/>
          </p:cNvCxnSpPr>
          <p:nvPr/>
        </p:nvCxnSpPr>
        <p:spPr>
          <a:xfrm flipH="1">
            <a:off x="7457006" y="3397075"/>
            <a:ext cx="304801" cy="5760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557821-A5D1-4F8F-AD7D-B519840BCFC0}"/>
              </a:ext>
            </a:extLst>
          </p:cNvPr>
          <p:cNvCxnSpPr>
            <a:cxnSpLocks/>
          </p:cNvCxnSpPr>
          <p:nvPr/>
        </p:nvCxnSpPr>
        <p:spPr>
          <a:xfrm>
            <a:off x="9694812" y="3411468"/>
            <a:ext cx="262065" cy="55649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1B0CBE-7755-4136-8338-C649D084723C}"/>
              </a:ext>
            </a:extLst>
          </p:cNvPr>
          <p:cNvCxnSpPr>
            <a:cxnSpLocks/>
          </p:cNvCxnSpPr>
          <p:nvPr/>
        </p:nvCxnSpPr>
        <p:spPr>
          <a:xfrm>
            <a:off x="7884410" y="3411468"/>
            <a:ext cx="262065" cy="55649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B0A60-34A0-4681-84B1-798A6204D1C5}"/>
              </a:ext>
            </a:extLst>
          </p:cNvPr>
          <p:cNvCxnSpPr>
            <a:cxnSpLocks/>
          </p:cNvCxnSpPr>
          <p:nvPr/>
        </p:nvCxnSpPr>
        <p:spPr>
          <a:xfrm flipH="1">
            <a:off x="9336202" y="3391894"/>
            <a:ext cx="304801" cy="5760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1F7A68-C07E-4330-B799-BB8D3043E6FD}"/>
              </a:ext>
            </a:extLst>
          </p:cNvPr>
          <p:cNvCxnSpPr>
            <a:cxnSpLocks/>
          </p:cNvCxnSpPr>
          <p:nvPr/>
        </p:nvCxnSpPr>
        <p:spPr>
          <a:xfrm>
            <a:off x="2393543" y="2581175"/>
            <a:ext cx="3143004" cy="1639913"/>
          </a:xfrm>
          <a:prstGeom prst="bentConnector3">
            <a:avLst>
              <a:gd name="adj1" fmla="val 73722"/>
            </a:avLst>
          </a:prstGeom>
          <a:ln w="38100">
            <a:solidFill>
              <a:schemeClr val="accent4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88C4BE-E0FB-47FD-ABC3-455945F75273}"/>
              </a:ext>
            </a:extLst>
          </p:cNvPr>
          <p:cNvCxnSpPr>
            <a:cxnSpLocks/>
          </p:cNvCxnSpPr>
          <p:nvPr/>
        </p:nvCxnSpPr>
        <p:spPr>
          <a:xfrm>
            <a:off x="2631298" y="3020119"/>
            <a:ext cx="3745588" cy="1877144"/>
          </a:xfrm>
          <a:prstGeom prst="bentConnector3">
            <a:avLst/>
          </a:prstGeom>
          <a:ln w="38100">
            <a:solidFill>
              <a:schemeClr val="accent4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4E02D4-F535-4AE8-81E9-42703005DA21}"/>
              </a:ext>
            </a:extLst>
          </p:cNvPr>
          <p:cNvCxnSpPr/>
          <p:nvPr/>
        </p:nvCxnSpPr>
        <p:spPr>
          <a:xfrm flipV="1">
            <a:off x="6344261" y="4437112"/>
            <a:ext cx="402478" cy="46015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A45101A-3CBA-40F7-889A-DC7E67F3FDB9}"/>
              </a:ext>
            </a:extLst>
          </p:cNvPr>
          <p:cNvCxnSpPr>
            <a:cxnSpLocks/>
          </p:cNvCxnSpPr>
          <p:nvPr/>
        </p:nvCxnSpPr>
        <p:spPr>
          <a:xfrm>
            <a:off x="2756400" y="4794797"/>
            <a:ext cx="5642268" cy="1321666"/>
          </a:xfrm>
          <a:prstGeom prst="bentConnector3">
            <a:avLst/>
          </a:prstGeom>
          <a:ln w="38100">
            <a:solidFill>
              <a:schemeClr val="accent4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3B2FC6-3853-4E3B-9471-902AFFCD3BEE}"/>
              </a:ext>
            </a:extLst>
          </p:cNvPr>
          <p:cNvCxnSpPr/>
          <p:nvPr/>
        </p:nvCxnSpPr>
        <p:spPr>
          <a:xfrm flipV="1">
            <a:off x="8290655" y="4480311"/>
            <a:ext cx="0" cy="161713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A08A-091A-40C9-A9BD-44E069D8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6600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AE4FAA-67FF-49F3-8E1E-1A9917D8A8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988839"/>
            <a:ext cx="5400600" cy="3916362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C6F3CBA-78F8-4CFC-BB1C-24E640902B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81844" y="1988840"/>
            <a:ext cx="4416425" cy="39163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8872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three numbers: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&amp;a, &amp;b, &amp;c);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(a&gt;c)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(b&gt;c)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1A377-3BF1-4AEB-87F9-12AAF01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z="3200" smtClean="0"/>
              <a:t>7</a:t>
            </a:fld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852936"/>
            <a:ext cx="9143998" cy="12961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r>
              <a:rPr lang="en-US" sz="89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2DC18-976F-408A-B648-0A21BC0C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z="3200" smtClean="0"/>
              <a:t>8</a:t>
            </a:fld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444</TotalTime>
  <Words>553</Words>
  <Application>Microsoft Office PowerPoint</Application>
  <PresentationFormat>Custom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If else statement</vt:lpstr>
      <vt:lpstr>Content</vt:lpstr>
      <vt:lpstr>An if else statement in programming is a conditional statement that runs a different set of statements depending on whether an expression is true or false</vt:lpstr>
      <vt:lpstr>if/else work  internally in a program</vt:lpstr>
      <vt:lpstr>Two Content Layout with Table</vt:lpstr>
      <vt:lpstr>Two Content Layout with Table</vt:lpstr>
      <vt:lpstr>               output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statement</dc:title>
  <dc:creator>Raihan Kabir</dc:creator>
  <cp:lastModifiedBy>Raihan Kabir</cp:lastModifiedBy>
  <cp:revision>36</cp:revision>
  <dcterms:created xsi:type="dcterms:W3CDTF">2018-11-27T14:41:25Z</dcterms:created>
  <dcterms:modified xsi:type="dcterms:W3CDTF">2018-12-01T15:45:46Z</dcterms:modified>
</cp:coreProperties>
</file>