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3" r:id="rId2"/>
    <p:sldId id="284" r:id="rId3"/>
    <p:sldId id="259" r:id="rId4"/>
    <p:sldId id="288" r:id="rId5"/>
    <p:sldId id="289" r:id="rId6"/>
    <p:sldId id="258" r:id="rId7"/>
    <p:sldId id="260" r:id="rId8"/>
    <p:sldId id="286" r:id="rId9"/>
    <p:sldId id="290" r:id="rId10"/>
    <p:sldId id="257" r:id="rId11"/>
    <p:sldId id="2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2115"/>
    <a:srgbClr val="84E7EC"/>
    <a:srgbClr val="FF7344"/>
    <a:srgbClr val="FF6056"/>
    <a:srgbClr val="FDBA71"/>
    <a:srgbClr val="7C9A60"/>
    <a:srgbClr val="6CA7CA"/>
    <a:srgbClr val="EF3078"/>
    <a:srgbClr val="F2F1DB"/>
    <a:srgbClr val="3822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0" autoAdjust="0"/>
    <p:restoredTop sz="94660"/>
  </p:normalViewPr>
  <p:slideViewPr>
    <p:cSldViewPr snapToGrid="0">
      <p:cViewPr varScale="1">
        <p:scale>
          <a:sx n="70" d="100"/>
          <a:sy n="70" d="100"/>
        </p:scale>
        <p:origin x="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A9148-C246-4943-AB9D-561DA0FA6C3F}" type="datetimeFigureOut">
              <a:rPr lang="en-GB" smtClean="0"/>
              <a:t>07/01/2021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949B4-F74B-4B18-B817-69E0E16F8497}" type="slidenum">
              <a:rPr lang="en-GB" smtClean="0"/>
              <a:t>‹#›</a:t>
            </a:fld>
            <a:endParaRPr lang="en-GB"/>
          </a:p>
        </p:txBody>
      </p:sp>
    </p:spTree>
    <p:extLst>
      <p:ext uri="{BB962C8B-B14F-4D97-AF65-F5344CB8AC3E}">
        <p14:creationId xmlns:p14="http://schemas.microsoft.com/office/powerpoint/2010/main" val="1193304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0E6E011-84E5-4C83-A18F-BCE300C52570}" type="datetime1">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318713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EDFBEB-053F-4B6F-B3C3-4DF0F7C5AFC4}" type="datetime1">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103063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42BBBD-3351-4CB6-824F-2403F4D22CE8}" type="datetime1">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3497752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E182BA-B749-4DF0-97EB-B6EF93C33CBE}" type="datetime1">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424057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581C11-D67E-416D-8DB7-2CFC0430CF1A}" type="datetime1">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3408796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C555E2-23B8-4B8F-B358-552ECA19008A}" type="datetime1">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420952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39A4A7-06F3-4EB8-AF6C-FA1E468F97DD}" type="datetime1">
              <a:rPr lang="en-US" smtClean="0"/>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88775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5EA539-4BF2-4448-B890-1399A271D04F}" type="datetime1">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126539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B8ABD-C905-4441-A944-45199DAF7C0E}" type="datetime1">
              <a:rPr lang="en-US" smtClean="0"/>
              <a:t>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166865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A7D4F0-D30F-4F4A-B351-B3C87F57B4E1}" type="datetime1">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276571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79B9C8-4A9A-4AC5-A246-9C362F8D1D58}" type="datetime1">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283940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1D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371-A48D-46BA-A2FB-D030902E8AC6}" type="datetime1">
              <a:rPr lang="en-US" smtClean="0"/>
              <a:t>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6623E-0DDE-41FA-95FE-D232903FD869}" type="slidenum">
              <a:rPr lang="en-US" smtClean="0"/>
              <a:t>‹#›</a:t>
            </a:fld>
            <a:endParaRPr lang="en-US"/>
          </a:p>
        </p:txBody>
      </p:sp>
    </p:spTree>
    <p:extLst>
      <p:ext uri="{BB962C8B-B14F-4D97-AF65-F5344CB8AC3E}">
        <p14:creationId xmlns:p14="http://schemas.microsoft.com/office/powerpoint/2010/main" val="2858008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B8E34-69D3-4D3F-8524-5FBE238381FD}"/>
              </a:ext>
            </a:extLst>
          </p:cNvPr>
          <p:cNvSpPr txBox="1"/>
          <p:nvPr/>
        </p:nvSpPr>
        <p:spPr>
          <a:xfrm>
            <a:off x="2243086" y="913741"/>
            <a:ext cx="9514008" cy="1938992"/>
          </a:xfrm>
          <a:prstGeom prst="rect">
            <a:avLst/>
          </a:prstGeom>
          <a:noFill/>
        </p:spPr>
        <p:txBody>
          <a:bodyPr wrap="square" rtlCol="0">
            <a:spAutoFit/>
          </a:bodyPr>
          <a:lstStyle/>
          <a:p>
            <a:r>
              <a:rPr lang="en-GB" sz="6000" b="1" dirty="0"/>
              <a:t>The Rational Decision</a:t>
            </a:r>
          </a:p>
          <a:p>
            <a:r>
              <a:rPr lang="en-GB" sz="6000" b="1" dirty="0">
                <a:solidFill>
                  <a:srgbClr val="00B0F0"/>
                </a:solidFill>
              </a:rPr>
              <a:t>Making Process</a:t>
            </a:r>
            <a:endParaRPr lang="en-US" sz="6000" b="1" dirty="0">
              <a:solidFill>
                <a:srgbClr val="00B0F0"/>
              </a:solidFill>
              <a:latin typeface="Montserrat ExtraBold" panose="00000900000000000000" pitchFamily="2" charset="0"/>
            </a:endParaRPr>
          </a:p>
        </p:txBody>
      </p:sp>
      <p:sp>
        <p:nvSpPr>
          <p:cNvPr id="6" name="TextBox 5">
            <a:extLst>
              <a:ext uri="{FF2B5EF4-FFF2-40B4-BE49-F238E27FC236}">
                <a16:creationId xmlns:a16="http://schemas.microsoft.com/office/drawing/2014/main" id="{4E1BBC11-2EC2-402B-829F-AF583B856F37}"/>
              </a:ext>
            </a:extLst>
          </p:cNvPr>
          <p:cNvSpPr txBox="1"/>
          <p:nvPr/>
        </p:nvSpPr>
        <p:spPr>
          <a:xfrm>
            <a:off x="2279964" y="2961322"/>
            <a:ext cx="9998324" cy="584775"/>
          </a:xfrm>
          <a:prstGeom prst="rect">
            <a:avLst/>
          </a:prstGeom>
          <a:noFill/>
        </p:spPr>
        <p:txBody>
          <a:bodyPr wrap="square" rtlCol="0">
            <a:spAutoFit/>
          </a:bodyPr>
          <a:lstStyle/>
          <a:p>
            <a:r>
              <a:rPr lang="en-US" sz="3200" dirty="0">
                <a:solidFill>
                  <a:schemeClr val="accent4"/>
                </a:solidFill>
                <a:latin typeface="Montserrat ExtraBold" panose="00000900000000000000" pitchFamily="2" charset="0"/>
              </a:rPr>
              <a:t>Presented by:</a:t>
            </a:r>
          </a:p>
        </p:txBody>
      </p:sp>
      <p:sp>
        <p:nvSpPr>
          <p:cNvPr id="7" name="TextBox 6">
            <a:extLst>
              <a:ext uri="{FF2B5EF4-FFF2-40B4-BE49-F238E27FC236}">
                <a16:creationId xmlns:a16="http://schemas.microsoft.com/office/drawing/2014/main" id="{B18024D2-4F21-47ED-9E63-BA0FBEC1FEBD}"/>
              </a:ext>
            </a:extLst>
          </p:cNvPr>
          <p:cNvSpPr txBox="1"/>
          <p:nvPr/>
        </p:nvSpPr>
        <p:spPr>
          <a:xfrm>
            <a:off x="2279964" y="3541102"/>
            <a:ext cx="9998324" cy="2246769"/>
          </a:xfrm>
          <a:prstGeom prst="rect">
            <a:avLst/>
          </a:prstGeom>
          <a:noFill/>
        </p:spPr>
        <p:txBody>
          <a:bodyPr wrap="square" rtlCol="0">
            <a:spAutoFit/>
          </a:bodyPr>
          <a:lstStyle/>
          <a:p>
            <a:r>
              <a:rPr lang="en-US" sz="2000" dirty="0" err="1">
                <a:latin typeface="Montserrat ExtraBold" panose="00000900000000000000" pitchFamily="2" charset="0"/>
              </a:rPr>
              <a:t>Md.Redoan</a:t>
            </a:r>
            <a:r>
              <a:rPr lang="en-US" sz="2000" dirty="0">
                <a:latin typeface="Montserrat ExtraBold" panose="00000900000000000000" pitchFamily="2" charset="0"/>
              </a:rPr>
              <a:t> </a:t>
            </a:r>
            <a:r>
              <a:rPr lang="en-US" sz="2000" dirty="0" err="1">
                <a:latin typeface="Montserrat ExtraBold" panose="00000900000000000000" pitchFamily="2" charset="0"/>
              </a:rPr>
              <a:t>Ahammd</a:t>
            </a:r>
            <a:endParaRPr lang="en-US" sz="2000" dirty="0">
              <a:latin typeface="Montserrat ExtraBold" panose="00000900000000000000" pitchFamily="2" charset="0"/>
            </a:endParaRPr>
          </a:p>
          <a:p>
            <a:r>
              <a:rPr lang="en-US" sz="2000" dirty="0">
                <a:solidFill>
                  <a:srgbClr val="00B0F0"/>
                </a:solidFill>
                <a:latin typeface="Montserrat ExtraBold" panose="00000900000000000000" pitchFamily="2" charset="0"/>
              </a:rPr>
              <a:t>182002045 </a:t>
            </a:r>
            <a:endParaRPr lang="en-US" sz="2000" dirty="0">
              <a:latin typeface="Montserrat ExtraBold" panose="00000900000000000000" pitchFamily="2" charset="0"/>
            </a:endParaRPr>
          </a:p>
          <a:p>
            <a:r>
              <a:rPr lang="en-US" sz="2000" dirty="0">
                <a:latin typeface="Montserrat ExtraBold" panose="00000900000000000000" pitchFamily="2" charset="0"/>
              </a:rPr>
              <a:t>Afsana Kabir Sinthia                     Razia Sultana </a:t>
            </a:r>
            <a:r>
              <a:rPr lang="en-US" sz="2000" dirty="0" err="1">
                <a:latin typeface="Montserrat ExtraBold" panose="00000900000000000000" pitchFamily="2" charset="0"/>
              </a:rPr>
              <a:t>Urmi</a:t>
            </a:r>
            <a:r>
              <a:rPr lang="en-US" sz="2000" dirty="0">
                <a:latin typeface="Montserrat ExtraBold" panose="00000900000000000000" pitchFamily="2" charset="0"/>
              </a:rPr>
              <a:t> </a:t>
            </a:r>
          </a:p>
          <a:p>
            <a:r>
              <a:rPr lang="en-US" sz="2000" dirty="0">
                <a:solidFill>
                  <a:srgbClr val="00B0F0"/>
                </a:solidFill>
                <a:latin typeface="Montserrat ExtraBold" panose="00000900000000000000" pitchFamily="2" charset="0"/>
              </a:rPr>
              <a:t>182002068</a:t>
            </a:r>
            <a:r>
              <a:rPr lang="en-US" sz="2000" dirty="0">
                <a:latin typeface="Montserrat ExtraBold" panose="00000900000000000000" pitchFamily="2" charset="0"/>
              </a:rPr>
              <a:t>                                       </a:t>
            </a:r>
            <a:r>
              <a:rPr lang="en-US" sz="2000" dirty="0">
                <a:solidFill>
                  <a:srgbClr val="00B0F0"/>
                </a:solidFill>
                <a:latin typeface="Montserrat ExtraBold" panose="00000900000000000000" pitchFamily="2" charset="0"/>
              </a:rPr>
              <a:t>182002079 </a:t>
            </a:r>
            <a:endParaRPr lang="en-US" sz="2000" dirty="0">
              <a:latin typeface="Montserrat ExtraBold" panose="00000900000000000000" pitchFamily="2" charset="0"/>
            </a:endParaRPr>
          </a:p>
          <a:p>
            <a:r>
              <a:rPr lang="en-US" sz="2000" dirty="0">
                <a:latin typeface="Montserrat ExtraBold" panose="00000900000000000000" pitchFamily="2" charset="0"/>
              </a:rPr>
              <a:t>Sonia Chowdhury </a:t>
            </a:r>
            <a:r>
              <a:rPr lang="en-US" sz="2000" dirty="0" err="1">
                <a:latin typeface="Montserrat ExtraBold" panose="00000900000000000000" pitchFamily="2" charset="0"/>
              </a:rPr>
              <a:t>Sinthiya</a:t>
            </a:r>
            <a:r>
              <a:rPr lang="en-US" sz="2000" dirty="0">
                <a:latin typeface="Montserrat ExtraBold" panose="00000900000000000000" pitchFamily="2" charset="0"/>
              </a:rPr>
              <a:t>          </a:t>
            </a:r>
            <a:r>
              <a:rPr lang="en-US" sz="2000" dirty="0" err="1">
                <a:latin typeface="Montserrat ExtraBold" panose="00000900000000000000" pitchFamily="2" charset="0"/>
              </a:rPr>
              <a:t>Asmaul</a:t>
            </a:r>
            <a:r>
              <a:rPr lang="en-US" sz="2000" dirty="0">
                <a:latin typeface="Montserrat ExtraBold" panose="00000900000000000000" pitchFamily="2" charset="0"/>
              </a:rPr>
              <a:t> Husna Rima</a:t>
            </a:r>
          </a:p>
          <a:p>
            <a:r>
              <a:rPr lang="en-US" sz="2000" dirty="0">
                <a:solidFill>
                  <a:srgbClr val="00B0F0"/>
                </a:solidFill>
                <a:latin typeface="Montserrat ExtraBold" panose="00000900000000000000" pitchFamily="2" charset="0"/>
              </a:rPr>
              <a:t>182002026                                       182002003 </a:t>
            </a:r>
          </a:p>
          <a:p>
            <a:endParaRPr lang="en-US" sz="2000" dirty="0">
              <a:latin typeface="Montserrat ExtraBold" panose="00000900000000000000" pitchFamily="2" charset="0"/>
            </a:endParaRPr>
          </a:p>
        </p:txBody>
      </p:sp>
      <p:sp>
        <p:nvSpPr>
          <p:cNvPr id="50" name="Rectangle 49">
            <a:extLst>
              <a:ext uri="{FF2B5EF4-FFF2-40B4-BE49-F238E27FC236}">
                <a16:creationId xmlns:a16="http://schemas.microsoft.com/office/drawing/2014/main" id="{E2D5F7ED-D359-405C-A99E-06A863CC1328}"/>
              </a:ext>
            </a:extLst>
          </p:cNvPr>
          <p:cNvSpPr/>
          <p:nvPr/>
        </p:nvSpPr>
        <p:spPr>
          <a:xfrm>
            <a:off x="0" y="0"/>
            <a:ext cx="2298611" cy="6857999"/>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4374A44B-A937-482A-84D8-2823693F85F2}"/>
              </a:ext>
            </a:extLst>
          </p:cNvPr>
          <p:cNvGrpSpPr/>
          <p:nvPr/>
        </p:nvGrpSpPr>
        <p:grpSpPr>
          <a:xfrm>
            <a:off x="12447761" y="2470110"/>
            <a:ext cx="9438772" cy="3284248"/>
            <a:chOff x="1161420" y="2051010"/>
            <a:chExt cx="9438772" cy="3284248"/>
          </a:xfrm>
        </p:grpSpPr>
        <p:cxnSp>
          <p:nvCxnSpPr>
            <p:cNvPr id="8" name="Straight Connector 7">
              <a:extLst>
                <a:ext uri="{FF2B5EF4-FFF2-40B4-BE49-F238E27FC236}">
                  <a16:creationId xmlns:a16="http://schemas.microsoft.com/office/drawing/2014/main" id="{B0FE2731-6CA9-4351-ACAB-8597328354DD}"/>
                </a:ext>
              </a:extLst>
            </p:cNvPr>
            <p:cNvCxnSpPr>
              <a:cxnSpLocks/>
            </p:cNvCxnSpPr>
            <p:nvPr/>
          </p:nvCxnSpPr>
          <p:spPr>
            <a:xfrm>
              <a:off x="2015192" y="5244194"/>
              <a:ext cx="8585000" cy="0"/>
            </a:xfrm>
            <a:prstGeom prst="line">
              <a:avLst/>
            </a:prstGeom>
            <a:ln w="50800" cap="rnd">
              <a:solidFill>
                <a:schemeClr val="tx1"/>
              </a:solidFill>
              <a:roun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A8B9432A-5971-4F15-8CE3-4D3AB8CFE099}"/>
                </a:ext>
              </a:extLst>
            </p:cNvPr>
            <p:cNvGrpSpPr/>
            <p:nvPr/>
          </p:nvGrpSpPr>
          <p:grpSpPr>
            <a:xfrm rot="20333183">
              <a:off x="1161420" y="2051010"/>
              <a:ext cx="457303" cy="3284248"/>
              <a:chOff x="12787284" y="1518053"/>
              <a:chExt cx="457303" cy="3284248"/>
            </a:xfrm>
          </p:grpSpPr>
          <p:sp>
            <p:nvSpPr>
              <p:cNvPr id="14" name="Freeform: Shape 13">
                <a:extLst>
                  <a:ext uri="{FF2B5EF4-FFF2-40B4-BE49-F238E27FC236}">
                    <a16:creationId xmlns:a16="http://schemas.microsoft.com/office/drawing/2014/main" id="{9D4E9A20-5D54-401C-8D0D-8B8159459D59}"/>
                  </a:ext>
                </a:extLst>
              </p:cNvPr>
              <p:cNvSpPr/>
              <p:nvPr/>
            </p:nvSpPr>
            <p:spPr>
              <a:xfrm>
                <a:off x="12787284" y="1518053"/>
                <a:ext cx="457200" cy="2873445"/>
              </a:xfrm>
              <a:custGeom>
                <a:avLst/>
                <a:gdLst>
                  <a:gd name="connsiteX0" fmla="*/ 228600 w 457200"/>
                  <a:gd name="connsiteY0" fmla="*/ 0 h 2873445"/>
                  <a:gd name="connsiteX1" fmla="*/ 457200 w 457200"/>
                  <a:gd name="connsiteY1" fmla="*/ 228600 h 2873445"/>
                  <a:gd name="connsiteX2" fmla="*/ 457200 w 457200"/>
                  <a:gd name="connsiteY2" fmla="*/ 2873445 h 2873445"/>
                  <a:gd name="connsiteX3" fmla="*/ 334798 w 457200"/>
                  <a:gd name="connsiteY3" fmla="*/ 2873445 h 2873445"/>
                  <a:gd name="connsiteX4" fmla="*/ 333918 w 457200"/>
                  <a:gd name="connsiteY4" fmla="*/ 2864328 h 2873445"/>
                  <a:gd name="connsiteX5" fmla="*/ 228600 w 457200"/>
                  <a:gd name="connsiteY5" fmla="*/ 2718343 h 2873445"/>
                  <a:gd name="connsiteX6" fmla="*/ 123282 w 457200"/>
                  <a:gd name="connsiteY6" fmla="*/ 2864328 h 2873445"/>
                  <a:gd name="connsiteX7" fmla="*/ 122402 w 457200"/>
                  <a:gd name="connsiteY7" fmla="*/ 2873445 h 2873445"/>
                  <a:gd name="connsiteX8" fmla="*/ 0 w 457200"/>
                  <a:gd name="connsiteY8" fmla="*/ 2873445 h 2873445"/>
                  <a:gd name="connsiteX9" fmla="*/ 0 w 457200"/>
                  <a:gd name="connsiteY9" fmla="*/ 228600 h 2873445"/>
                  <a:gd name="connsiteX10" fmla="*/ 228600 w 457200"/>
                  <a:gd name="connsiteY10" fmla="*/ 0 h 2873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7200" h="2873445">
                    <a:moveTo>
                      <a:pt x="228600" y="0"/>
                    </a:moveTo>
                    <a:cubicBezTo>
                      <a:pt x="354852" y="0"/>
                      <a:pt x="457200" y="102348"/>
                      <a:pt x="457200" y="228600"/>
                    </a:cubicBezTo>
                    <a:lnTo>
                      <a:pt x="457200" y="2873445"/>
                    </a:lnTo>
                    <a:lnTo>
                      <a:pt x="334798" y="2873445"/>
                    </a:lnTo>
                    <a:lnTo>
                      <a:pt x="333918" y="2864328"/>
                    </a:lnTo>
                    <a:cubicBezTo>
                      <a:pt x="316566" y="2778539"/>
                      <a:pt x="275945" y="2718343"/>
                      <a:pt x="228600" y="2718343"/>
                    </a:cubicBezTo>
                    <a:cubicBezTo>
                      <a:pt x="181256" y="2718343"/>
                      <a:pt x="140634" y="2778539"/>
                      <a:pt x="123282" y="2864328"/>
                    </a:cubicBezTo>
                    <a:lnTo>
                      <a:pt x="122402" y="2873445"/>
                    </a:lnTo>
                    <a:lnTo>
                      <a:pt x="0" y="2873445"/>
                    </a:lnTo>
                    <a:lnTo>
                      <a:pt x="0" y="228600"/>
                    </a:lnTo>
                    <a:cubicBezTo>
                      <a:pt x="0" y="102348"/>
                      <a:pt x="102348" y="0"/>
                      <a:pt x="228600" y="0"/>
                    </a:cubicBezTo>
                    <a:close/>
                  </a:path>
                </a:pathLst>
              </a:custGeom>
              <a:solidFill>
                <a:srgbClr val="84E7EC"/>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E1B62A5-3FE7-49E6-A0B7-D1E9A9C73F71}"/>
                  </a:ext>
                </a:extLst>
              </p:cNvPr>
              <p:cNvSpPr/>
              <p:nvPr/>
            </p:nvSpPr>
            <p:spPr>
              <a:xfrm>
                <a:off x="13144397" y="1604111"/>
                <a:ext cx="77793" cy="2763102"/>
              </a:xfrm>
              <a:custGeom>
                <a:avLst/>
                <a:gdLst>
                  <a:gd name="connsiteX0" fmla="*/ 0 w 89807"/>
                  <a:gd name="connsiteY0" fmla="*/ 0 h 2841708"/>
                  <a:gd name="connsiteX1" fmla="*/ 13457 w 89807"/>
                  <a:gd name="connsiteY1" fmla="*/ 7304 h 2841708"/>
                  <a:gd name="connsiteX2" fmla="*/ 75204 w 89807"/>
                  <a:gd name="connsiteY2" fmla="*/ 69051 h 2841708"/>
                  <a:gd name="connsiteX3" fmla="*/ 89807 w 89807"/>
                  <a:gd name="connsiteY3" fmla="*/ 95956 h 2841708"/>
                  <a:gd name="connsiteX4" fmla="*/ 89807 w 89807"/>
                  <a:gd name="connsiteY4" fmla="*/ 2841708 h 2841708"/>
                  <a:gd name="connsiteX5" fmla="*/ 0 w 89807"/>
                  <a:gd name="connsiteY5" fmla="*/ 2841708 h 2841708"/>
                  <a:gd name="connsiteX6" fmla="*/ 0 w 89807"/>
                  <a:gd name="connsiteY6" fmla="*/ 0 h 284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07" h="2841708">
                    <a:moveTo>
                      <a:pt x="0" y="0"/>
                    </a:moveTo>
                    <a:lnTo>
                      <a:pt x="13457" y="7304"/>
                    </a:lnTo>
                    <a:cubicBezTo>
                      <a:pt x="37781" y="23737"/>
                      <a:pt x="58771" y="44728"/>
                      <a:pt x="75204" y="69051"/>
                    </a:cubicBezTo>
                    <a:lnTo>
                      <a:pt x="89807" y="95956"/>
                    </a:lnTo>
                    <a:lnTo>
                      <a:pt x="89807" y="2841708"/>
                    </a:lnTo>
                    <a:lnTo>
                      <a:pt x="0" y="2841708"/>
                    </a:lnTo>
                    <a:lnTo>
                      <a:pt x="0" y="0"/>
                    </a:lnTo>
                    <a:close/>
                  </a:path>
                </a:pathLst>
              </a:custGeom>
              <a:solidFill>
                <a:srgbClr val="3CC9D4">
                  <a:alpha val="80000"/>
                </a:srgb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80F47D3-A4EB-47DC-B9F7-3292C5A203DE}"/>
                  </a:ext>
                </a:extLst>
              </p:cNvPr>
              <p:cNvSpPr/>
              <p:nvPr/>
            </p:nvSpPr>
            <p:spPr>
              <a:xfrm>
                <a:off x="12787387" y="1518053"/>
                <a:ext cx="457200" cy="367897"/>
              </a:xfrm>
              <a:custGeom>
                <a:avLst/>
                <a:gdLst>
                  <a:gd name="connsiteX0" fmla="*/ 228600 w 457200"/>
                  <a:gd name="connsiteY0" fmla="*/ 0 h 367897"/>
                  <a:gd name="connsiteX1" fmla="*/ 457200 w 457200"/>
                  <a:gd name="connsiteY1" fmla="*/ 228600 h 367897"/>
                  <a:gd name="connsiteX2" fmla="*/ 457200 w 457200"/>
                  <a:gd name="connsiteY2" fmla="*/ 367897 h 367897"/>
                  <a:gd name="connsiteX3" fmla="*/ 0 w 457200"/>
                  <a:gd name="connsiteY3" fmla="*/ 367897 h 367897"/>
                  <a:gd name="connsiteX4" fmla="*/ 0 w 457200"/>
                  <a:gd name="connsiteY4" fmla="*/ 228600 h 367897"/>
                  <a:gd name="connsiteX5" fmla="*/ 228600 w 457200"/>
                  <a:gd name="connsiteY5" fmla="*/ 0 h 367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367897">
                    <a:moveTo>
                      <a:pt x="228600" y="0"/>
                    </a:moveTo>
                    <a:cubicBezTo>
                      <a:pt x="354852" y="0"/>
                      <a:pt x="457200" y="102348"/>
                      <a:pt x="457200" y="228600"/>
                    </a:cubicBezTo>
                    <a:lnTo>
                      <a:pt x="457200" y="367897"/>
                    </a:lnTo>
                    <a:lnTo>
                      <a:pt x="0" y="367897"/>
                    </a:lnTo>
                    <a:lnTo>
                      <a:pt x="0" y="228600"/>
                    </a:lnTo>
                    <a:cubicBezTo>
                      <a:pt x="0" y="102348"/>
                      <a:pt x="102348" y="0"/>
                      <a:pt x="228600" y="0"/>
                    </a:cubicBezTo>
                    <a:close/>
                  </a:path>
                </a:pathLst>
              </a:custGeom>
              <a:solidFill>
                <a:srgbClr val="FEB9C2"/>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16DDE62-7179-4820-AE2A-1A01222DF4BF}"/>
                  </a:ext>
                </a:extLst>
              </p:cNvPr>
              <p:cNvSpPr/>
              <p:nvPr/>
            </p:nvSpPr>
            <p:spPr>
              <a:xfrm>
                <a:off x="12787284" y="1886188"/>
                <a:ext cx="457200" cy="190500"/>
              </a:xfrm>
              <a:prstGeom prst="rect">
                <a:avLst/>
              </a:prstGeom>
              <a:solidFill>
                <a:schemeClr val="bg1">
                  <a:lumMod val="9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CAC9BF8-BB31-44C8-93AB-65A592FC1805}"/>
                  </a:ext>
                </a:extLst>
              </p:cNvPr>
              <p:cNvSpPr/>
              <p:nvPr/>
            </p:nvSpPr>
            <p:spPr>
              <a:xfrm>
                <a:off x="12930189" y="4262198"/>
                <a:ext cx="177362" cy="249076"/>
              </a:xfrm>
              <a:prstGeom prst="ellipse">
                <a:avLst/>
              </a:prstGeom>
              <a:solidFill>
                <a:srgbClr val="FFF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37EB67B-DDC4-4127-9794-0BDD8DEB5C8F}"/>
                  </a:ext>
                </a:extLst>
              </p:cNvPr>
              <p:cNvSpPr/>
              <p:nvPr/>
            </p:nvSpPr>
            <p:spPr>
              <a:xfrm>
                <a:off x="12806354" y="4438311"/>
                <a:ext cx="419059" cy="363990"/>
              </a:xfrm>
              <a:custGeom>
                <a:avLst/>
                <a:gdLst>
                  <a:gd name="connsiteX0" fmla="*/ 0 w 407194"/>
                  <a:gd name="connsiteY0" fmla="*/ 0 h 433388"/>
                  <a:gd name="connsiteX1" fmla="*/ 207169 w 407194"/>
                  <a:gd name="connsiteY1" fmla="*/ 433388 h 433388"/>
                  <a:gd name="connsiteX2" fmla="*/ 407194 w 407194"/>
                  <a:gd name="connsiteY2" fmla="*/ 2382 h 433388"/>
                  <a:gd name="connsiteX3" fmla="*/ 0 w 407194"/>
                  <a:gd name="connsiteY3" fmla="*/ 0 h 433388"/>
                </a:gdLst>
                <a:ahLst/>
                <a:cxnLst>
                  <a:cxn ang="0">
                    <a:pos x="connsiteX0" y="connsiteY0"/>
                  </a:cxn>
                  <a:cxn ang="0">
                    <a:pos x="connsiteX1" y="connsiteY1"/>
                  </a:cxn>
                  <a:cxn ang="0">
                    <a:pos x="connsiteX2" y="connsiteY2"/>
                  </a:cxn>
                  <a:cxn ang="0">
                    <a:pos x="connsiteX3" y="connsiteY3"/>
                  </a:cxn>
                </a:cxnLst>
                <a:rect l="l" t="t" r="r" b="b"/>
                <a:pathLst>
                  <a:path w="407194" h="433388">
                    <a:moveTo>
                      <a:pt x="0" y="0"/>
                    </a:moveTo>
                    <a:lnTo>
                      <a:pt x="207169" y="433388"/>
                    </a:lnTo>
                    <a:lnTo>
                      <a:pt x="407194" y="2382"/>
                    </a:lnTo>
                    <a:lnTo>
                      <a:pt x="0" y="0"/>
                    </a:lnTo>
                    <a:close/>
                  </a:path>
                </a:pathLst>
              </a:cu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08622DC1-2FA1-4621-8026-A7DD941D99D2}"/>
                  </a:ext>
                </a:extLst>
              </p:cNvPr>
              <p:cNvSpPr/>
              <p:nvPr/>
            </p:nvSpPr>
            <p:spPr>
              <a:xfrm>
                <a:off x="12809576" y="4408685"/>
                <a:ext cx="412614" cy="358390"/>
              </a:xfrm>
              <a:custGeom>
                <a:avLst/>
                <a:gdLst>
                  <a:gd name="connsiteX0" fmla="*/ 0 w 407194"/>
                  <a:gd name="connsiteY0" fmla="*/ 0 h 433388"/>
                  <a:gd name="connsiteX1" fmla="*/ 207169 w 407194"/>
                  <a:gd name="connsiteY1" fmla="*/ 433388 h 433388"/>
                  <a:gd name="connsiteX2" fmla="*/ 407194 w 407194"/>
                  <a:gd name="connsiteY2" fmla="*/ 2382 h 433388"/>
                  <a:gd name="connsiteX3" fmla="*/ 0 w 407194"/>
                  <a:gd name="connsiteY3" fmla="*/ 0 h 433388"/>
                </a:gdLst>
                <a:ahLst/>
                <a:cxnLst>
                  <a:cxn ang="0">
                    <a:pos x="connsiteX0" y="connsiteY0"/>
                  </a:cxn>
                  <a:cxn ang="0">
                    <a:pos x="connsiteX1" y="connsiteY1"/>
                  </a:cxn>
                  <a:cxn ang="0">
                    <a:pos x="connsiteX2" y="connsiteY2"/>
                  </a:cxn>
                  <a:cxn ang="0">
                    <a:pos x="connsiteX3" y="connsiteY3"/>
                  </a:cxn>
                </a:cxnLst>
                <a:rect l="l" t="t" r="r" b="b"/>
                <a:pathLst>
                  <a:path w="407194" h="433388">
                    <a:moveTo>
                      <a:pt x="0" y="0"/>
                    </a:moveTo>
                    <a:lnTo>
                      <a:pt x="207169" y="433388"/>
                    </a:lnTo>
                    <a:lnTo>
                      <a:pt x="407194" y="2382"/>
                    </a:lnTo>
                    <a:lnTo>
                      <a:pt x="0" y="0"/>
                    </a:lnTo>
                    <a:close/>
                  </a:path>
                </a:pathLst>
              </a:custGeom>
              <a:solidFill>
                <a:srgbClr val="FFF7EC"/>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3A63537-A571-4199-8AC7-D217034E2906}"/>
                  </a:ext>
                </a:extLst>
              </p:cNvPr>
              <p:cNvSpPr/>
              <p:nvPr/>
            </p:nvSpPr>
            <p:spPr>
              <a:xfrm rot="1786259">
                <a:off x="13070739" y="4369837"/>
                <a:ext cx="78360" cy="333790"/>
              </a:xfrm>
              <a:custGeom>
                <a:avLst/>
                <a:gdLst>
                  <a:gd name="connsiteX0" fmla="*/ 0 w 77793"/>
                  <a:gd name="connsiteY0" fmla="*/ 0 h 2297684"/>
                  <a:gd name="connsiteX1" fmla="*/ 77793 w 77793"/>
                  <a:gd name="connsiteY1" fmla="*/ 0 h 2297684"/>
                  <a:gd name="connsiteX2" fmla="*/ 77793 w 77793"/>
                  <a:gd name="connsiteY2" fmla="*/ 2297684 h 2297684"/>
                  <a:gd name="connsiteX3" fmla="*/ 0 w 77793"/>
                  <a:gd name="connsiteY3" fmla="*/ 2297684 h 2297684"/>
                  <a:gd name="connsiteX0" fmla="*/ 5921 w 77793"/>
                  <a:gd name="connsiteY0" fmla="*/ 203295 h 2297684"/>
                  <a:gd name="connsiteX1" fmla="*/ 77793 w 77793"/>
                  <a:gd name="connsiteY1" fmla="*/ 0 h 2297684"/>
                  <a:gd name="connsiteX2" fmla="*/ 77793 w 77793"/>
                  <a:gd name="connsiteY2" fmla="*/ 2297684 h 2297684"/>
                  <a:gd name="connsiteX3" fmla="*/ 0 w 77793"/>
                  <a:gd name="connsiteY3" fmla="*/ 2297684 h 2297684"/>
                  <a:gd name="connsiteX4" fmla="*/ 5921 w 77793"/>
                  <a:gd name="connsiteY4" fmla="*/ 203295 h 2297684"/>
                  <a:gd name="connsiteX0" fmla="*/ 3855 w 77793"/>
                  <a:gd name="connsiteY0" fmla="*/ 211439 h 2297684"/>
                  <a:gd name="connsiteX1" fmla="*/ 77793 w 77793"/>
                  <a:gd name="connsiteY1" fmla="*/ 0 h 2297684"/>
                  <a:gd name="connsiteX2" fmla="*/ 77793 w 77793"/>
                  <a:gd name="connsiteY2" fmla="*/ 2297684 h 2297684"/>
                  <a:gd name="connsiteX3" fmla="*/ 0 w 77793"/>
                  <a:gd name="connsiteY3" fmla="*/ 2297684 h 2297684"/>
                  <a:gd name="connsiteX4" fmla="*/ 3855 w 77793"/>
                  <a:gd name="connsiteY4" fmla="*/ 211439 h 2297684"/>
                  <a:gd name="connsiteX0" fmla="*/ 3855 w 77793"/>
                  <a:gd name="connsiteY0" fmla="*/ 211439 h 2297684"/>
                  <a:gd name="connsiteX1" fmla="*/ 77793 w 77793"/>
                  <a:gd name="connsiteY1" fmla="*/ 0 h 2297684"/>
                  <a:gd name="connsiteX2" fmla="*/ 76881 w 77793"/>
                  <a:gd name="connsiteY2" fmla="*/ 1923593 h 2297684"/>
                  <a:gd name="connsiteX3" fmla="*/ 0 w 77793"/>
                  <a:gd name="connsiteY3" fmla="*/ 2297684 h 2297684"/>
                  <a:gd name="connsiteX4" fmla="*/ 3855 w 77793"/>
                  <a:gd name="connsiteY4" fmla="*/ 211439 h 2297684"/>
                  <a:gd name="connsiteX0" fmla="*/ 3855 w 78360"/>
                  <a:gd name="connsiteY0" fmla="*/ 211439 h 2297684"/>
                  <a:gd name="connsiteX1" fmla="*/ 77793 w 78360"/>
                  <a:gd name="connsiteY1" fmla="*/ 0 h 2297684"/>
                  <a:gd name="connsiteX2" fmla="*/ 78360 w 78360"/>
                  <a:gd name="connsiteY2" fmla="*/ 1974415 h 2297684"/>
                  <a:gd name="connsiteX3" fmla="*/ 0 w 78360"/>
                  <a:gd name="connsiteY3" fmla="*/ 2297684 h 2297684"/>
                  <a:gd name="connsiteX4" fmla="*/ 3855 w 78360"/>
                  <a:gd name="connsiteY4" fmla="*/ 211439 h 2297684"/>
                  <a:gd name="connsiteX0" fmla="*/ 4153 w 78360"/>
                  <a:gd name="connsiteY0" fmla="*/ 248033 h 2297684"/>
                  <a:gd name="connsiteX1" fmla="*/ 77793 w 78360"/>
                  <a:gd name="connsiteY1" fmla="*/ 0 h 2297684"/>
                  <a:gd name="connsiteX2" fmla="*/ 78360 w 78360"/>
                  <a:gd name="connsiteY2" fmla="*/ 1974415 h 2297684"/>
                  <a:gd name="connsiteX3" fmla="*/ 0 w 78360"/>
                  <a:gd name="connsiteY3" fmla="*/ 2297684 h 2297684"/>
                  <a:gd name="connsiteX4" fmla="*/ 4153 w 78360"/>
                  <a:gd name="connsiteY4" fmla="*/ 248033 h 2297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60" h="2297684">
                    <a:moveTo>
                      <a:pt x="4153" y="248033"/>
                    </a:moveTo>
                    <a:lnTo>
                      <a:pt x="77793" y="0"/>
                    </a:lnTo>
                    <a:lnTo>
                      <a:pt x="78360" y="1974415"/>
                    </a:lnTo>
                    <a:lnTo>
                      <a:pt x="0" y="2297684"/>
                    </a:lnTo>
                    <a:cubicBezTo>
                      <a:pt x="0" y="1531789"/>
                      <a:pt x="4153" y="1013928"/>
                      <a:pt x="4153" y="248033"/>
                    </a:cubicBezTo>
                    <a:close/>
                  </a:path>
                </a:pathLst>
              </a:custGeom>
              <a:solidFill>
                <a:srgbClr val="F4E9D6">
                  <a:alpha val="80000"/>
                </a:srgb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2FF942E-A21E-4D1D-8A0A-89746E925E4D}"/>
                  </a:ext>
                </a:extLst>
              </p:cNvPr>
              <p:cNvSpPr/>
              <p:nvPr/>
            </p:nvSpPr>
            <p:spPr>
              <a:xfrm>
                <a:off x="12937811" y="4661077"/>
                <a:ext cx="156144" cy="135624"/>
              </a:xfrm>
              <a:custGeom>
                <a:avLst/>
                <a:gdLst>
                  <a:gd name="connsiteX0" fmla="*/ 0 w 407194"/>
                  <a:gd name="connsiteY0" fmla="*/ 0 h 433388"/>
                  <a:gd name="connsiteX1" fmla="*/ 207169 w 407194"/>
                  <a:gd name="connsiteY1" fmla="*/ 433388 h 433388"/>
                  <a:gd name="connsiteX2" fmla="*/ 407194 w 407194"/>
                  <a:gd name="connsiteY2" fmla="*/ 2382 h 433388"/>
                  <a:gd name="connsiteX3" fmla="*/ 0 w 407194"/>
                  <a:gd name="connsiteY3" fmla="*/ 0 h 433388"/>
                </a:gdLst>
                <a:ahLst/>
                <a:cxnLst>
                  <a:cxn ang="0">
                    <a:pos x="connsiteX0" y="connsiteY0"/>
                  </a:cxn>
                  <a:cxn ang="0">
                    <a:pos x="connsiteX1" y="connsiteY1"/>
                  </a:cxn>
                  <a:cxn ang="0">
                    <a:pos x="connsiteX2" y="connsiteY2"/>
                  </a:cxn>
                  <a:cxn ang="0">
                    <a:pos x="connsiteX3" y="connsiteY3"/>
                  </a:cxn>
                </a:cxnLst>
                <a:rect l="l" t="t" r="r" b="b"/>
                <a:pathLst>
                  <a:path w="407194" h="433388">
                    <a:moveTo>
                      <a:pt x="0" y="0"/>
                    </a:moveTo>
                    <a:lnTo>
                      <a:pt x="207169" y="433388"/>
                    </a:lnTo>
                    <a:lnTo>
                      <a:pt x="407194" y="2382"/>
                    </a:lnTo>
                    <a:lnTo>
                      <a:pt x="0" y="0"/>
                    </a:ln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9" name="Straight Connector 48">
            <a:extLst>
              <a:ext uri="{FF2B5EF4-FFF2-40B4-BE49-F238E27FC236}">
                <a16:creationId xmlns:a16="http://schemas.microsoft.com/office/drawing/2014/main" id="{00CD9D1D-9BF3-4A8D-A8DD-FD67E5690EF3}"/>
              </a:ext>
            </a:extLst>
          </p:cNvPr>
          <p:cNvCxnSpPr>
            <a:cxnSpLocks/>
          </p:cNvCxnSpPr>
          <p:nvPr/>
        </p:nvCxnSpPr>
        <p:spPr>
          <a:xfrm>
            <a:off x="11050911" y="5663294"/>
            <a:ext cx="8585000" cy="0"/>
          </a:xfrm>
          <a:prstGeom prst="line">
            <a:avLst/>
          </a:prstGeom>
          <a:ln w="117475"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D9DC6B4-9FD1-4E1D-A7EC-8A44EF6EC0EC}"/>
              </a:ext>
            </a:extLst>
          </p:cNvPr>
          <p:cNvSpPr/>
          <p:nvPr/>
        </p:nvSpPr>
        <p:spPr>
          <a:xfrm>
            <a:off x="11556270" y="0"/>
            <a:ext cx="809773" cy="6858000"/>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964F21C-CD17-4CCC-9A1E-DCDD6B83E25A}"/>
              </a:ext>
            </a:extLst>
          </p:cNvPr>
          <p:cNvSpPr>
            <a:spLocks noGrp="1"/>
          </p:cNvSpPr>
          <p:nvPr>
            <p:ph type="dt" sz="half" idx="10"/>
          </p:nvPr>
        </p:nvSpPr>
        <p:spPr/>
        <p:txBody>
          <a:bodyPr/>
          <a:lstStyle/>
          <a:p>
            <a:fld id="{CBC18EFE-E003-42F8-B1F9-EA51F6766C67}" type="datetime1">
              <a:rPr lang="en-US" smtClean="0"/>
              <a:t>1/7/2021</a:t>
            </a:fld>
            <a:endParaRPr lang="en-US"/>
          </a:p>
        </p:txBody>
      </p:sp>
      <p:sp>
        <p:nvSpPr>
          <p:cNvPr id="4" name="Slide Number Placeholder 3">
            <a:extLst>
              <a:ext uri="{FF2B5EF4-FFF2-40B4-BE49-F238E27FC236}">
                <a16:creationId xmlns:a16="http://schemas.microsoft.com/office/drawing/2014/main" id="{C7C9BB74-E660-4C54-A494-6B210EFB4953}"/>
              </a:ext>
            </a:extLst>
          </p:cNvPr>
          <p:cNvSpPr>
            <a:spLocks noGrp="1"/>
          </p:cNvSpPr>
          <p:nvPr>
            <p:ph type="sldNum" sz="quarter" idx="12"/>
          </p:nvPr>
        </p:nvSpPr>
        <p:spPr/>
        <p:txBody>
          <a:bodyPr/>
          <a:lstStyle/>
          <a:p>
            <a:fld id="{D096623E-0DDE-41FA-95FE-D232903FD869}" type="slidenum">
              <a:rPr lang="en-US" smtClean="0"/>
              <a:t>1</a:t>
            </a:fld>
            <a:endParaRPr lang="en-US"/>
          </a:p>
        </p:txBody>
      </p:sp>
    </p:spTree>
    <p:extLst>
      <p:ext uri="{BB962C8B-B14F-4D97-AF65-F5344CB8AC3E}">
        <p14:creationId xmlns:p14="http://schemas.microsoft.com/office/powerpoint/2010/main" val="333883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91667E-6 2.96296E-6 L -0.93385 2.96296E-6 " pathEditMode="relative" rAng="0" ptsTypes="AA">
                                      <p:cBhvr>
                                        <p:cTn id="6" dur="2000" fill="hold"/>
                                        <p:tgtEl>
                                          <p:spTgt spid="48"/>
                                        </p:tgtEl>
                                        <p:attrNameLst>
                                          <p:attrName>ppt_x</p:attrName>
                                          <p:attrName>ppt_y</p:attrName>
                                        </p:attrNameLst>
                                      </p:cBhvr>
                                      <p:rCtr x="-46693" y="0"/>
                                    </p:animMotion>
                                  </p:childTnLst>
                                </p:cTn>
                              </p:par>
                              <p:par>
                                <p:cTn id="7" presetID="2" presetClass="entr" presetSubtype="8" decel="100000" fill="hold" grpId="0" nodeType="withEffect">
                                  <p:stCondLst>
                                    <p:cond delay="100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1000" fill="hold"/>
                                        <p:tgtEl>
                                          <p:spTgt spid="2"/>
                                        </p:tgtEl>
                                        <p:attrNameLst>
                                          <p:attrName>ppt_x</p:attrName>
                                        </p:attrNameLst>
                                      </p:cBhvr>
                                      <p:tavLst>
                                        <p:tav tm="0">
                                          <p:val>
                                            <p:strVal val="0-#ppt_w/2"/>
                                          </p:val>
                                        </p:tav>
                                        <p:tav tm="100000">
                                          <p:val>
                                            <p:strVal val="#ppt_x"/>
                                          </p:val>
                                        </p:tav>
                                      </p:tavLst>
                                    </p:anim>
                                    <p:anim calcmode="lin" valueType="num">
                                      <p:cBhvr additive="base">
                                        <p:cTn id="10" dur="1000" fill="hold"/>
                                        <p:tgtEl>
                                          <p:spTgt spid="2"/>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15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p:cNvGrpSpPr/>
          <p:nvPr/>
        </p:nvGrpSpPr>
        <p:grpSpPr>
          <a:xfrm>
            <a:off x="9104076" y="1817046"/>
            <a:ext cx="868668" cy="1377090"/>
            <a:chOff x="4430262" y="1178468"/>
            <a:chExt cx="778776" cy="1262894"/>
          </a:xfrm>
        </p:grpSpPr>
        <p:sp>
          <p:nvSpPr>
            <p:cNvPr id="92" name="Rectangle 91"/>
            <p:cNvSpPr/>
            <p:nvPr/>
          </p:nvSpPr>
          <p:spPr>
            <a:xfrm>
              <a:off x="4778044" y="1953379"/>
              <a:ext cx="83212" cy="487983"/>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p:cNvSpPr/>
            <p:nvPr/>
          </p:nvSpPr>
          <p:spPr>
            <a:xfrm>
              <a:off x="4430262"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0CA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p:cNvSpPr/>
            <p:nvPr/>
          </p:nvSpPr>
          <p:spPr>
            <a:xfrm flipH="1">
              <a:off x="4819650"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137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8377076" y="1907357"/>
            <a:ext cx="1042548" cy="1452191"/>
            <a:chOff x="4430262" y="1178468"/>
            <a:chExt cx="778776" cy="1179723"/>
          </a:xfrm>
        </p:grpSpPr>
        <p:sp>
          <p:nvSpPr>
            <p:cNvPr id="96" name="Rectangle 95"/>
            <p:cNvSpPr/>
            <p:nvPr/>
          </p:nvSpPr>
          <p:spPr>
            <a:xfrm>
              <a:off x="4778044" y="1953379"/>
              <a:ext cx="83212" cy="404812"/>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4430262"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0CA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p:cNvSpPr/>
            <p:nvPr/>
          </p:nvSpPr>
          <p:spPr>
            <a:xfrm flipH="1">
              <a:off x="4819650"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137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 name="Group 83"/>
          <p:cNvGrpSpPr/>
          <p:nvPr/>
        </p:nvGrpSpPr>
        <p:grpSpPr>
          <a:xfrm>
            <a:off x="1764247" y="2649437"/>
            <a:ext cx="1039936" cy="1737886"/>
            <a:chOff x="619546" y="2651489"/>
            <a:chExt cx="473074" cy="790575"/>
          </a:xfrm>
        </p:grpSpPr>
        <p:sp>
          <p:nvSpPr>
            <p:cNvPr id="85" name="Arrow: Pentagon 84"/>
            <p:cNvSpPr/>
            <p:nvPr/>
          </p:nvSpPr>
          <p:spPr>
            <a:xfrm rot="16200000">
              <a:off x="460796" y="2852705"/>
              <a:ext cx="790575" cy="388144"/>
            </a:xfrm>
            <a:prstGeom prst="homePlate">
              <a:avLst/>
            </a:prstGeom>
            <a:solidFill>
              <a:srgbClr val="EDB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p:cNvGrpSpPr/>
            <p:nvPr/>
          </p:nvGrpSpPr>
          <p:grpSpPr>
            <a:xfrm rot="13506001">
              <a:off x="619546" y="2675923"/>
              <a:ext cx="473074" cy="473074"/>
              <a:chOff x="574675" y="2581275"/>
              <a:chExt cx="581025" cy="581025"/>
            </a:xfrm>
          </p:grpSpPr>
          <p:sp>
            <p:nvSpPr>
              <p:cNvPr id="89" name="Rectangle: Top Corners Rounded 88"/>
              <p:cNvSpPr/>
              <p:nvPr/>
            </p:nvSpPr>
            <p:spPr>
              <a:xfrm>
                <a:off x="1028700" y="2581275"/>
                <a:ext cx="127000" cy="581025"/>
              </a:xfrm>
              <a:prstGeom prst="round2SameRect">
                <a:avLst>
                  <a:gd name="adj1" fmla="val 50000"/>
                  <a:gd name="adj2" fmla="val 0"/>
                </a:avLst>
              </a:prstGeom>
              <a:solidFill>
                <a:srgbClr val="B77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Top Corners Rounded 89"/>
              <p:cNvSpPr/>
              <p:nvPr/>
            </p:nvSpPr>
            <p:spPr>
              <a:xfrm rot="16200000">
                <a:off x="801688" y="2808287"/>
                <a:ext cx="127000" cy="581025"/>
              </a:xfrm>
              <a:prstGeom prst="round2SameRect">
                <a:avLst>
                  <a:gd name="adj1" fmla="val 50000"/>
                  <a:gd name="adj2" fmla="val 0"/>
                </a:avLst>
              </a:prstGeom>
              <a:solidFill>
                <a:srgbClr val="B77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7" name="Group 76"/>
          <p:cNvGrpSpPr/>
          <p:nvPr/>
        </p:nvGrpSpPr>
        <p:grpSpPr>
          <a:xfrm>
            <a:off x="2116368" y="1737324"/>
            <a:ext cx="1085566" cy="1814140"/>
            <a:chOff x="619546" y="2651489"/>
            <a:chExt cx="473074" cy="790575"/>
          </a:xfrm>
        </p:grpSpPr>
        <p:sp>
          <p:nvSpPr>
            <p:cNvPr id="78" name="Arrow: Pentagon 77"/>
            <p:cNvSpPr/>
            <p:nvPr/>
          </p:nvSpPr>
          <p:spPr>
            <a:xfrm rot="16200000">
              <a:off x="460796" y="2852705"/>
              <a:ext cx="790575" cy="388144"/>
            </a:xfrm>
            <a:prstGeom prst="homePlate">
              <a:avLst/>
            </a:prstGeom>
            <a:solidFill>
              <a:srgbClr val="FFE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rot="13506001">
              <a:off x="619546" y="2675923"/>
              <a:ext cx="473074" cy="473074"/>
              <a:chOff x="574675" y="2581275"/>
              <a:chExt cx="581025" cy="581025"/>
            </a:xfrm>
          </p:grpSpPr>
          <p:sp>
            <p:nvSpPr>
              <p:cNvPr id="82" name="Rectangle: Top Corners Rounded 81"/>
              <p:cNvSpPr/>
              <p:nvPr/>
            </p:nvSpPr>
            <p:spPr>
              <a:xfrm>
                <a:off x="1028700" y="2581275"/>
                <a:ext cx="127000" cy="581025"/>
              </a:xfrm>
              <a:prstGeom prst="round2SameRect">
                <a:avLst>
                  <a:gd name="adj1" fmla="val 50000"/>
                  <a:gd name="adj2" fmla="val 0"/>
                </a:avLst>
              </a:prstGeom>
              <a:solidFill>
                <a:srgbClr val="F775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Top Corners Rounded 82"/>
              <p:cNvSpPr/>
              <p:nvPr/>
            </p:nvSpPr>
            <p:spPr>
              <a:xfrm rot="16200000">
                <a:off x="801688" y="2808287"/>
                <a:ext cx="127000" cy="581025"/>
              </a:xfrm>
              <a:prstGeom prst="round2SameRect">
                <a:avLst>
                  <a:gd name="adj1" fmla="val 50000"/>
                  <a:gd name="adj2" fmla="val 0"/>
                </a:avLst>
              </a:prstGeom>
              <a:solidFill>
                <a:srgbClr val="F775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Oval 79"/>
            <p:cNvSpPr/>
            <p:nvPr/>
          </p:nvSpPr>
          <p:spPr>
            <a:xfrm>
              <a:off x="756484" y="2859466"/>
              <a:ext cx="199197" cy="1991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98962" y="2901944"/>
              <a:ext cx="114241" cy="114241"/>
            </a:xfrm>
            <a:prstGeom prst="ellipse">
              <a:avLst/>
            </a:prstGeom>
            <a:solidFill>
              <a:srgbClr val="1A5A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5557020" y="1384090"/>
            <a:ext cx="965200" cy="965200"/>
            <a:chOff x="4403168" y="1016000"/>
            <a:chExt cx="965200" cy="965200"/>
          </a:xfrm>
        </p:grpSpPr>
        <p:sp>
          <p:nvSpPr>
            <p:cNvPr id="26" name="Oval 25"/>
            <p:cNvSpPr/>
            <p:nvPr/>
          </p:nvSpPr>
          <p:spPr>
            <a:xfrm>
              <a:off x="4403168" y="1016000"/>
              <a:ext cx="965200" cy="965200"/>
            </a:xfrm>
            <a:prstGeom prst="ellipse">
              <a:avLst/>
            </a:prstGeom>
            <a:solidFill>
              <a:srgbClr val="FFE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545408" y="1160105"/>
              <a:ext cx="680720" cy="680720"/>
            </a:xfrm>
            <a:prstGeom prst="ellipse">
              <a:avLst/>
            </a:prstGeom>
            <a:solidFill>
              <a:srgbClr val="FDD7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4737100" y="1384089"/>
            <a:ext cx="2701734" cy="1237141"/>
          </a:xfrm>
          <a:prstGeom prst="rect">
            <a:avLst/>
          </a:prstGeom>
          <a:solidFill>
            <a:srgbClr val="243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7400655" y="2067716"/>
            <a:ext cx="868668" cy="1179723"/>
            <a:chOff x="4430262" y="1178468"/>
            <a:chExt cx="778776" cy="1179723"/>
          </a:xfrm>
        </p:grpSpPr>
        <p:sp>
          <p:nvSpPr>
            <p:cNvPr id="58" name="Rectangle 57"/>
            <p:cNvSpPr/>
            <p:nvPr/>
          </p:nvSpPr>
          <p:spPr>
            <a:xfrm>
              <a:off x="4778044" y="1953379"/>
              <a:ext cx="83212" cy="404812"/>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p:cNvSpPr/>
            <p:nvPr/>
          </p:nvSpPr>
          <p:spPr>
            <a:xfrm>
              <a:off x="4430262"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0CA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p:cNvSpPr/>
            <p:nvPr/>
          </p:nvSpPr>
          <p:spPr>
            <a:xfrm flipH="1">
              <a:off x="4819650"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137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5206551" y="1157085"/>
            <a:ext cx="868668" cy="1179723"/>
            <a:chOff x="4430262" y="1178468"/>
            <a:chExt cx="778776" cy="1179723"/>
          </a:xfrm>
        </p:grpSpPr>
        <p:sp>
          <p:nvSpPr>
            <p:cNvPr id="50" name="Rectangle 49"/>
            <p:cNvSpPr/>
            <p:nvPr/>
          </p:nvSpPr>
          <p:spPr>
            <a:xfrm>
              <a:off x="4778044" y="1953379"/>
              <a:ext cx="83212" cy="404812"/>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p:cNvSpPr/>
            <p:nvPr/>
          </p:nvSpPr>
          <p:spPr>
            <a:xfrm>
              <a:off x="4430262"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0CA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p:cNvSpPr/>
            <p:nvPr/>
          </p:nvSpPr>
          <p:spPr>
            <a:xfrm flipH="1">
              <a:off x="4819650"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137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5743202" y="1464396"/>
            <a:ext cx="1042548" cy="1156835"/>
            <a:chOff x="4430262" y="1178468"/>
            <a:chExt cx="778776" cy="1179723"/>
          </a:xfrm>
        </p:grpSpPr>
        <p:sp>
          <p:nvSpPr>
            <p:cNvPr id="54" name="Rectangle 53"/>
            <p:cNvSpPr/>
            <p:nvPr/>
          </p:nvSpPr>
          <p:spPr>
            <a:xfrm>
              <a:off x="4778044" y="1953379"/>
              <a:ext cx="83212" cy="404812"/>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p:cNvSpPr/>
            <p:nvPr/>
          </p:nvSpPr>
          <p:spPr>
            <a:xfrm>
              <a:off x="4430262"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0CA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p:cNvSpPr/>
            <p:nvPr/>
          </p:nvSpPr>
          <p:spPr>
            <a:xfrm flipH="1">
              <a:off x="4819650"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137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41"/>
          <p:cNvGrpSpPr/>
          <p:nvPr/>
        </p:nvGrpSpPr>
        <p:grpSpPr>
          <a:xfrm>
            <a:off x="7245457" y="2000839"/>
            <a:ext cx="387926" cy="720853"/>
            <a:chOff x="4145820" y="2017870"/>
            <a:chExt cx="739948" cy="1374993"/>
          </a:xfrm>
        </p:grpSpPr>
        <p:sp>
          <p:nvSpPr>
            <p:cNvPr id="43" name="Rectangle 42"/>
            <p:cNvSpPr/>
            <p:nvPr/>
          </p:nvSpPr>
          <p:spPr>
            <a:xfrm>
              <a:off x="4444402" y="2696704"/>
              <a:ext cx="131883" cy="696159"/>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145820" y="2017870"/>
              <a:ext cx="739948" cy="739950"/>
              <a:chOff x="4033194" y="1905244"/>
              <a:chExt cx="965200" cy="965202"/>
            </a:xfrm>
          </p:grpSpPr>
          <p:grpSp>
            <p:nvGrpSpPr>
              <p:cNvPr id="45" name="Group 44"/>
              <p:cNvGrpSpPr/>
              <p:nvPr/>
            </p:nvGrpSpPr>
            <p:grpSpPr>
              <a:xfrm>
                <a:off x="4033194" y="1905246"/>
                <a:ext cx="965200" cy="965200"/>
                <a:chOff x="4403168" y="1016000"/>
                <a:chExt cx="965200" cy="965200"/>
              </a:xfrm>
            </p:grpSpPr>
            <p:sp>
              <p:nvSpPr>
                <p:cNvPr id="47" name="Oval 46"/>
                <p:cNvSpPr/>
                <p:nvPr/>
              </p:nvSpPr>
              <p:spPr>
                <a:xfrm>
                  <a:off x="4403168" y="1016000"/>
                  <a:ext cx="965200" cy="965200"/>
                </a:xfrm>
                <a:prstGeom prst="ellipse">
                  <a:avLst/>
                </a:prstGeom>
                <a:solidFill>
                  <a:srgbClr val="5EC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4545408" y="1160105"/>
                  <a:ext cx="680720" cy="680720"/>
                </a:xfrm>
                <a:prstGeom prst="ellipse">
                  <a:avLst/>
                </a:prstGeom>
                <a:solidFill>
                  <a:srgbClr val="A7E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Shape 45"/>
              <p:cNvSpPr/>
              <p:nvPr/>
            </p:nvSpPr>
            <p:spPr>
              <a:xfrm>
                <a:off x="4514335" y="1905244"/>
                <a:ext cx="484059" cy="965200"/>
              </a:xfrm>
              <a:custGeom>
                <a:avLst/>
                <a:gdLst>
                  <a:gd name="connsiteX0" fmla="*/ 1459 w 484059"/>
                  <a:gd name="connsiteY0" fmla="*/ 0 h 965200"/>
                  <a:gd name="connsiteX1" fmla="*/ 484059 w 484059"/>
                  <a:gd name="connsiteY1" fmla="*/ 482600 h 965200"/>
                  <a:gd name="connsiteX2" fmla="*/ 1459 w 484059"/>
                  <a:gd name="connsiteY2" fmla="*/ 965200 h 965200"/>
                  <a:gd name="connsiteX3" fmla="*/ 0 w 484059"/>
                  <a:gd name="connsiteY3" fmla="*/ 965053 h 965200"/>
                  <a:gd name="connsiteX4" fmla="*/ 0 w 484059"/>
                  <a:gd name="connsiteY4" fmla="*/ 147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59" h="965200">
                    <a:moveTo>
                      <a:pt x="1459" y="0"/>
                    </a:moveTo>
                    <a:cubicBezTo>
                      <a:pt x="267992" y="0"/>
                      <a:pt x="484059" y="216067"/>
                      <a:pt x="484059" y="482600"/>
                    </a:cubicBezTo>
                    <a:cubicBezTo>
                      <a:pt x="484059" y="749133"/>
                      <a:pt x="267992" y="965200"/>
                      <a:pt x="1459" y="965200"/>
                    </a:cubicBezTo>
                    <a:lnTo>
                      <a:pt x="0" y="965053"/>
                    </a:lnTo>
                    <a:lnTo>
                      <a:pt x="0" y="147"/>
                    </a:lnTo>
                    <a:close/>
                  </a:path>
                </a:pathLst>
              </a:custGeom>
              <a:solidFill>
                <a:srgbClr val="08A25C">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5" name="Group 34"/>
          <p:cNvGrpSpPr/>
          <p:nvPr/>
        </p:nvGrpSpPr>
        <p:grpSpPr>
          <a:xfrm>
            <a:off x="6701863" y="1632270"/>
            <a:ext cx="549190" cy="1018805"/>
            <a:chOff x="4145820" y="2017870"/>
            <a:chExt cx="739948" cy="1372683"/>
          </a:xfrm>
        </p:grpSpPr>
        <p:sp>
          <p:nvSpPr>
            <p:cNvPr id="36" name="Rectangle 35"/>
            <p:cNvSpPr/>
            <p:nvPr/>
          </p:nvSpPr>
          <p:spPr>
            <a:xfrm>
              <a:off x="4459224" y="2704087"/>
              <a:ext cx="111270" cy="686466"/>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4145820" y="2017870"/>
              <a:ext cx="739948" cy="739950"/>
              <a:chOff x="4033194" y="1905244"/>
              <a:chExt cx="965200" cy="965202"/>
            </a:xfrm>
          </p:grpSpPr>
          <p:grpSp>
            <p:nvGrpSpPr>
              <p:cNvPr id="38" name="Group 37"/>
              <p:cNvGrpSpPr/>
              <p:nvPr/>
            </p:nvGrpSpPr>
            <p:grpSpPr>
              <a:xfrm>
                <a:off x="4033194" y="1905246"/>
                <a:ext cx="965200" cy="965200"/>
                <a:chOff x="4403168" y="1016000"/>
                <a:chExt cx="965200" cy="965200"/>
              </a:xfrm>
            </p:grpSpPr>
            <p:sp>
              <p:nvSpPr>
                <p:cNvPr id="40" name="Oval 39"/>
                <p:cNvSpPr/>
                <p:nvPr/>
              </p:nvSpPr>
              <p:spPr>
                <a:xfrm>
                  <a:off x="4403168" y="1016000"/>
                  <a:ext cx="965200" cy="965200"/>
                </a:xfrm>
                <a:prstGeom prst="ellipse">
                  <a:avLst/>
                </a:prstGeom>
                <a:solidFill>
                  <a:srgbClr val="5EC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545408" y="1160105"/>
                  <a:ext cx="680720" cy="680720"/>
                </a:xfrm>
                <a:prstGeom prst="ellipse">
                  <a:avLst/>
                </a:prstGeom>
                <a:solidFill>
                  <a:srgbClr val="A7E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Freeform: Shape 38"/>
              <p:cNvSpPr/>
              <p:nvPr/>
            </p:nvSpPr>
            <p:spPr>
              <a:xfrm>
                <a:off x="4514335" y="1905244"/>
                <a:ext cx="484059" cy="965200"/>
              </a:xfrm>
              <a:custGeom>
                <a:avLst/>
                <a:gdLst>
                  <a:gd name="connsiteX0" fmla="*/ 1459 w 484059"/>
                  <a:gd name="connsiteY0" fmla="*/ 0 h 965200"/>
                  <a:gd name="connsiteX1" fmla="*/ 484059 w 484059"/>
                  <a:gd name="connsiteY1" fmla="*/ 482600 h 965200"/>
                  <a:gd name="connsiteX2" fmla="*/ 1459 w 484059"/>
                  <a:gd name="connsiteY2" fmla="*/ 965200 h 965200"/>
                  <a:gd name="connsiteX3" fmla="*/ 0 w 484059"/>
                  <a:gd name="connsiteY3" fmla="*/ 965053 h 965200"/>
                  <a:gd name="connsiteX4" fmla="*/ 0 w 484059"/>
                  <a:gd name="connsiteY4" fmla="*/ 147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59" h="965200">
                    <a:moveTo>
                      <a:pt x="1459" y="0"/>
                    </a:moveTo>
                    <a:cubicBezTo>
                      <a:pt x="267992" y="0"/>
                      <a:pt x="484059" y="216067"/>
                      <a:pt x="484059" y="482600"/>
                    </a:cubicBezTo>
                    <a:cubicBezTo>
                      <a:pt x="484059" y="749133"/>
                      <a:pt x="267992" y="965200"/>
                      <a:pt x="1459" y="965200"/>
                    </a:cubicBezTo>
                    <a:lnTo>
                      <a:pt x="0" y="965053"/>
                    </a:lnTo>
                    <a:lnTo>
                      <a:pt x="0" y="147"/>
                    </a:lnTo>
                    <a:close/>
                  </a:path>
                </a:pathLst>
              </a:custGeom>
              <a:solidFill>
                <a:srgbClr val="08A25C">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 name="Group 2"/>
          <p:cNvGrpSpPr/>
          <p:nvPr/>
        </p:nvGrpSpPr>
        <p:grpSpPr>
          <a:xfrm>
            <a:off x="4175598" y="1679733"/>
            <a:ext cx="739948" cy="1373777"/>
            <a:chOff x="4145820" y="2017870"/>
            <a:chExt cx="739948" cy="1373777"/>
          </a:xfrm>
        </p:grpSpPr>
        <p:sp>
          <p:nvSpPr>
            <p:cNvPr id="29" name="Rectangle 28"/>
            <p:cNvSpPr/>
            <p:nvPr/>
          </p:nvSpPr>
          <p:spPr>
            <a:xfrm>
              <a:off x="4469850" y="2663835"/>
              <a:ext cx="99595" cy="727812"/>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4145820" y="2017870"/>
              <a:ext cx="739948" cy="739950"/>
              <a:chOff x="4033194" y="1905244"/>
              <a:chExt cx="965200" cy="965202"/>
            </a:xfrm>
          </p:grpSpPr>
          <p:grpSp>
            <p:nvGrpSpPr>
              <p:cNvPr id="31" name="Group 30"/>
              <p:cNvGrpSpPr/>
              <p:nvPr/>
            </p:nvGrpSpPr>
            <p:grpSpPr>
              <a:xfrm>
                <a:off x="4033194" y="1905246"/>
                <a:ext cx="965200" cy="965200"/>
                <a:chOff x="4403168" y="1016000"/>
                <a:chExt cx="965200" cy="965200"/>
              </a:xfrm>
            </p:grpSpPr>
            <p:sp>
              <p:nvSpPr>
                <p:cNvPr id="33" name="Oval 32"/>
                <p:cNvSpPr/>
                <p:nvPr/>
              </p:nvSpPr>
              <p:spPr>
                <a:xfrm>
                  <a:off x="4403168" y="1016000"/>
                  <a:ext cx="965200" cy="965200"/>
                </a:xfrm>
                <a:prstGeom prst="ellipse">
                  <a:avLst/>
                </a:prstGeom>
                <a:solidFill>
                  <a:srgbClr val="5EC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4545408" y="1160105"/>
                  <a:ext cx="680720" cy="680720"/>
                </a:xfrm>
                <a:prstGeom prst="ellipse">
                  <a:avLst/>
                </a:prstGeom>
                <a:solidFill>
                  <a:srgbClr val="A7E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Shape 31"/>
              <p:cNvSpPr/>
              <p:nvPr/>
            </p:nvSpPr>
            <p:spPr>
              <a:xfrm>
                <a:off x="4514335" y="1905244"/>
                <a:ext cx="484059" cy="965200"/>
              </a:xfrm>
              <a:custGeom>
                <a:avLst/>
                <a:gdLst>
                  <a:gd name="connsiteX0" fmla="*/ 1459 w 484059"/>
                  <a:gd name="connsiteY0" fmla="*/ 0 h 965200"/>
                  <a:gd name="connsiteX1" fmla="*/ 484059 w 484059"/>
                  <a:gd name="connsiteY1" fmla="*/ 482600 h 965200"/>
                  <a:gd name="connsiteX2" fmla="*/ 1459 w 484059"/>
                  <a:gd name="connsiteY2" fmla="*/ 965200 h 965200"/>
                  <a:gd name="connsiteX3" fmla="*/ 0 w 484059"/>
                  <a:gd name="connsiteY3" fmla="*/ 965053 h 965200"/>
                  <a:gd name="connsiteX4" fmla="*/ 0 w 484059"/>
                  <a:gd name="connsiteY4" fmla="*/ 147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59" h="965200">
                    <a:moveTo>
                      <a:pt x="1459" y="0"/>
                    </a:moveTo>
                    <a:cubicBezTo>
                      <a:pt x="267992" y="0"/>
                      <a:pt x="484059" y="216067"/>
                      <a:pt x="484059" y="482600"/>
                    </a:cubicBezTo>
                    <a:cubicBezTo>
                      <a:pt x="484059" y="749133"/>
                      <a:pt x="267992" y="965200"/>
                      <a:pt x="1459" y="965200"/>
                    </a:cubicBezTo>
                    <a:lnTo>
                      <a:pt x="0" y="965053"/>
                    </a:lnTo>
                    <a:lnTo>
                      <a:pt x="0" y="147"/>
                    </a:lnTo>
                    <a:close/>
                  </a:path>
                </a:pathLst>
              </a:custGeom>
              <a:solidFill>
                <a:srgbClr val="08A25C">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6" name="Group 15"/>
          <p:cNvGrpSpPr/>
          <p:nvPr/>
        </p:nvGrpSpPr>
        <p:grpSpPr>
          <a:xfrm>
            <a:off x="3790277" y="2205838"/>
            <a:ext cx="4586045" cy="2638586"/>
            <a:chOff x="5332206" y="3817934"/>
            <a:chExt cx="4586045" cy="2229649"/>
          </a:xfrm>
        </p:grpSpPr>
        <p:sp>
          <p:nvSpPr>
            <p:cNvPr id="17" name="Freeform: Shape 16"/>
            <p:cNvSpPr/>
            <p:nvPr/>
          </p:nvSpPr>
          <p:spPr>
            <a:xfrm>
              <a:off x="5332206" y="3817934"/>
              <a:ext cx="2312297" cy="2229649"/>
            </a:xfrm>
            <a:custGeom>
              <a:avLst/>
              <a:gdLst>
                <a:gd name="connsiteX0" fmla="*/ 2312297 w 2312297"/>
                <a:gd name="connsiteY0" fmla="*/ 0 h 2229649"/>
                <a:gd name="connsiteX1" fmla="*/ 2312297 w 2312297"/>
                <a:gd name="connsiteY1" fmla="*/ 2229649 h 2229649"/>
                <a:gd name="connsiteX2" fmla="*/ 2105498 w 2312297"/>
                <a:gd name="connsiteY2" fmla="*/ 2224681 h 2229649"/>
                <a:gd name="connsiteX3" fmla="*/ 0 w 2312297"/>
                <a:gd name="connsiteY3" fmla="*/ 1114824 h 2229649"/>
                <a:gd name="connsiteX4" fmla="*/ 2105498 w 2312297"/>
                <a:gd name="connsiteY4" fmla="*/ 4967 h 22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97" h="2229649">
                  <a:moveTo>
                    <a:pt x="2312297" y="0"/>
                  </a:moveTo>
                  <a:lnTo>
                    <a:pt x="2312297" y="2229649"/>
                  </a:lnTo>
                  <a:lnTo>
                    <a:pt x="2105498" y="2224681"/>
                  </a:lnTo>
                  <a:cubicBezTo>
                    <a:pt x="922871" y="2167551"/>
                    <a:pt x="0" y="1692454"/>
                    <a:pt x="0" y="1114824"/>
                  </a:cubicBezTo>
                  <a:cubicBezTo>
                    <a:pt x="0" y="537195"/>
                    <a:pt x="922871" y="62098"/>
                    <a:pt x="2105498" y="4967"/>
                  </a:cubicBezTo>
                  <a:close/>
                </a:path>
              </a:pathLst>
            </a:custGeom>
            <a:solidFill>
              <a:srgbClr val="A4E2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p:nvPr/>
          </p:nvSpPr>
          <p:spPr>
            <a:xfrm flipH="1">
              <a:off x="7605954" y="3817934"/>
              <a:ext cx="2312297" cy="2229649"/>
            </a:xfrm>
            <a:custGeom>
              <a:avLst/>
              <a:gdLst>
                <a:gd name="connsiteX0" fmla="*/ 2312297 w 2312297"/>
                <a:gd name="connsiteY0" fmla="*/ 0 h 2229649"/>
                <a:gd name="connsiteX1" fmla="*/ 2312297 w 2312297"/>
                <a:gd name="connsiteY1" fmla="*/ 2229649 h 2229649"/>
                <a:gd name="connsiteX2" fmla="*/ 2105498 w 2312297"/>
                <a:gd name="connsiteY2" fmla="*/ 2224681 h 2229649"/>
                <a:gd name="connsiteX3" fmla="*/ 0 w 2312297"/>
                <a:gd name="connsiteY3" fmla="*/ 1114824 h 2229649"/>
                <a:gd name="connsiteX4" fmla="*/ 2105498 w 2312297"/>
                <a:gd name="connsiteY4" fmla="*/ 4967 h 22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97" h="2229649">
                  <a:moveTo>
                    <a:pt x="2312297" y="0"/>
                  </a:moveTo>
                  <a:lnTo>
                    <a:pt x="2312297" y="2229649"/>
                  </a:lnTo>
                  <a:lnTo>
                    <a:pt x="2105498" y="2224681"/>
                  </a:lnTo>
                  <a:cubicBezTo>
                    <a:pt x="922871" y="2167551"/>
                    <a:pt x="0" y="1692454"/>
                    <a:pt x="0" y="1114824"/>
                  </a:cubicBezTo>
                  <a:cubicBezTo>
                    <a:pt x="0" y="537195"/>
                    <a:pt x="922871" y="62098"/>
                    <a:pt x="2105498" y="4967"/>
                  </a:cubicBezTo>
                  <a:close/>
                </a:path>
              </a:pathLst>
            </a:custGeom>
            <a:solidFill>
              <a:srgbClr val="73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p:cNvGrpSpPr/>
          <p:nvPr/>
        </p:nvGrpSpPr>
        <p:grpSpPr>
          <a:xfrm>
            <a:off x="1758338" y="2998647"/>
            <a:ext cx="2916642" cy="1548903"/>
            <a:chOff x="5332206" y="3817934"/>
            <a:chExt cx="4586045" cy="2229649"/>
          </a:xfrm>
        </p:grpSpPr>
        <p:sp>
          <p:nvSpPr>
            <p:cNvPr id="23" name="Freeform: Shape 22"/>
            <p:cNvSpPr/>
            <p:nvPr/>
          </p:nvSpPr>
          <p:spPr>
            <a:xfrm>
              <a:off x="5332206" y="3817934"/>
              <a:ext cx="2312297" cy="2229649"/>
            </a:xfrm>
            <a:custGeom>
              <a:avLst/>
              <a:gdLst>
                <a:gd name="connsiteX0" fmla="*/ 2312297 w 2312297"/>
                <a:gd name="connsiteY0" fmla="*/ 0 h 2229649"/>
                <a:gd name="connsiteX1" fmla="*/ 2312297 w 2312297"/>
                <a:gd name="connsiteY1" fmla="*/ 2229649 h 2229649"/>
                <a:gd name="connsiteX2" fmla="*/ 2105498 w 2312297"/>
                <a:gd name="connsiteY2" fmla="*/ 2224681 h 2229649"/>
                <a:gd name="connsiteX3" fmla="*/ 0 w 2312297"/>
                <a:gd name="connsiteY3" fmla="*/ 1114824 h 2229649"/>
                <a:gd name="connsiteX4" fmla="*/ 2105498 w 2312297"/>
                <a:gd name="connsiteY4" fmla="*/ 4967 h 22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97" h="2229649">
                  <a:moveTo>
                    <a:pt x="2312297" y="0"/>
                  </a:moveTo>
                  <a:lnTo>
                    <a:pt x="2312297" y="2229649"/>
                  </a:lnTo>
                  <a:lnTo>
                    <a:pt x="2105498" y="2224681"/>
                  </a:lnTo>
                  <a:cubicBezTo>
                    <a:pt x="922871" y="2167551"/>
                    <a:pt x="0" y="1692454"/>
                    <a:pt x="0" y="1114824"/>
                  </a:cubicBezTo>
                  <a:cubicBezTo>
                    <a:pt x="0" y="537195"/>
                    <a:pt x="922871" y="62098"/>
                    <a:pt x="2105498" y="4967"/>
                  </a:cubicBezTo>
                  <a:close/>
                </a:path>
              </a:pathLst>
            </a:custGeom>
            <a:solidFill>
              <a:srgbClr val="A4E2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p:cNvSpPr/>
            <p:nvPr/>
          </p:nvSpPr>
          <p:spPr>
            <a:xfrm flipH="1">
              <a:off x="7605954" y="3817934"/>
              <a:ext cx="2312297" cy="2229649"/>
            </a:xfrm>
            <a:custGeom>
              <a:avLst/>
              <a:gdLst>
                <a:gd name="connsiteX0" fmla="*/ 2312297 w 2312297"/>
                <a:gd name="connsiteY0" fmla="*/ 0 h 2229649"/>
                <a:gd name="connsiteX1" fmla="*/ 2312297 w 2312297"/>
                <a:gd name="connsiteY1" fmla="*/ 2229649 h 2229649"/>
                <a:gd name="connsiteX2" fmla="*/ 2105498 w 2312297"/>
                <a:gd name="connsiteY2" fmla="*/ 2224681 h 2229649"/>
                <a:gd name="connsiteX3" fmla="*/ 0 w 2312297"/>
                <a:gd name="connsiteY3" fmla="*/ 1114824 h 2229649"/>
                <a:gd name="connsiteX4" fmla="*/ 2105498 w 2312297"/>
                <a:gd name="connsiteY4" fmla="*/ 4967 h 22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97" h="2229649">
                  <a:moveTo>
                    <a:pt x="2312297" y="0"/>
                  </a:moveTo>
                  <a:lnTo>
                    <a:pt x="2312297" y="2229649"/>
                  </a:lnTo>
                  <a:lnTo>
                    <a:pt x="2105498" y="2224681"/>
                  </a:lnTo>
                  <a:cubicBezTo>
                    <a:pt x="922871" y="2167551"/>
                    <a:pt x="0" y="1692454"/>
                    <a:pt x="0" y="1114824"/>
                  </a:cubicBezTo>
                  <a:cubicBezTo>
                    <a:pt x="0" y="537195"/>
                    <a:pt x="922871" y="62098"/>
                    <a:pt x="2105498" y="4967"/>
                  </a:cubicBezTo>
                  <a:close/>
                </a:path>
              </a:pathLst>
            </a:custGeom>
            <a:solidFill>
              <a:srgbClr val="73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7268637" y="2850703"/>
            <a:ext cx="2916642" cy="1548903"/>
            <a:chOff x="5332206" y="3817934"/>
            <a:chExt cx="4586045" cy="2229649"/>
          </a:xfrm>
        </p:grpSpPr>
        <p:sp>
          <p:nvSpPr>
            <p:cNvPr id="20" name="Freeform: Shape 19"/>
            <p:cNvSpPr/>
            <p:nvPr/>
          </p:nvSpPr>
          <p:spPr>
            <a:xfrm>
              <a:off x="5332206" y="3817934"/>
              <a:ext cx="2312297" cy="2229649"/>
            </a:xfrm>
            <a:custGeom>
              <a:avLst/>
              <a:gdLst>
                <a:gd name="connsiteX0" fmla="*/ 2312297 w 2312297"/>
                <a:gd name="connsiteY0" fmla="*/ 0 h 2229649"/>
                <a:gd name="connsiteX1" fmla="*/ 2312297 w 2312297"/>
                <a:gd name="connsiteY1" fmla="*/ 2229649 h 2229649"/>
                <a:gd name="connsiteX2" fmla="*/ 2105498 w 2312297"/>
                <a:gd name="connsiteY2" fmla="*/ 2224681 h 2229649"/>
                <a:gd name="connsiteX3" fmla="*/ 0 w 2312297"/>
                <a:gd name="connsiteY3" fmla="*/ 1114824 h 2229649"/>
                <a:gd name="connsiteX4" fmla="*/ 2105498 w 2312297"/>
                <a:gd name="connsiteY4" fmla="*/ 4967 h 22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97" h="2229649">
                  <a:moveTo>
                    <a:pt x="2312297" y="0"/>
                  </a:moveTo>
                  <a:lnTo>
                    <a:pt x="2312297" y="2229649"/>
                  </a:lnTo>
                  <a:lnTo>
                    <a:pt x="2105498" y="2224681"/>
                  </a:lnTo>
                  <a:cubicBezTo>
                    <a:pt x="922871" y="2167551"/>
                    <a:pt x="0" y="1692454"/>
                    <a:pt x="0" y="1114824"/>
                  </a:cubicBezTo>
                  <a:cubicBezTo>
                    <a:pt x="0" y="537195"/>
                    <a:pt x="922871" y="62098"/>
                    <a:pt x="2105498" y="4967"/>
                  </a:cubicBezTo>
                  <a:close/>
                </a:path>
              </a:pathLst>
            </a:custGeom>
            <a:solidFill>
              <a:srgbClr val="A4E2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flipH="1">
              <a:off x="7605954" y="3817934"/>
              <a:ext cx="2312297" cy="2229649"/>
            </a:xfrm>
            <a:custGeom>
              <a:avLst/>
              <a:gdLst>
                <a:gd name="connsiteX0" fmla="*/ 2312297 w 2312297"/>
                <a:gd name="connsiteY0" fmla="*/ 0 h 2229649"/>
                <a:gd name="connsiteX1" fmla="*/ 2312297 w 2312297"/>
                <a:gd name="connsiteY1" fmla="*/ 2229649 h 2229649"/>
                <a:gd name="connsiteX2" fmla="*/ 2105498 w 2312297"/>
                <a:gd name="connsiteY2" fmla="*/ 2224681 h 2229649"/>
                <a:gd name="connsiteX3" fmla="*/ 0 w 2312297"/>
                <a:gd name="connsiteY3" fmla="*/ 1114824 h 2229649"/>
                <a:gd name="connsiteX4" fmla="*/ 2105498 w 2312297"/>
                <a:gd name="connsiteY4" fmla="*/ 4967 h 22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97" h="2229649">
                  <a:moveTo>
                    <a:pt x="2312297" y="0"/>
                  </a:moveTo>
                  <a:lnTo>
                    <a:pt x="2312297" y="2229649"/>
                  </a:lnTo>
                  <a:lnTo>
                    <a:pt x="2105498" y="2224681"/>
                  </a:lnTo>
                  <a:cubicBezTo>
                    <a:pt x="922871" y="2167551"/>
                    <a:pt x="0" y="1692454"/>
                    <a:pt x="0" y="1114824"/>
                  </a:cubicBezTo>
                  <a:cubicBezTo>
                    <a:pt x="0" y="537195"/>
                    <a:pt x="922871" y="62098"/>
                    <a:pt x="2105498" y="4967"/>
                  </a:cubicBezTo>
                  <a:close/>
                </a:path>
              </a:pathLst>
            </a:custGeom>
            <a:solidFill>
              <a:srgbClr val="73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5279343" y="2705202"/>
            <a:ext cx="1082144" cy="1235612"/>
            <a:chOff x="5692822" y="3319846"/>
            <a:chExt cx="797654" cy="910776"/>
          </a:xfrm>
        </p:grpSpPr>
        <p:sp>
          <p:nvSpPr>
            <p:cNvPr id="10" name="Freeform: Shape 9"/>
            <p:cNvSpPr/>
            <p:nvPr/>
          </p:nvSpPr>
          <p:spPr>
            <a:xfrm rot="2511723" flipH="1">
              <a:off x="5692822" y="3319848"/>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0FB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p:nvPr/>
          </p:nvSpPr>
          <p:spPr>
            <a:xfrm rot="19088277">
              <a:off x="5758674" y="3319846"/>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Rounded Corners 61"/>
          <p:cNvSpPr/>
          <p:nvPr/>
        </p:nvSpPr>
        <p:spPr>
          <a:xfrm>
            <a:off x="1411406" y="903939"/>
            <a:ext cx="1417066" cy="37181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p:cNvSpPr/>
          <p:nvPr/>
        </p:nvSpPr>
        <p:spPr>
          <a:xfrm>
            <a:off x="2700819" y="355322"/>
            <a:ext cx="1417066" cy="37181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Rounded Corners 71"/>
          <p:cNvSpPr/>
          <p:nvPr/>
        </p:nvSpPr>
        <p:spPr>
          <a:xfrm>
            <a:off x="9449989" y="908886"/>
            <a:ext cx="1417066" cy="37181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p:cNvSpPr/>
          <p:nvPr/>
        </p:nvSpPr>
        <p:spPr>
          <a:xfrm>
            <a:off x="8156665" y="360269"/>
            <a:ext cx="1417066" cy="37181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1" name="Group 100"/>
          <p:cNvGrpSpPr/>
          <p:nvPr/>
        </p:nvGrpSpPr>
        <p:grpSpPr>
          <a:xfrm>
            <a:off x="8354750" y="3175480"/>
            <a:ext cx="739948" cy="739950"/>
            <a:chOff x="4033194" y="1905244"/>
            <a:chExt cx="965200" cy="965202"/>
          </a:xfrm>
        </p:grpSpPr>
        <p:grpSp>
          <p:nvGrpSpPr>
            <p:cNvPr id="102" name="Group 101"/>
            <p:cNvGrpSpPr/>
            <p:nvPr/>
          </p:nvGrpSpPr>
          <p:grpSpPr>
            <a:xfrm>
              <a:off x="4033194" y="1905246"/>
              <a:ext cx="965200" cy="965200"/>
              <a:chOff x="4403168" y="1016000"/>
              <a:chExt cx="965200" cy="965200"/>
            </a:xfrm>
          </p:grpSpPr>
          <p:sp>
            <p:nvSpPr>
              <p:cNvPr id="104" name="Oval 103"/>
              <p:cNvSpPr/>
              <p:nvPr/>
            </p:nvSpPr>
            <p:spPr>
              <a:xfrm>
                <a:off x="4403168" y="1016000"/>
                <a:ext cx="965200" cy="965200"/>
              </a:xfrm>
              <a:prstGeom prst="ellipse">
                <a:avLst/>
              </a:prstGeom>
              <a:solidFill>
                <a:srgbClr val="5EC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4545408" y="1160105"/>
                <a:ext cx="680720" cy="680720"/>
              </a:xfrm>
              <a:prstGeom prst="ellipse">
                <a:avLst/>
              </a:prstGeom>
              <a:solidFill>
                <a:srgbClr val="A7E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Freeform: Shape 102"/>
            <p:cNvSpPr/>
            <p:nvPr/>
          </p:nvSpPr>
          <p:spPr>
            <a:xfrm>
              <a:off x="4514335" y="1905244"/>
              <a:ext cx="484059" cy="965200"/>
            </a:xfrm>
            <a:custGeom>
              <a:avLst/>
              <a:gdLst>
                <a:gd name="connsiteX0" fmla="*/ 1459 w 484059"/>
                <a:gd name="connsiteY0" fmla="*/ 0 h 965200"/>
                <a:gd name="connsiteX1" fmla="*/ 484059 w 484059"/>
                <a:gd name="connsiteY1" fmla="*/ 482600 h 965200"/>
                <a:gd name="connsiteX2" fmla="*/ 1459 w 484059"/>
                <a:gd name="connsiteY2" fmla="*/ 965200 h 965200"/>
                <a:gd name="connsiteX3" fmla="*/ 0 w 484059"/>
                <a:gd name="connsiteY3" fmla="*/ 965053 h 965200"/>
                <a:gd name="connsiteX4" fmla="*/ 0 w 484059"/>
                <a:gd name="connsiteY4" fmla="*/ 147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59" h="965200">
                  <a:moveTo>
                    <a:pt x="1459" y="0"/>
                  </a:moveTo>
                  <a:cubicBezTo>
                    <a:pt x="267992" y="0"/>
                    <a:pt x="484059" y="216067"/>
                    <a:pt x="484059" y="482600"/>
                  </a:cubicBezTo>
                  <a:cubicBezTo>
                    <a:pt x="484059" y="749133"/>
                    <a:pt x="267992" y="965200"/>
                    <a:pt x="1459" y="965200"/>
                  </a:cubicBezTo>
                  <a:lnTo>
                    <a:pt x="0" y="965053"/>
                  </a:lnTo>
                  <a:lnTo>
                    <a:pt x="0" y="147"/>
                  </a:lnTo>
                  <a:close/>
                </a:path>
              </a:pathLst>
            </a:custGeom>
            <a:solidFill>
              <a:srgbClr val="08A25C">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6" name="Oval 105"/>
          <p:cNvSpPr/>
          <p:nvPr/>
        </p:nvSpPr>
        <p:spPr>
          <a:xfrm>
            <a:off x="9204953" y="3244094"/>
            <a:ext cx="739948" cy="739948"/>
          </a:xfrm>
          <a:prstGeom prst="ellipse">
            <a:avLst/>
          </a:pr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p:cNvGrpSpPr/>
          <p:nvPr/>
        </p:nvGrpSpPr>
        <p:grpSpPr>
          <a:xfrm>
            <a:off x="4708786" y="3137774"/>
            <a:ext cx="739948" cy="739950"/>
            <a:chOff x="4033194" y="1905244"/>
            <a:chExt cx="965200" cy="965202"/>
          </a:xfrm>
        </p:grpSpPr>
        <p:grpSp>
          <p:nvGrpSpPr>
            <p:cNvPr id="108" name="Group 107"/>
            <p:cNvGrpSpPr/>
            <p:nvPr/>
          </p:nvGrpSpPr>
          <p:grpSpPr>
            <a:xfrm>
              <a:off x="4033194" y="1905246"/>
              <a:ext cx="965200" cy="965200"/>
              <a:chOff x="4403168" y="1016000"/>
              <a:chExt cx="965200" cy="965200"/>
            </a:xfrm>
          </p:grpSpPr>
          <p:sp>
            <p:nvSpPr>
              <p:cNvPr id="110" name="Oval 109"/>
              <p:cNvSpPr/>
              <p:nvPr/>
            </p:nvSpPr>
            <p:spPr>
              <a:xfrm>
                <a:off x="4403168" y="1016000"/>
                <a:ext cx="965200" cy="965200"/>
              </a:xfrm>
              <a:prstGeom prst="ellipse">
                <a:avLst/>
              </a:pr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4545408" y="1160105"/>
                <a:ext cx="680720" cy="680720"/>
              </a:xfrm>
              <a:prstGeom prst="ellipse">
                <a:avLst/>
              </a:prstGeom>
              <a:solidFill>
                <a:srgbClr val="A7E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Freeform: Shape 108"/>
            <p:cNvSpPr/>
            <p:nvPr/>
          </p:nvSpPr>
          <p:spPr>
            <a:xfrm>
              <a:off x="4514335" y="1905244"/>
              <a:ext cx="484059" cy="965200"/>
            </a:xfrm>
            <a:custGeom>
              <a:avLst/>
              <a:gdLst>
                <a:gd name="connsiteX0" fmla="*/ 1459 w 484059"/>
                <a:gd name="connsiteY0" fmla="*/ 0 h 965200"/>
                <a:gd name="connsiteX1" fmla="*/ 484059 w 484059"/>
                <a:gd name="connsiteY1" fmla="*/ 482600 h 965200"/>
                <a:gd name="connsiteX2" fmla="*/ 1459 w 484059"/>
                <a:gd name="connsiteY2" fmla="*/ 965200 h 965200"/>
                <a:gd name="connsiteX3" fmla="*/ 0 w 484059"/>
                <a:gd name="connsiteY3" fmla="*/ 965053 h 965200"/>
                <a:gd name="connsiteX4" fmla="*/ 0 w 484059"/>
                <a:gd name="connsiteY4" fmla="*/ 147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59" h="965200">
                  <a:moveTo>
                    <a:pt x="1459" y="0"/>
                  </a:moveTo>
                  <a:cubicBezTo>
                    <a:pt x="267992" y="0"/>
                    <a:pt x="484059" y="216067"/>
                    <a:pt x="484059" y="482600"/>
                  </a:cubicBezTo>
                  <a:cubicBezTo>
                    <a:pt x="484059" y="749133"/>
                    <a:pt x="267992" y="965200"/>
                    <a:pt x="1459" y="965200"/>
                  </a:cubicBezTo>
                  <a:lnTo>
                    <a:pt x="0" y="965053"/>
                  </a:lnTo>
                  <a:lnTo>
                    <a:pt x="0" y="147"/>
                  </a:lnTo>
                  <a:close/>
                </a:path>
              </a:pathLst>
            </a:custGeom>
            <a:solidFill>
              <a:srgbClr val="08A25C">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2" name="Group 111"/>
          <p:cNvGrpSpPr/>
          <p:nvPr/>
        </p:nvGrpSpPr>
        <p:grpSpPr>
          <a:xfrm>
            <a:off x="2837895" y="3240662"/>
            <a:ext cx="739948" cy="739950"/>
            <a:chOff x="4033194" y="1905244"/>
            <a:chExt cx="965200" cy="965202"/>
          </a:xfrm>
        </p:grpSpPr>
        <p:grpSp>
          <p:nvGrpSpPr>
            <p:cNvPr id="113" name="Group 112"/>
            <p:cNvGrpSpPr/>
            <p:nvPr/>
          </p:nvGrpSpPr>
          <p:grpSpPr>
            <a:xfrm>
              <a:off x="4033194" y="1905246"/>
              <a:ext cx="965200" cy="965200"/>
              <a:chOff x="4403168" y="1016000"/>
              <a:chExt cx="965200" cy="965200"/>
            </a:xfrm>
          </p:grpSpPr>
          <p:sp>
            <p:nvSpPr>
              <p:cNvPr id="115" name="Oval 114"/>
              <p:cNvSpPr/>
              <p:nvPr/>
            </p:nvSpPr>
            <p:spPr>
              <a:xfrm>
                <a:off x="4403168" y="1016000"/>
                <a:ext cx="965200" cy="965200"/>
              </a:xfrm>
              <a:prstGeom prst="ellipse">
                <a:avLst/>
              </a:prstGeom>
              <a:solidFill>
                <a:srgbClr val="5EC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4545408" y="1160105"/>
                <a:ext cx="680720" cy="680720"/>
              </a:xfrm>
              <a:prstGeom prst="ellipse">
                <a:avLst/>
              </a:prstGeom>
              <a:solidFill>
                <a:srgbClr val="A7E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Freeform: Shape 113"/>
            <p:cNvSpPr/>
            <p:nvPr/>
          </p:nvSpPr>
          <p:spPr>
            <a:xfrm>
              <a:off x="4514335" y="1905244"/>
              <a:ext cx="484059" cy="965200"/>
            </a:xfrm>
            <a:custGeom>
              <a:avLst/>
              <a:gdLst>
                <a:gd name="connsiteX0" fmla="*/ 1459 w 484059"/>
                <a:gd name="connsiteY0" fmla="*/ 0 h 965200"/>
                <a:gd name="connsiteX1" fmla="*/ 484059 w 484059"/>
                <a:gd name="connsiteY1" fmla="*/ 482600 h 965200"/>
                <a:gd name="connsiteX2" fmla="*/ 1459 w 484059"/>
                <a:gd name="connsiteY2" fmla="*/ 965200 h 965200"/>
                <a:gd name="connsiteX3" fmla="*/ 0 w 484059"/>
                <a:gd name="connsiteY3" fmla="*/ 965053 h 965200"/>
                <a:gd name="connsiteX4" fmla="*/ 0 w 484059"/>
                <a:gd name="connsiteY4" fmla="*/ 147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59" h="965200">
                  <a:moveTo>
                    <a:pt x="1459" y="0"/>
                  </a:moveTo>
                  <a:cubicBezTo>
                    <a:pt x="267992" y="0"/>
                    <a:pt x="484059" y="216067"/>
                    <a:pt x="484059" y="482600"/>
                  </a:cubicBezTo>
                  <a:cubicBezTo>
                    <a:pt x="484059" y="749133"/>
                    <a:pt x="267992" y="965200"/>
                    <a:pt x="1459" y="965200"/>
                  </a:cubicBezTo>
                  <a:lnTo>
                    <a:pt x="0" y="965053"/>
                  </a:lnTo>
                  <a:lnTo>
                    <a:pt x="0" y="147"/>
                  </a:lnTo>
                  <a:close/>
                </a:path>
              </a:pathLst>
            </a:custGeom>
            <a:solidFill>
              <a:srgbClr val="08A25C">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7" name="Oval 116"/>
          <p:cNvSpPr/>
          <p:nvPr/>
        </p:nvSpPr>
        <p:spPr>
          <a:xfrm>
            <a:off x="3750394" y="3320433"/>
            <a:ext cx="622830" cy="622830"/>
          </a:xfrm>
          <a:prstGeom prst="ellipse">
            <a:avLst/>
          </a:pr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6667993" y="3219518"/>
            <a:ext cx="739948" cy="739948"/>
          </a:xfrm>
          <a:prstGeom prst="ellipse">
            <a:avLst/>
          </a:pr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0" name="Group 119"/>
          <p:cNvGrpSpPr/>
          <p:nvPr/>
        </p:nvGrpSpPr>
        <p:grpSpPr>
          <a:xfrm>
            <a:off x="5972082" y="3110409"/>
            <a:ext cx="586710" cy="669916"/>
            <a:chOff x="5692822" y="3319846"/>
            <a:chExt cx="797654" cy="910776"/>
          </a:xfrm>
        </p:grpSpPr>
        <p:sp>
          <p:nvSpPr>
            <p:cNvPr id="121" name="Freeform: Shape 120"/>
            <p:cNvSpPr/>
            <p:nvPr/>
          </p:nvSpPr>
          <p:spPr>
            <a:xfrm rot="2511723" flipH="1">
              <a:off x="5692822" y="3319848"/>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0FB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Shape 121"/>
            <p:cNvSpPr/>
            <p:nvPr/>
          </p:nvSpPr>
          <p:spPr>
            <a:xfrm rot="19088277">
              <a:off x="5758674" y="3319846"/>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1936319" y="2917133"/>
            <a:ext cx="1013178" cy="1156866"/>
            <a:chOff x="5692822" y="3319846"/>
            <a:chExt cx="797654" cy="910776"/>
          </a:xfrm>
        </p:grpSpPr>
        <p:sp>
          <p:nvSpPr>
            <p:cNvPr id="124" name="Freeform: Shape 123"/>
            <p:cNvSpPr/>
            <p:nvPr/>
          </p:nvSpPr>
          <p:spPr>
            <a:xfrm rot="2511723" flipH="1">
              <a:off x="5692822" y="3319848"/>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0FB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p:cNvSpPr/>
            <p:nvPr/>
          </p:nvSpPr>
          <p:spPr>
            <a:xfrm rot="19088277">
              <a:off x="5758674" y="3319846"/>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p:cNvGrpSpPr/>
          <p:nvPr/>
        </p:nvGrpSpPr>
        <p:grpSpPr>
          <a:xfrm>
            <a:off x="1682668" y="3285957"/>
            <a:ext cx="799276" cy="912628"/>
            <a:chOff x="5692822" y="3319846"/>
            <a:chExt cx="797654" cy="910776"/>
          </a:xfrm>
        </p:grpSpPr>
        <p:sp>
          <p:nvSpPr>
            <p:cNvPr id="130" name="Freeform: Shape 129"/>
            <p:cNvSpPr/>
            <p:nvPr/>
          </p:nvSpPr>
          <p:spPr>
            <a:xfrm rot="2511723" flipH="1">
              <a:off x="5692822" y="3319848"/>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0FB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30"/>
            <p:cNvSpPr/>
            <p:nvPr/>
          </p:nvSpPr>
          <p:spPr>
            <a:xfrm rot="19088277">
              <a:off x="5758674" y="3319846"/>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p:cNvGrpSpPr/>
          <p:nvPr/>
        </p:nvGrpSpPr>
        <p:grpSpPr>
          <a:xfrm>
            <a:off x="664538" y="3536324"/>
            <a:ext cx="10837524" cy="1928016"/>
            <a:chOff x="664538" y="4186028"/>
            <a:chExt cx="10837524" cy="1928016"/>
          </a:xfrm>
        </p:grpSpPr>
        <p:sp>
          <p:nvSpPr>
            <p:cNvPr id="8" name="Rectangle: Rounded Corners 7"/>
            <p:cNvSpPr/>
            <p:nvPr/>
          </p:nvSpPr>
          <p:spPr>
            <a:xfrm>
              <a:off x="3162301" y="4659579"/>
              <a:ext cx="5143500" cy="473551"/>
            </a:xfrm>
            <a:prstGeom prst="roundRect">
              <a:avLst>
                <a:gd name="adj" fmla="val 0"/>
              </a:avLst>
            </a:prstGeom>
            <a:solidFill>
              <a:srgbClr val="2C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664538" y="4186028"/>
              <a:ext cx="10837524" cy="1928016"/>
              <a:chOff x="664538" y="4186028"/>
              <a:chExt cx="10837524" cy="1928016"/>
            </a:xfrm>
          </p:grpSpPr>
          <p:sp>
            <p:nvSpPr>
              <p:cNvPr id="13" name="Rectangle: Rounded Corners 12"/>
              <p:cNvSpPr/>
              <p:nvPr/>
            </p:nvSpPr>
            <p:spPr>
              <a:xfrm>
                <a:off x="749300" y="4186028"/>
                <a:ext cx="10668000" cy="473551"/>
              </a:xfrm>
              <a:prstGeom prst="roundRect">
                <a:avLst>
                  <a:gd name="adj" fmla="val 50000"/>
                </a:avLst>
              </a:prstGeom>
              <a:solidFill>
                <a:srgbClr val="2C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1915385" y="5118286"/>
                <a:ext cx="8251067" cy="473551"/>
              </a:xfrm>
              <a:prstGeom prst="roundRect">
                <a:avLst>
                  <a:gd name="adj" fmla="val 50000"/>
                </a:avLst>
              </a:prstGeom>
              <a:solidFill>
                <a:srgbClr val="2C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p:cNvSpPr/>
              <p:nvPr/>
            </p:nvSpPr>
            <p:spPr>
              <a:xfrm>
                <a:off x="664538" y="4644735"/>
                <a:ext cx="4072562" cy="473551"/>
              </a:xfrm>
              <a:prstGeom prst="roundRect">
                <a:avLst>
                  <a:gd name="adj" fmla="val 50000"/>
                </a:avLst>
              </a:prstGeom>
              <a:solidFill>
                <a:srgbClr val="243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7645400" y="4644734"/>
                <a:ext cx="3856662" cy="473551"/>
              </a:xfrm>
              <a:prstGeom prst="roundRect">
                <a:avLst>
                  <a:gd name="adj" fmla="val 50000"/>
                </a:avLst>
              </a:prstGeom>
              <a:solidFill>
                <a:srgbClr val="243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p:cNvSpPr/>
              <p:nvPr/>
            </p:nvSpPr>
            <p:spPr>
              <a:xfrm>
                <a:off x="7170118" y="5731498"/>
                <a:ext cx="1859089" cy="382546"/>
              </a:xfrm>
              <a:prstGeom prst="roundRect">
                <a:avLst>
                  <a:gd name="adj" fmla="val 50000"/>
                </a:avLst>
              </a:prstGeom>
              <a:solidFill>
                <a:srgbClr val="2C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p:cNvSpPr/>
              <p:nvPr/>
            </p:nvSpPr>
            <p:spPr>
              <a:xfrm>
                <a:off x="4951754" y="5013596"/>
                <a:ext cx="1796624" cy="1021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6845156" y="5010242"/>
                <a:ext cx="103300" cy="103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7044911" y="5011942"/>
                <a:ext cx="103300" cy="103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543961" y="5727200"/>
                <a:ext cx="385664" cy="385664"/>
              </a:xfrm>
              <a:prstGeom prst="ellipse">
                <a:avLst/>
              </a:prstGeom>
              <a:solidFill>
                <a:srgbClr val="2C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19" name="Rectangle 118">
            <a:extLst>
              <a:ext uri="{FF2B5EF4-FFF2-40B4-BE49-F238E27FC236}">
                <a16:creationId xmlns:a16="http://schemas.microsoft.com/office/drawing/2014/main" id="{2F93E233-7B09-48E5-A4EB-772B2D789870}"/>
              </a:ext>
            </a:extLst>
          </p:cNvPr>
          <p:cNvSpPr/>
          <p:nvPr/>
        </p:nvSpPr>
        <p:spPr>
          <a:xfrm>
            <a:off x="0" y="-16496"/>
            <a:ext cx="12192000" cy="6858000"/>
          </a:xfrm>
          <a:prstGeom prst="rect">
            <a:avLst/>
          </a:prstGeom>
          <a:solidFill>
            <a:schemeClr val="tx1">
              <a:lumMod val="95000"/>
              <a:lumOff val="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BE64C6E0-060C-4AAD-BA4C-E2EE0DAA9070}"/>
              </a:ext>
            </a:extLst>
          </p:cNvPr>
          <p:cNvSpPr>
            <a:spLocks noGrp="1"/>
          </p:cNvSpPr>
          <p:nvPr>
            <p:ph type="dt" sz="half" idx="10"/>
          </p:nvPr>
        </p:nvSpPr>
        <p:spPr/>
        <p:txBody>
          <a:bodyPr/>
          <a:lstStyle/>
          <a:p>
            <a:fld id="{D9A6E973-987D-476C-B016-6CACEECD24B5}" type="datetime1">
              <a:rPr lang="en-US" smtClean="0"/>
              <a:t>1/7/2021</a:t>
            </a:fld>
            <a:endParaRPr lang="en-US"/>
          </a:p>
        </p:txBody>
      </p:sp>
      <p:sp>
        <p:nvSpPr>
          <p:cNvPr id="7" name="Slide Number Placeholder 6">
            <a:extLst>
              <a:ext uri="{FF2B5EF4-FFF2-40B4-BE49-F238E27FC236}">
                <a16:creationId xmlns:a16="http://schemas.microsoft.com/office/drawing/2014/main" id="{24D5F381-470A-4F51-BB99-2315FACDB9ED}"/>
              </a:ext>
            </a:extLst>
          </p:cNvPr>
          <p:cNvSpPr>
            <a:spLocks noGrp="1"/>
          </p:cNvSpPr>
          <p:nvPr>
            <p:ph type="sldNum" sz="quarter" idx="12"/>
          </p:nvPr>
        </p:nvSpPr>
        <p:spPr/>
        <p:txBody>
          <a:bodyPr/>
          <a:lstStyle/>
          <a:p>
            <a:fld id="{D096623E-0DDE-41FA-95FE-D232903FD869}" type="slidenum">
              <a:rPr lang="en-US" smtClean="0"/>
              <a:t>10</a:t>
            </a:fld>
            <a:endParaRPr lang="en-US"/>
          </a:p>
        </p:txBody>
      </p:sp>
      <p:sp>
        <p:nvSpPr>
          <p:cNvPr id="63" name="Rectangle 62">
            <a:extLst>
              <a:ext uri="{FF2B5EF4-FFF2-40B4-BE49-F238E27FC236}">
                <a16:creationId xmlns:a16="http://schemas.microsoft.com/office/drawing/2014/main" id="{12F066A3-20B2-422E-8E5B-F47D945CACFE}"/>
              </a:ext>
            </a:extLst>
          </p:cNvPr>
          <p:cNvSpPr/>
          <p:nvPr/>
        </p:nvSpPr>
        <p:spPr>
          <a:xfrm>
            <a:off x="1668938" y="5597618"/>
            <a:ext cx="9570079" cy="707886"/>
          </a:xfrm>
          <a:prstGeom prst="rect">
            <a:avLst/>
          </a:prstGeom>
        </p:spPr>
        <p:txBody>
          <a:bodyPr wrap="square">
            <a:spAutoFit/>
          </a:bodyPr>
          <a:lstStyle/>
          <a:p>
            <a:r>
              <a:rPr lang="en-GB" sz="2000" b="1" spc="300" dirty="0">
                <a:solidFill>
                  <a:srgbClr val="392115"/>
                </a:solidFill>
                <a:latin typeface="Open Sans" panose="020B0606030504020204" pitchFamily="34" charset="0"/>
              </a:rPr>
              <a:t>With the right policies and timely action, Decision can make Huge changes toward success.</a:t>
            </a:r>
            <a:endParaRPr lang="en-GB" sz="2000" b="1" spc="300" dirty="0">
              <a:solidFill>
                <a:srgbClr val="392115"/>
              </a:solidFill>
            </a:endParaRPr>
          </a:p>
        </p:txBody>
      </p:sp>
    </p:spTree>
    <p:extLst>
      <p:ext uri="{BB962C8B-B14F-4D97-AF65-F5344CB8AC3E}">
        <p14:creationId xmlns:p14="http://schemas.microsoft.com/office/powerpoint/2010/main" val="28719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750"/>
                                        <p:tgtEl>
                                          <p:spTgt spid="119"/>
                                        </p:tgtEl>
                                      </p:cBhvr>
                                    </p:animEffect>
                                    <p:set>
                                      <p:cBhvr>
                                        <p:cTn id="7" dur="1" fill="hold">
                                          <p:stCondLst>
                                            <p:cond delay="1749"/>
                                          </p:stCondLst>
                                        </p:cTn>
                                        <p:tgtEl>
                                          <p:spTgt spid="119"/>
                                        </p:tgtEl>
                                        <p:attrNameLst>
                                          <p:attrName>style.visibility</p:attrName>
                                        </p:attrNameLst>
                                      </p:cBhvr>
                                      <p:to>
                                        <p:strVal val="hidden"/>
                                      </p:to>
                                    </p:set>
                                  </p:childTnLst>
                                </p:cTn>
                              </p:par>
                              <p:par>
                                <p:cTn id="8" presetID="64" presetClass="path" presetSubtype="0" accel="50000" decel="50000" fill="hold" nodeType="withEffect">
                                  <p:stCondLst>
                                    <p:cond delay="750"/>
                                  </p:stCondLst>
                                  <p:childTnLst>
                                    <p:animMotion origin="layout" path="M -2.5E-6 -2.22222E-6 L -2.5E-6 -0.19861 " pathEditMode="relative" rAng="0" ptsTypes="AA">
                                      <p:cBhvr>
                                        <p:cTn id="9" dur="750" fill="hold"/>
                                        <p:tgtEl>
                                          <p:spTgt spid="25"/>
                                        </p:tgtEl>
                                        <p:attrNameLst>
                                          <p:attrName>ppt_x</p:attrName>
                                          <p:attrName>ppt_y</p:attrName>
                                        </p:attrNameLst>
                                      </p:cBhvr>
                                      <p:rCtr x="0" y="-9931"/>
                                    </p:animMotion>
                                  </p:childTnLst>
                                </p:cTn>
                              </p:par>
                              <p:par>
                                <p:cTn id="10" presetID="35" presetClass="path" presetSubtype="0" accel="50000" decel="50000" autoRev="1" fill="hold" grpId="0" nodeType="withEffect">
                                  <p:stCondLst>
                                    <p:cond delay="0"/>
                                  </p:stCondLst>
                                  <p:childTnLst>
                                    <p:animMotion origin="layout" path="M 2.70833E-6 4.81481E-6 L -0.1056 4.81481E-6 " pathEditMode="relative" rAng="0" ptsTypes="AA">
                                      <p:cBhvr>
                                        <p:cTn id="11" dur="3000" fill="hold"/>
                                        <p:tgtEl>
                                          <p:spTgt spid="71"/>
                                        </p:tgtEl>
                                        <p:attrNameLst>
                                          <p:attrName>ppt_x</p:attrName>
                                          <p:attrName>ppt_y</p:attrName>
                                        </p:attrNameLst>
                                      </p:cBhvr>
                                      <p:rCtr x="-5286" y="0"/>
                                    </p:animMotion>
                                  </p:childTnLst>
                                </p:cTn>
                              </p:par>
                              <p:par>
                                <p:cTn id="12" presetID="63" presetClass="path" presetSubtype="0" accel="50000" decel="50000" autoRev="1" fill="hold" grpId="0" nodeType="withEffect">
                                  <p:stCondLst>
                                    <p:cond delay="0"/>
                                  </p:stCondLst>
                                  <p:childTnLst>
                                    <p:animMotion origin="layout" path="M 1.875E-6 3.7037E-6 L 0.10664 3.7037E-6 " pathEditMode="relative" rAng="0" ptsTypes="AA">
                                      <p:cBhvr>
                                        <p:cTn id="13" dur="3000" fill="hold"/>
                                        <p:tgtEl>
                                          <p:spTgt spid="62"/>
                                        </p:tgtEl>
                                        <p:attrNameLst>
                                          <p:attrName>ppt_x</p:attrName>
                                          <p:attrName>ppt_y</p:attrName>
                                        </p:attrNameLst>
                                      </p:cBhvr>
                                      <p:rCtr x="5326" y="0"/>
                                    </p:animMotion>
                                  </p:childTnLst>
                                </p:cTn>
                              </p:par>
                              <p:par>
                                <p:cTn id="14" presetID="63" presetClass="path" presetSubtype="0" accel="50000" decel="50000" autoRev="1" fill="hold" grpId="0" nodeType="withEffect">
                                  <p:stCondLst>
                                    <p:cond delay="0"/>
                                  </p:stCondLst>
                                  <p:childTnLst>
                                    <p:animMotion origin="layout" path="M -3.33333E-6 3.7037E-7 L 0.10664 3.7037E-7 " pathEditMode="relative" rAng="0" ptsTypes="AA">
                                      <p:cBhvr>
                                        <p:cTn id="15" dur="3000" fill="hold"/>
                                        <p:tgtEl>
                                          <p:spTgt spid="73"/>
                                        </p:tgtEl>
                                        <p:attrNameLst>
                                          <p:attrName>ppt_x</p:attrName>
                                          <p:attrName>ppt_y</p:attrName>
                                        </p:attrNameLst>
                                      </p:cBhvr>
                                      <p:rCtr x="5326" y="0"/>
                                    </p:animMotion>
                                  </p:childTnLst>
                                </p:cTn>
                              </p:par>
                              <p:par>
                                <p:cTn id="16" presetID="35" presetClass="path" presetSubtype="0" accel="50000" decel="50000" autoRev="1" fill="hold" grpId="0" nodeType="withEffect">
                                  <p:stCondLst>
                                    <p:cond delay="0"/>
                                  </p:stCondLst>
                                  <p:childTnLst>
                                    <p:animMotion origin="layout" path="M -3.125E-6 -2.22222E-6 L -0.1056 -2.22222E-6 " pathEditMode="relative" rAng="0" ptsTypes="AA">
                                      <p:cBhvr>
                                        <p:cTn id="17" dur="3250" fill="hold"/>
                                        <p:tgtEl>
                                          <p:spTgt spid="72"/>
                                        </p:tgtEl>
                                        <p:attrNameLst>
                                          <p:attrName>ppt_x</p:attrName>
                                          <p:attrName>ppt_y</p:attrName>
                                        </p:attrNameLst>
                                      </p:cBhvr>
                                      <p:rCtr x="-5286" y="0"/>
                                    </p:animMotion>
                                  </p:childTnLst>
                                </p:cTn>
                              </p:par>
                              <p:par>
                                <p:cTn id="18" presetID="2" presetClass="entr" presetSubtype="4"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ppt_x"/>
                                          </p:val>
                                        </p:tav>
                                        <p:tav tm="100000">
                                          <p:val>
                                            <p:strVal val="#ppt_x"/>
                                          </p:val>
                                        </p:tav>
                                      </p:tavLst>
                                    </p:anim>
                                    <p:anim calcmode="lin" valueType="num">
                                      <p:cBhvr additive="base">
                                        <p:cTn id="21"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71" grpId="0" animBg="1"/>
      <p:bldP spid="72" grpId="0" animBg="1"/>
      <p:bldP spid="73" grpId="0" animBg="1"/>
      <p:bldP spid="119" grpId="0" animBg="1"/>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83A64C-D66A-45E1-8B30-58A6766F1068}"/>
              </a:ext>
            </a:extLst>
          </p:cNvPr>
          <p:cNvSpPr/>
          <p:nvPr/>
        </p:nvSpPr>
        <p:spPr>
          <a:xfrm>
            <a:off x="0" y="0"/>
            <a:ext cx="12351224" cy="685800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a:solidFill>
                  <a:schemeClr val="tx1">
                    <a:lumMod val="75000"/>
                    <a:lumOff val="25000"/>
                  </a:schemeClr>
                </a:solidFill>
              </a:rPr>
              <a:t>THANK YOU </a:t>
            </a:r>
          </a:p>
        </p:txBody>
      </p:sp>
      <p:sp>
        <p:nvSpPr>
          <p:cNvPr id="7" name="Rectangle 6"/>
          <p:cNvSpPr/>
          <p:nvPr/>
        </p:nvSpPr>
        <p:spPr>
          <a:xfrm>
            <a:off x="2071396" y="2100223"/>
            <a:ext cx="251926" cy="24539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EDDD7099-0AD2-4A90-9BC6-468CC086D628}"/>
              </a:ext>
            </a:extLst>
          </p:cNvPr>
          <p:cNvSpPr>
            <a:spLocks noGrp="1"/>
          </p:cNvSpPr>
          <p:nvPr>
            <p:ph type="dt" sz="half" idx="10"/>
          </p:nvPr>
        </p:nvSpPr>
        <p:spPr/>
        <p:txBody>
          <a:bodyPr/>
          <a:lstStyle/>
          <a:p>
            <a:fld id="{FE9F6071-725C-4E46-B064-193C6CBA0B98}" type="datetime1">
              <a:rPr lang="en-US" smtClean="0"/>
              <a:t>1/7/2021</a:t>
            </a:fld>
            <a:endParaRPr lang="en-US"/>
          </a:p>
        </p:txBody>
      </p:sp>
      <p:sp>
        <p:nvSpPr>
          <p:cNvPr id="4" name="Slide Number Placeholder 3">
            <a:extLst>
              <a:ext uri="{FF2B5EF4-FFF2-40B4-BE49-F238E27FC236}">
                <a16:creationId xmlns:a16="http://schemas.microsoft.com/office/drawing/2014/main" id="{CCD99B22-CBF3-4498-8462-4CBC32C2AA11}"/>
              </a:ext>
            </a:extLst>
          </p:cNvPr>
          <p:cNvSpPr>
            <a:spLocks noGrp="1"/>
          </p:cNvSpPr>
          <p:nvPr>
            <p:ph type="sldNum" sz="quarter" idx="12"/>
          </p:nvPr>
        </p:nvSpPr>
        <p:spPr/>
        <p:txBody>
          <a:bodyPr/>
          <a:lstStyle/>
          <a:p>
            <a:fld id="{D096623E-0DDE-41FA-95FE-D232903FD869}" type="slidenum">
              <a:rPr lang="en-US" smtClean="0"/>
              <a:t>11</a:t>
            </a:fld>
            <a:endParaRPr lang="en-US"/>
          </a:p>
        </p:txBody>
      </p:sp>
    </p:spTree>
    <p:extLst>
      <p:ext uri="{BB962C8B-B14F-4D97-AF65-F5344CB8AC3E}">
        <p14:creationId xmlns:p14="http://schemas.microsoft.com/office/powerpoint/2010/main" val="405398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4.44444E-6 L 0.66627 0.00024 " pathEditMode="relative" rAng="0" ptsTypes="AA">
                                      <p:cBhvr>
                                        <p:cTn id="6" dur="2000" fill="hold"/>
                                        <p:tgtEl>
                                          <p:spTgt spid="7"/>
                                        </p:tgtEl>
                                        <p:attrNameLst>
                                          <p:attrName>ppt_x</p:attrName>
                                          <p:attrName>ppt_y</p:attrName>
                                        </p:attrNameLst>
                                      </p:cBhvr>
                                      <p:rCtr x="33307"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66627 0.00024 L 1.66667E-6 -4.44444E-6 " pathEditMode="relative" rAng="0" ptsTypes="AA">
                                      <p:cBhvr>
                                        <p:cTn id="10" dur="2000" fill="hold"/>
                                        <p:tgtEl>
                                          <p:spTgt spid="7"/>
                                        </p:tgtEl>
                                        <p:attrNameLst>
                                          <p:attrName>ppt_x</p:attrName>
                                          <p:attrName>ppt_y</p:attrName>
                                        </p:attrNameLst>
                                      </p:cBhvr>
                                      <p:rCtr x="-3332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0EF975FC-BF4F-4228-B0B0-1DEFEE3DA567}"/>
              </a:ext>
            </a:extLst>
          </p:cNvPr>
          <p:cNvCxnSpPr/>
          <p:nvPr/>
        </p:nvCxnSpPr>
        <p:spPr>
          <a:xfrm>
            <a:off x="8282875" y="4353699"/>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D7E882-A191-4154-B782-B7EF0F64AF87}"/>
              </a:ext>
            </a:extLst>
          </p:cNvPr>
          <p:cNvCxnSpPr/>
          <p:nvPr/>
        </p:nvCxnSpPr>
        <p:spPr>
          <a:xfrm>
            <a:off x="1902353" y="4353699"/>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CDD5385-FE02-4616-BB66-C6716C955857}"/>
              </a:ext>
            </a:extLst>
          </p:cNvPr>
          <p:cNvGrpSpPr/>
          <p:nvPr/>
        </p:nvGrpSpPr>
        <p:grpSpPr>
          <a:xfrm>
            <a:off x="1691259" y="4248152"/>
            <a:ext cx="211094" cy="211094"/>
            <a:chOff x="1677812" y="4248152"/>
            <a:chExt cx="211094" cy="211094"/>
          </a:xfrm>
        </p:grpSpPr>
        <p:sp>
          <p:nvSpPr>
            <p:cNvPr id="6" name="Oval 5">
              <a:extLst>
                <a:ext uri="{FF2B5EF4-FFF2-40B4-BE49-F238E27FC236}">
                  <a16:creationId xmlns:a16="http://schemas.microsoft.com/office/drawing/2014/main" id="{BFC788B2-D4C9-483E-B84B-E4B3E4F7FE53}"/>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3C504C9-94E1-4D61-887D-B439F903EBB8}"/>
                </a:ext>
              </a:extLst>
            </p:cNvPr>
            <p:cNvSpPr/>
            <p:nvPr/>
          </p:nvSpPr>
          <p:spPr>
            <a:xfrm>
              <a:off x="1708100" y="4278440"/>
              <a:ext cx="150518" cy="150518"/>
            </a:xfrm>
            <a:prstGeom prst="ellipse">
              <a:avLst/>
            </a:prstGeom>
            <a:solidFill>
              <a:srgbClr val="FF6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a:extLst>
              <a:ext uri="{FF2B5EF4-FFF2-40B4-BE49-F238E27FC236}">
                <a16:creationId xmlns:a16="http://schemas.microsoft.com/office/drawing/2014/main" id="{A09BBDF9-D0D4-4DA3-A26B-FE43E4F32104}"/>
              </a:ext>
            </a:extLst>
          </p:cNvPr>
          <p:cNvCxnSpPr/>
          <p:nvPr/>
        </p:nvCxnSpPr>
        <p:spPr>
          <a:xfrm>
            <a:off x="4050072" y="4353699"/>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AFA0BC80-77DE-458B-9ECC-B8FE42384FD4}"/>
              </a:ext>
            </a:extLst>
          </p:cNvPr>
          <p:cNvGrpSpPr/>
          <p:nvPr/>
        </p:nvGrpSpPr>
        <p:grpSpPr>
          <a:xfrm>
            <a:off x="3869266" y="4248152"/>
            <a:ext cx="211094" cy="211094"/>
            <a:chOff x="3855819" y="4248152"/>
            <a:chExt cx="211094" cy="211094"/>
          </a:xfrm>
        </p:grpSpPr>
        <p:sp>
          <p:nvSpPr>
            <p:cNvPr id="19" name="Oval 18">
              <a:extLst>
                <a:ext uri="{FF2B5EF4-FFF2-40B4-BE49-F238E27FC236}">
                  <a16:creationId xmlns:a16="http://schemas.microsoft.com/office/drawing/2014/main" id="{7FC05F39-85C8-4314-A202-8D7B560FED7E}"/>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5A9BA2A-67A9-4F64-B916-9491798156A7}"/>
                </a:ext>
              </a:extLst>
            </p:cNvPr>
            <p:cNvSpPr/>
            <p:nvPr/>
          </p:nvSpPr>
          <p:spPr>
            <a:xfrm>
              <a:off x="3886107" y="4278440"/>
              <a:ext cx="150518" cy="150518"/>
            </a:xfrm>
            <a:prstGeom prst="ellipse">
              <a:avLst/>
            </a:prstGeom>
            <a:solidFill>
              <a:srgbClr val="6CA7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a:extLst>
              <a:ext uri="{FF2B5EF4-FFF2-40B4-BE49-F238E27FC236}">
                <a16:creationId xmlns:a16="http://schemas.microsoft.com/office/drawing/2014/main" id="{213C6AFC-EC16-4CF7-B961-6DBC08032739}"/>
              </a:ext>
            </a:extLst>
          </p:cNvPr>
          <p:cNvCxnSpPr/>
          <p:nvPr/>
        </p:nvCxnSpPr>
        <p:spPr>
          <a:xfrm>
            <a:off x="6167503" y="4353699"/>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243F1F4-6EBE-4DC3-AA58-4D1958CD8E1D}"/>
              </a:ext>
            </a:extLst>
          </p:cNvPr>
          <p:cNvGrpSpPr/>
          <p:nvPr/>
        </p:nvGrpSpPr>
        <p:grpSpPr>
          <a:xfrm>
            <a:off x="5986697" y="4248152"/>
            <a:ext cx="211094" cy="211094"/>
            <a:chOff x="5973250" y="4248152"/>
            <a:chExt cx="211094" cy="211094"/>
          </a:xfrm>
        </p:grpSpPr>
        <p:sp>
          <p:nvSpPr>
            <p:cNvPr id="22" name="Oval 21">
              <a:extLst>
                <a:ext uri="{FF2B5EF4-FFF2-40B4-BE49-F238E27FC236}">
                  <a16:creationId xmlns:a16="http://schemas.microsoft.com/office/drawing/2014/main" id="{A9CC3F83-2403-4F7D-8ED3-F6A0681A580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D80A4CE-7046-423D-B2BA-9FDB76FE5A36}"/>
                </a:ext>
              </a:extLst>
            </p:cNvPr>
            <p:cNvSpPr/>
            <p:nvPr/>
          </p:nvSpPr>
          <p:spPr>
            <a:xfrm>
              <a:off x="6003538" y="4278440"/>
              <a:ext cx="150518" cy="150518"/>
            </a:xfrm>
            <a:prstGeom prst="ellipse">
              <a:avLst/>
            </a:prstGeom>
            <a:solidFill>
              <a:srgbClr val="FDB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B89177D2-AE0E-49A7-8D2A-CBA97127106C}"/>
              </a:ext>
            </a:extLst>
          </p:cNvPr>
          <p:cNvGrpSpPr/>
          <p:nvPr/>
        </p:nvGrpSpPr>
        <p:grpSpPr>
          <a:xfrm>
            <a:off x="8131704" y="4248152"/>
            <a:ext cx="211094" cy="211094"/>
            <a:chOff x="8118257" y="4248152"/>
            <a:chExt cx="211094" cy="211094"/>
          </a:xfrm>
        </p:grpSpPr>
        <p:sp>
          <p:nvSpPr>
            <p:cNvPr id="27" name="Oval 26">
              <a:extLst>
                <a:ext uri="{FF2B5EF4-FFF2-40B4-BE49-F238E27FC236}">
                  <a16:creationId xmlns:a16="http://schemas.microsoft.com/office/drawing/2014/main" id="{99B0CE1E-4E36-4450-AA90-00F9D8FD7840}"/>
                </a:ext>
              </a:extLst>
            </p:cNvPr>
            <p:cNvSpPr/>
            <p:nvPr/>
          </p:nvSpPr>
          <p:spPr>
            <a:xfrm>
              <a:off x="8118257"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620D1EF-0625-4250-876A-8C72F262238A}"/>
                </a:ext>
              </a:extLst>
            </p:cNvPr>
            <p:cNvSpPr/>
            <p:nvPr/>
          </p:nvSpPr>
          <p:spPr>
            <a:xfrm>
              <a:off x="8148545" y="4278440"/>
              <a:ext cx="150518" cy="150518"/>
            </a:xfrm>
            <a:prstGeom prst="ellipse">
              <a:avLst/>
            </a:prstGeom>
            <a:solidFill>
              <a:srgbClr val="7C9A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28719237-0A17-4D6B-B2A0-3C8D9ED3BF42}"/>
              </a:ext>
            </a:extLst>
          </p:cNvPr>
          <p:cNvGrpSpPr/>
          <p:nvPr/>
        </p:nvGrpSpPr>
        <p:grpSpPr>
          <a:xfrm>
            <a:off x="10247076" y="4248152"/>
            <a:ext cx="211094" cy="211094"/>
            <a:chOff x="10233629" y="4248152"/>
            <a:chExt cx="211094" cy="211094"/>
          </a:xfrm>
        </p:grpSpPr>
        <p:sp>
          <p:nvSpPr>
            <p:cNvPr id="50" name="Oval 49">
              <a:extLst>
                <a:ext uri="{FF2B5EF4-FFF2-40B4-BE49-F238E27FC236}">
                  <a16:creationId xmlns:a16="http://schemas.microsoft.com/office/drawing/2014/main" id="{6419626C-374F-47EF-8717-82FA45B93031}"/>
                </a:ext>
              </a:extLst>
            </p:cNvPr>
            <p:cNvSpPr/>
            <p:nvPr/>
          </p:nvSpPr>
          <p:spPr>
            <a:xfrm>
              <a:off x="1023362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054DAE1-7306-4B2A-A4CA-71452C011939}"/>
                </a:ext>
              </a:extLst>
            </p:cNvPr>
            <p:cNvSpPr/>
            <p:nvPr/>
          </p:nvSpPr>
          <p:spPr>
            <a:xfrm>
              <a:off x="10263917" y="4278440"/>
              <a:ext cx="150518" cy="150518"/>
            </a:xfrm>
            <a:prstGeom prst="ellipse">
              <a:avLst/>
            </a:prstGeom>
            <a:solidFill>
              <a:srgbClr val="FF6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3D85BFEF-CB97-49C3-9C81-18C3527FA085}"/>
              </a:ext>
            </a:extLst>
          </p:cNvPr>
          <p:cNvSpPr txBox="1"/>
          <p:nvPr/>
        </p:nvSpPr>
        <p:spPr>
          <a:xfrm>
            <a:off x="2344871" y="421079"/>
            <a:ext cx="7344228" cy="830997"/>
          </a:xfrm>
          <a:prstGeom prst="rect">
            <a:avLst/>
          </a:prstGeom>
          <a:noFill/>
        </p:spPr>
        <p:txBody>
          <a:bodyPr wrap="square" rtlCol="0">
            <a:spAutoFit/>
          </a:bodyPr>
          <a:lstStyle/>
          <a:p>
            <a:pPr algn="ctr"/>
            <a:r>
              <a:rPr lang="en-GB" sz="4800" b="1" dirty="0">
                <a:latin typeface="Tw Cen MT" panose="020B0602020104020603" pitchFamily="34" charset="0"/>
              </a:rPr>
              <a:t>Snapshot </a:t>
            </a:r>
            <a:endParaRPr lang="en-US" sz="4800" b="1" dirty="0">
              <a:solidFill>
                <a:schemeClr val="tx1">
                  <a:lumMod val="75000"/>
                  <a:lumOff val="25000"/>
                </a:schemeClr>
              </a:solidFill>
              <a:latin typeface="Tw Cen MT" panose="020B0602020104020603" pitchFamily="34" charset="0"/>
            </a:endParaRPr>
          </a:p>
        </p:txBody>
      </p:sp>
      <p:sp>
        <p:nvSpPr>
          <p:cNvPr id="59" name="TextBox 58">
            <a:extLst>
              <a:ext uri="{FF2B5EF4-FFF2-40B4-BE49-F238E27FC236}">
                <a16:creationId xmlns:a16="http://schemas.microsoft.com/office/drawing/2014/main" id="{80E36C5F-62F8-4BFF-B2B0-1EFBEC3A6CEF}"/>
              </a:ext>
            </a:extLst>
          </p:cNvPr>
          <p:cNvSpPr txBox="1"/>
          <p:nvPr/>
        </p:nvSpPr>
        <p:spPr>
          <a:xfrm>
            <a:off x="646873" y="4439601"/>
            <a:ext cx="2289049" cy="461665"/>
          </a:xfrm>
          <a:prstGeom prst="rect">
            <a:avLst/>
          </a:prstGeom>
          <a:noFill/>
        </p:spPr>
        <p:txBody>
          <a:bodyPr wrap="square" rtlCol="0">
            <a:spAutoFit/>
          </a:bodyPr>
          <a:lstStyle/>
          <a:p>
            <a:pPr algn="ctr"/>
            <a:r>
              <a:rPr lang="en-US" sz="2400" b="1" dirty="0">
                <a:solidFill>
                  <a:srgbClr val="FF6056"/>
                </a:solidFill>
                <a:latin typeface="Tw Cen MT" panose="020B0602020104020603" pitchFamily="34" charset="0"/>
              </a:rPr>
              <a:t>Introduction</a:t>
            </a:r>
          </a:p>
        </p:txBody>
      </p:sp>
      <p:sp>
        <p:nvSpPr>
          <p:cNvPr id="119" name="TextBox 118">
            <a:extLst>
              <a:ext uri="{FF2B5EF4-FFF2-40B4-BE49-F238E27FC236}">
                <a16:creationId xmlns:a16="http://schemas.microsoft.com/office/drawing/2014/main" id="{955EFA10-A1E0-4D49-89BC-85B23D4D4FBF}"/>
              </a:ext>
            </a:extLst>
          </p:cNvPr>
          <p:cNvSpPr txBox="1"/>
          <p:nvPr/>
        </p:nvSpPr>
        <p:spPr>
          <a:xfrm>
            <a:off x="2835783" y="4439601"/>
            <a:ext cx="2289049" cy="830997"/>
          </a:xfrm>
          <a:prstGeom prst="rect">
            <a:avLst/>
          </a:prstGeom>
          <a:noFill/>
        </p:spPr>
        <p:txBody>
          <a:bodyPr wrap="square" rtlCol="0">
            <a:spAutoFit/>
          </a:bodyPr>
          <a:lstStyle/>
          <a:p>
            <a:pPr algn="ctr"/>
            <a:r>
              <a:rPr lang="en-US" sz="2400" b="1" dirty="0">
                <a:solidFill>
                  <a:srgbClr val="6CA7CA"/>
                </a:solidFill>
                <a:latin typeface="Tw Cen MT" panose="020B0602020104020603" pitchFamily="34" charset="0"/>
              </a:rPr>
              <a:t>Process of decision making</a:t>
            </a:r>
          </a:p>
        </p:txBody>
      </p:sp>
      <p:sp>
        <p:nvSpPr>
          <p:cNvPr id="123" name="TextBox 122">
            <a:extLst>
              <a:ext uri="{FF2B5EF4-FFF2-40B4-BE49-F238E27FC236}">
                <a16:creationId xmlns:a16="http://schemas.microsoft.com/office/drawing/2014/main" id="{9CB66F02-6EFD-4BC0-B7E0-C0F9C05A68A8}"/>
              </a:ext>
            </a:extLst>
          </p:cNvPr>
          <p:cNvSpPr txBox="1"/>
          <p:nvPr/>
        </p:nvSpPr>
        <p:spPr>
          <a:xfrm>
            <a:off x="4964922" y="4439601"/>
            <a:ext cx="2289049" cy="1200329"/>
          </a:xfrm>
          <a:prstGeom prst="rect">
            <a:avLst/>
          </a:prstGeom>
          <a:noFill/>
        </p:spPr>
        <p:txBody>
          <a:bodyPr wrap="square" rtlCol="0">
            <a:spAutoFit/>
          </a:bodyPr>
          <a:lstStyle/>
          <a:p>
            <a:pPr algn="ctr"/>
            <a:r>
              <a:rPr lang="en-US" sz="2400" b="1" dirty="0">
                <a:solidFill>
                  <a:srgbClr val="FDBA71"/>
                </a:solidFill>
                <a:latin typeface="Tw Cen MT" panose="020B0602020104020603" pitchFamily="34" charset="0"/>
              </a:rPr>
              <a:t>Steps of </a:t>
            </a:r>
          </a:p>
          <a:p>
            <a:pPr algn="ctr"/>
            <a:r>
              <a:rPr lang="en-US" sz="2400" b="1" dirty="0">
                <a:solidFill>
                  <a:srgbClr val="FDBA71"/>
                </a:solidFill>
                <a:latin typeface="Tw Cen MT" panose="020B0602020104020603" pitchFamily="34" charset="0"/>
              </a:rPr>
              <a:t>Decision making</a:t>
            </a:r>
          </a:p>
        </p:txBody>
      </p:sp>
      <p:sp>
        <p:nvSpPr>
          <p:cNvPr id="127" name="TextBox 126">
            <a:extLst>
              <a:ext uri="{FF2B5EF4-FFF2-40B4-BE49-F238E27FC236}">
                <a16:creationId xmlns:a16="http://schemas.microsoft.com/office/drawing/2014/main" id="{862C7EBD-C271-4476-931E-4D045A083C8F}"/>
              </a:ext>
            </a:extLst>
          </p:cNvPr>
          <p:cNvSpPr txBox="1"/>
          <p:nvPr/>
        </p:nvSpPr>
        <p:spPr>
          <a:xfrm>
            <a:off x="7184509" y="4439601"/>
            <a:ext cx="2289049" cy="830997"/>
          </a:xfrm>
          <a:prstGeom prst="rect">
            <a:avLst/>
          </a:prstGeom>
          <a:noFill/>
        </p:spPr>
        <p:txBody>
          <a:bodyPr wrap="square" rtlCol="0">
            <a:spAutoFit/>
          </a:bodyPr>
          <a:lstStyle/>
          <a:p>
            <a:pPr algn="ctr"/>
            <a:r>
              <a:rPr lang="en-US" sz="2400" b="1" dirty="0">
                <a:solidFill>
                  <a:srgbClr val="7C9A60"/>
                </a:solidFill>
                <a:latin typeface="Tw Cen MT" panose="020B0602020104020603" pitchFamily="34" charset="0"/>
              </a:rPr>
              <a:t>Example</a:t>
            </a:r>
          </a:p>
          <a:p>
            <a:pPr algn="ctr"/>
            <a:r>
              <a:rPr lang="en-US" sz="2400" b="1" dirty="0">
                <a:solidFill>
                  <a:srgbClr val="7C9A60"/>
                </a:solidFill>
                <a:latin typeface="Tw Cen MT" panose="020B0602020104020603" pitchFamily="34" charset="0"/>
              </a:rPr>
              <a:t>And Benefits </a:t>
            </a:r>
          </a:p>
        </p:txBody>
      </p:sp>
      <p:sp>
        <p:nvSpPr>
          <p:cNvPr id="131" name="TextBox 130">
            <a:extLst>
              <a:ext uri="{FF2B5EF4-FFF2-40B4-BE49-F238E27FC236}">
                <a16:creationId xmlns:a16="http://schemas.microsoft.com/office/drawing/2014/main" id="{DBF9EB3A-4AD3-4CAC-8D74-6AEA4B78D4E6}"/>
              </a:ext>
            </a:extLst>
          </p:cNvPr>
          <p:cNvSpPr txBox="1"/>
          <p:nvPr/>
        </p:nvSpPr>
        <p:spPr>
          <a:xfrm>
            <a:off x="9220531" y="4439601"/>
            <a:ext cx="2289049" cy="461665"/>
          </a:xfrm>
          <a:prstGeom prst="rect">
            <a:avLst/>
          </a:prstGeom>
          <a:noFill/>
        </p:spPr>
        <p:txBody>
          <a:bodyPr wrap="square" rtlCol="0">
            <a:spAutoFit/>
          </a:bodyPr>
          <a:lstStyle/>
          <a:p>
            <a:pPr algn="ctr"/>
            <a:r>
              <a:rPr lang="en-US" sz="2400" b="1" dirty="0">
                <a:solidFill>
                  <a:srgbClr val="FF6056"/>
                </a:solidFill>
                <a:latin typeface="Tw Cen MT" panose="020B0602020104020603" pitchFamily="34" charset="0"/>
              </a:rPr>
              <a:t>Conclusion</a:t>
            </a:r>
          </a:p>
        </p:txBody>
      </p:sp>
      <p:grpSp>
        <p:nvGrpSpPr>
          <p:cNvPr id="3" name="Group 2">
            <a:extLst>
              <a:ext uri="{FF2B5EF4-FFF2-40B4-BE49-F238E27FC236}">
                <a16:creationId xmlns:a16="http://schemas.microsoft.com/office/drawing/2014/main" id="{0B9CAC3C-85C0-424D-88BA-C91646C45131}"/>
              </a:ext>
            </a:extLst>
          </p:cNvPr>
          <p:cNvGrpSpPr/>
          <p:nvPr/>
        </p:nvGrpSpPr>
        <p:grpSpPr>
          <a:xfrm>
            <a:off x="1153557" y="2486360"/>
            <a:ext cx="1275682" cy="1275682"/>
            <a:chOff x="1140110" y="2486360"/>
            <a:chExt cx="1275682" cy="1275682"/>
          </a:xfrm>
        </p:grpSpPr>
        <p:sp>
          <p:nvSpPr>
            <p:cNvPr id="15" name="Teardrop 14">
              <a:extLst>
                <a:ext uri="{FF2B5EF4-FFF2-40B4-BE49-F238E27FC236}">
                  <a16:creationId xmlns:a16="http://schemas.microsoft.com/office/drawing/2014/main" id="{8F41E237-DA71-4E2E-B9FB-5E6268A60209}"/>
                </a:ext>
              </a:extLst>
            </p:cNvPr>
            <p:cNvSpPr/>
            <p:nvPr/>
          </p:nvSpPr>
          <p:spPr>
            <a:xfrm rot="8100000">
              <a:off x="1140110" y="2486360"/>
              <a:ext cx="1275682" cy="1275682"/>
            </a:xfrm>
            <a:prstGeom prst="teardrop">
              <a:avLst>
                <a:gd name="adj" fmla="val 109962"/>
              </a:avLst>
            </a:prstGeom>
            <a:solidFill>
              <a:srgbClr val="FF6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0E6492E-6F2E-42DA-8BF5-8E10ACC940B6}"/>
                </a:ext>
              </a:extLst>
            </p:cNvPr>
            <p:cNvSpPr/>
            <p:nvPr/>
          </p:nvSpPr>
          <p:spPr>
            <a:xfrm>
              <a:off x="1334459"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8CFB61F-1DD6-4F6E-95FA-EDD1FEAA6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467" y="2811877"/>
              <a:ext cx="597818" cy="597816"/>
            </a:xfrm>
            <a:prstGeom prst="rect">
              <a:avLst/>
            </a:prstGeom>
          </p:spPr>
        </p:pic>
      </p:grpSp>
      <p:grpSp>
        <p:nvGrpSpPr>
          <p:cNvPr id="4" name="Group 3">
            <a:extLst>
              <a:ext uri="{FF2B5EF4-FFF2-40B4-BE49-F238E27FC236}">
                <a16:creationId xmlns:a16="http://schemas.microsoft.com/office/drawing/2014/main" id="{2637DEDD-0D06-4F2B-BAA0-C6AF7877F2C0}"/>
              </a:ext>
            </a:extLst>
          </p:cNvPr>
          <p:cNvGrpSpPr/>
          <p:nvPr/>
        </p:nvGrpSpPr>
        <p:grpSpPr>
          <a:xfrm>
            <a:off x="3332877" y="2486360"/>
            <a:ext cx="1275682" cy="1275682"/>
            <a:chOff x="3319430" y="2486360"/>
            <a:chExt cx="1275682" cy="1275682"/>
          </a:xfrm>
        </p:grpSpPr>
        <p:sp>
          <p:nvSpPr>
            <p:cNvPr id="43" name="Teardrop 42">
              <a:extLst>
                <a:ext uri="{FF2B5EF4-FFF2-40B4-BE49-F238E27FC236}">
                  <a16:creationId xmlns:a16="http://schemas.microsoft.com/office/drawing/2014/main" id="{1CA5BC31-17A5-4233-9105-915DBBEE9B6B}"/>
                </a:ext>
              </a:extLst>
            </p:cNvPr>
            <p:cNvSpPr/>
            <p:nvPr/>
          </p:nvSpPr>
          <p:spPr>
            <a:xfrm rot="8100000">
              <a:off x="3319430" y="2486360"/>
              <a:ext cx="1275682" cy="1275682"/>
            </a:xfrm>
            <a:prstGeom prst="teardrop">
              <a:avLst>
                <a:gd name="adj" fmla="val 109962"/>
              </a:avLst>
            </a:prstGeom>
            <a:solidFill>
              <a:srgbClr val="6CA7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297A5E8-6CC5-4684-B76E-21A4BEE8212F}"/>
                </a:ext>
              </a:extLst>
            </p:cNvPr>
            <p:cNvSpPr/>
            <p:nvPr/>
          </p:nvSpPr>
          <p:spPr>
            <a:xfrm>
              <a:off x="3513779"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64EF515-FF96-40DA-B20A-A88443526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362" y="2811877"/>
              <a:ext cx="597818" cy="597816"/>
            </a:xfrm>
            <a:prstGeom prst="rect">
              <a:avLst/>
            </a:prstGeom>
          </p:spPr>
        </p:pic>
      </p:grpSp>
      <p:grpSp>
        <p:nvGrpSpPr>
          <p:cNvPr id="31" name="Group 30">
            <a:extLst>
              <a:ext uri="{FF2B5EF4-FFF2-40B4-BE49-F238E27FC236}">
                <a16:creationId xmlns:a16="http://schemas.microsoft.com/office/drawing/2014/main" id="{4A775085-3529-43FE-A492-7CDEC133C63A}"/>
              </a:ext>
            </a:extLst>
          </p:cNvPr>
          <p:cNvGrpSpPr/>
          <p:nvPr/>
        </p:nvGrpSpPr>
        <p:grpSpPr>
          <a:xfrm>
            <a:off x="9709192" y="2486360"/>
            <a:ext cx="1275682" cy="1275682"/>
            <a:chOff x="9695745" y="2486360"/>
            <a:chExt cx="1275682" cy="1275682"/>
          </a:xfrm>
        </p:grpSpPr>
        <p:sp>
          <p:nvSpPr>
            <p:cNvPr id="52" name="Teardrop 51">
              <a:extLst>
                <a:ext uri="{FF2B5EF4-FFF2-40B4-BE49-F238E27FC236}">
                  <a16:creationId xmlns:a16="http://schemas.microsoft.com/office/drawing/2014/main" id="{71572BA2-90F9-4248-827B-F8EC61074477}"/>
                </a:ext>
              </a:extLst>
            </p:cNvPr>
            <p:cNvSpPr/>
            <p:nvPr/>
          </p:nvSpPr>
          <p:spPr>
            <a:xfrm rot="8100000">
              <a:off x="9695745" y="2486360"/>
              <a:ext cx="1275682" cy="1275682"/>
            </a:xfrm>
            <a:prstGeom prst="teardrop">
              <a:avLst>
                <a:gd name="adj" fmla="val 109962"/>
              </a:avLst>
            </a:prstGeom>
            <a:solidFill>
              <a:srgbClr val="FF6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90B3DC9-837A-471D-A7B9-733D4F909D42}"/>
                </a:ext>
              </a:extLst>
            </p:cNvPr>
            <p:cNvSpPr/>
            <p:nvPr/>
          </p:nvSpPr>
          <p:spPr>
            <a:xfrm>
              <a:off x="9890094"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EAB8467-CD93-451D-B717-955795191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4677" y="2822274"/>
              <a:ext cx="597818" cy="597816"/>
            </a:xfrm>
            <a:prstGeom prst="rect">
              <a:avLst/>
            </a:prstGeom>
          </p:spPr>
        </p:pic>
      </p:grpSp>
      <p:grpSp>
        <p:nvGrpSpPr>
          <p:cNvPr id="5" name="Group 4">
            <a:extLst>
              <a:ext uri="{FF2B5EF4-FFF2-40B4-BE49-F238E27FC236}">
                <a16:creationId xmlns:a16="http://schemas.microsoft.com/office/drawing/2014/main" id="{BDB59512-5E0D-43C4-8046-65A519D8A4D1}"/>
              </a:ext>
            </a:extLst>
          </p:cNvPr>
          <p:cNvGrpSpPr/>
          <p:nvPr/>
        </p:nvGrpSpPr>
        <p:grpSpPr>
          <a:xfrm>
            <a:off x="5443618" y="2486360"/>
            <a:ext cx="1275682" cy="1275682"/>
            <a:chOff x="5430171" y="2486360"/>
            <a:chExt cx="1275682" cy="1275682"/>
          </a:xfrm>
        </p:grpSpPr>
        <p:sp>
          <p:nvSpPr>
            <p:cNvPr id="45" name="Teardrop 44">
              <a:extLst>
                <a:ext uri="{FF2B5EF4-FFF2-40B4-BE49-F238E27FC236}">
                  <a16:creationId xmlns:a16="http://schemas.microsoft.com/office/drawing/2014/main" id="{3686DFF7-23C8-4A91-B5D0-AEFE1B477FCB}"/>
                </a:ext>
              </a:extLst>
            </p:cNvPr>
            <p:cNvSpPr/>
            <p:nvPr/>
          </p:nvSpPr>
          <p:spPr>
            <a:xfrm rot="8100000">
              <a:off x="5430171" y="2486360"/>
              <a:ext cx="1275682" cy="1275682"/>
            </a:xfrm>
            <a:prstGeom prst="teardrop">
              <a:avLst>
                <a:gd name="adj" fmla="val 109962"/>
              </a:avLst>
            </a:prstGeom>
            <a:solidFill>
              <a:srgbClr val="FDB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5DC3AB2-0558-4F3F-A298-A02448E2E407}"/>
                </a:ext>
              </a:extLst>
            </p:cNvPr>
            <p:cNvSpPr/>
            <p:nvPr/>
          </p:nvSpPr>
          <p:spPr>
            <a:xfrm>
              <a:off x="5624520"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E917A88-29BA-48D7-9282-E043F1D302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103" y="2822274"/>
              <a:ext cx="597818" cy="597816"/>
            </a:xfrm>
            <a:prstGeom prst="rect">
              <a:avLst/>
            </a:prstGeom>
          </p:spPr>
        </p:pic>
      </p:grpSp>
      <p:grpSp>
        <p:nvGrpSpPr>
          <p:cNvPr id="30" name="Group 29">
            <a:extLst>
              <a:ext uri="{FF2B5EF4-FFF2-40B4-BE49-F238E27FC236}">
                <a16:creationId xmlns:a16="http://schemas.microsoft.com/office/drawing/2014/main" id="{479A7082-3886-4000-A9B3-1CE68811D695}"/>
              </a:ext>
            </a:extLst>
          </p:cNvPr>
          <p:cNvGrpSpPr/>
          <p:nvPr/>
        </p:nvGrpSpPr>
        <p:grpSpPr>
          <a:xfrm>
            <a:off x="7593820" y="2486360"/>
            <a:ext cx="1275682" cy="1275682"/>
            <a:chOff x="7580373" y="2486360"/>
            <a:chExt cx="1275682" cy="1275682"/>
          </a:xfrm>
        </p:grpSpPr>
        <p:sp>
          <p:nvSpPr>
            <p:cNvPr id="47" name="Teardrop 46">
              <a:extLst>
                <a:ext uri="{FF2B5EF4-FFF2-40B4-BE49-F238E27FC236}">
                  <a16:creationId xmlns:a16="http://schemas.microsoft.com/office/drawing/2014/main" id="{B8C5BD0E-4DBA-4649-94EB-FD5BD13A0A14}"/>
                </a:ext>
              </a:extLst>
            </p:cNvPr>
            <p:cNvSpPr/>
            <p:nvPr/>
          </p:nvSpPr>
          <p:spPr>
            <a:xfrm rot="8100000">
              <a:off x="7580373" y="2486360"/>
              <a:ext cx="1275682" cy="1275682"/>
            </a:xfrm>
            <a:prstGeom prst="teardrop">
              <a:avLst>
                <a:gd name="adj" fmla="val 109962"/>
              </a:avLst>
            </a:prstGeom>
            <a:solidFill>
              <a:srgbClr val="7C9A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189A5E2-94B3-46A8-AB58-A991BF9A9149}"/>
                </a:ext>
              </a:extLst>
            </p:cNvPr>
            <p:cNvSpPr/>
            <p:nvPr/>
          </p:nvSpPr>
          <p:spPr>
            <a:xfrm>
              <a:off x="7774722"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85B50026-729B-4C78-BBCE-58785864A3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9426" y="2811877"/>
              <a:ext cx="600416" cy="600414"/>
            </a:xfrm>
            <a:prstGeom prst="rect">
              <a:avLst/>
            </a:prstGeom>
          </p:spPr>
        </p:pic>
      </p:grpSp>
    </p:spTree>
    <p:extLst>
      <p:ext uri="{BB962C8B-B14F-4D97-AF65-F5344CB8AC3E}">
        <p14:creationId xmlns:p14="http://schemas.microsoft.com/office/powerpoint/2010/main" val="39414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250" fill="hold"/>
                                        <p:tgtEl>
                                          <p:spTgt spid="3"/>
                                        </p:tgtEl>
                                        <p:attrNameLst>
                                          <p:attrName>ppt_w</p:attrName>
                                        </p:attrNameLst>
                                      </p:cBhvr>
                                      <p:tavLst>
                                        <p:tav tm="0">
                                          <p:val>
                                            <p:fltVal val="0"/>
                                          </p:val>
                                        </p:tav>
                                        <p:tav tm="100000">
                                          <p:val>
                                            <p:strVal val="#ppt_w"/>
                                          </p:val>
                                        </p:tav>
                                      </p:tavLst>
                                    </p:anim>
                                    <p:anim calcmode="lin" valueType="num">
                                      <p:cBhvr>
                                        <p:cTn id="14" dur="250" fill="hold"/>
                                        <p:tgtEl>
                                          <p:spTgt spid="3"/>
                                        </p:tgtEl>
                                        <p:attrNameLst>
                                          <p:attrName>ppt_h</p:attrName>
                                        </p:attrNameLst>
                                      </p:cBhvr>
                                      <p:tavLst>
                                        <p:tav tm="0">
                                          <p:val>
                                            <p:fltVal val="0"/>
                                          </p:val>
                                        </p:tav>
                                        <p:tav tm="100000">
                                          <p:val>
                                            <p:strVal val="#ppt_h"/>
                                          </p:val>
                                        </p:tav>
                                      </p:tavLst>
                                    </p:anim>
                                    <p:animEffect transition="in" filter="fade">
                                      <p:cBhvr>
                                        <p:cTn id="15" dur="250"/>
                                        <p:tgtEl>
                                          <p:spTgt spid="3"/>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250" fill="hold"/>
                                        <p:tgtEl>
                                          <p:spTgt spid="59"/>
                                        </p:tgtEl>
                                        <p:attrNameLst>
                                          <p:attrName>ppt_w</p:attrName>
                                        </p:attrNameLst>
                                      </p:cBhvr>
                                      <p:tavLst>
                                        <p:tav tm="0">
                                          <p:val>
                                            <p:fltVal val="0"/>
                                          </p:val>
                                        </p:tav>
                                        <p:tav tm="100000">
                                          <p:val>
                                            <p:strVal val="#ppt_w"/>
                                          </p:val>
                                        </p:tav>
                                      </p:tavLst>
                                    </p:anim>
                                    <p:anim calcmode="lin" valueType="num">
                                      <p:cBhvr>
                                        <p:cTn id="20" dur="250" fill="hold"/>
                                        <p:tgtEl>
                                          <p:spTgt spid="59"/>
                                        </p:tgtEl>
                                        <p:attrNameLst>
                                          <p:attrName>ppt_h</p:attrName>
                                        </p:attrNameLst>
                                      </p:cBhvr>
                                      <p:tavLst>
                                        <p:tav tm="0">
                                          <p:val>
                                            <p:fltVal val="0"/>
                                          </p:val>
                                        </p:tav>
                                        <p:tav tm="100000">
                                          <p:val>
                                            <p:strVal val="#ppt_h"/>
                                          </p:val>
                                        </p:tav>
                                      </p:tavLst>
                                    </p:anim>
                                    <p:animEffect transition="in" filter="fade">
                                      <p:cBhvr>
                                        <p:cTn id="21" dur="250"/>
                                        <p:tgtEl>
                                          <p:spTgt spid="59"/>
                                        </p:tgtEl>
                                      </p:cBhvr>
                                    </p:animEffect>
                                  </p:childTnLst>
                                </p:cTn>
                              </p:par>
                            </p:childTnLst>
                          </p:cTn>
                        </p:par>
                        <p:par>
                          <p:cTn id="22" fill="hold">
                            <p:stCondLst>
                              <p:cond delay="750"/>
                            </p:stCondLst>
                            <p:childTnLst>
                              <p:par>
                                <p:cTn id="23" presetID="22" presetClass="entr" presetSubtype="8" fill="hold" nodeType="afterEffect">
                                  <p:stCondLst>
                                    <p:cond delay="25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250" fill="hold"/>
                                        <p:tgtEl>
                                          <p:spTgt spid="13"/>
                                        </p:tgtEl>
                                        <p:attrNameLst>
                                          <p:attrName>ppt_w</p:attrName>
                                        </p:attrNameLst>
                                      </p:cBhvr>
                                      <p:tavLst>
                                        <p:tav tm="0">
                                          <p:val>
                                            <p:fltVal val="0"/>
                                          </p:val>
                                        </p:tav>
                                        <p:tav tm="100000">
                                          <p:val>
                                            <p:strVal val="#ppt_w"/>
                                          </p:val>
                                        </p:tav>
                                      </p:tavLst>
                                    </p:anim>
                                    <p:anim calcmode="lin" valueType="num">
                                      <p:cBhvr>
                                        <p:cTn id="30" dur="250" fill="hold"/>
                                        <p:tgtEl>
                                          <p:spTgt spid="13"/>
                                        </p:tgtEl>
                                        <p:attrNameLst>
                                          <p:attrName>ppt_h</p:attrName>
                                        </p:attrNameLst>
                                      </p:cBhvr>
                                      <p:tavLst>
                                        <p:tav tm="0">
                                          <p:val>
                                            <p:fltVal val="0"/>
                                          </p:val>
                                        </p:tav>
                                        <p:tav tm="100000">
                                          <p:val>
                                            <p:strVal val="#ppt_h"/>
                                          </p:val>
                                        </p:tav>
                                      </p:tavLst>
                                    </p:anim>
                                    <p:animEffect transition="in" filter="fade">
                                      <p:cBhvr>
                                        <p:cTn id="31" dur="250"/>
                                        <p:tgtEl>
                                          <p:spTgt spid="13"/>
                                        </p:tgtEl>
                                      </p:cBhvr>
                                    </p:animEffect>
                                  </p:childTnLst>
                                </p:cTn>
                              </p:par>
                            </p:childTnLst>
                          </p:cTn>
                        </p:par>
                        <p:par>
                          <p:cTn id="32" fill="hold">
                            <p:stCondLst>
                              <p:cond delay="1750"/>
                            </p:stCondLst>
                            <p:childTnLst>
                              <p:par>
                                <p:cTn id="33" presetID="53" presetClass="entr" presetSubtype="16"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250" fill="hold"/>
                                        <p:tgtEl>
                                          <p:spTgt spid="4"/>
                                        </p:tgtEl>
                                        <p:attrNameLst>
                                          <p:attrName>ppt_w</p:attrName>
                                        </p:attrNameLst>
                                      </p:cBhvr>
                                      <p:tavLst>
                                        <p:tav tm="0">
                                          <p:val>
                                            <p:fltVal val="0"/>
                                          </p:val>
                                        </p:tav>
                                        <p:tav tm="100000">
                                          <p:val>
                                            <p:strVal val="#ppt_w"/>
                                          </p:val>
                                        </p:tav>
                                      </p:tavLst>
                                    </p:anim>
                                    <p:anim calcmode="lin" valueType="num">
                                      <p:cBhvr>
                                        <p:cTn id="36" dur="250" fill="hold"/>
                                        <p:tgtEl>
                                          <p:spTgt spid="4"/>
                                        </p:tgtEl>
                                        <p:attrNameLst>
                                          <p:attrName>ppt_h</p:attrName>
                                        </p:attrNameLst>
                                      </p:cBhvr>
                                      <p:tavLst>
                                        <p:tav tm="0">
                                          <p:val>
                                            <p:fltVal val="0"/>
                                          </p:val>
                                        </p:tav>
                                        <p:tav tm="100000">
                                          <p:val>
                                            <p:strVal val="#ppt_h"/>
                                          </p:val>
                                        </p:tav>
                                      </p:tavLst>
                                    </p:anim>
                                    <p:animEffect transition="in" filter="fade">
                                      <p:cBhvr>
                                        <p:cTn id="37" dur="250"/>
                                        <p:tgtEl>
                                          <p:spTgt spid="4"/>
                                        </p:tgtEl>
                                      </p:cBhvr>
                                    </p:animEffect>
                                  </p:childTnLst>
                                </p:cTn>
                              </p:par>
                            </p:childTnLst>
                          </p:cTn>
                        </p:par>
                        <p:par>
                          <p:cTn id="38" fill="hold">
                            <p:stCondLst>
                              <p:cond delay="2000"/>
                            </p:stCondLst>
                            <p:childTnLst>
                              <p:par>
                                <p:cTn id="39" presetID="53" presetClass="entr" presetSubtype="16" fill="hold" grpId="0" nodeType="afterEffect">
                                  <p:stCondLst>
                                    <p:cond delay="0"/>
                                  </p:stCondLst>
                                  <p:childTnLst>
                                    <p:set>
                                      <p:cBhvr>
                                        <p:cTn id="40" dur="1" fill="hold">
                                          <p:stCondLst>
                                            <p:cond delay="0"/>
                                          </p:stCondLst>
                                        </p:cTn>
                                        <p:tgtEl>
                                          <p:spTgt spid="119"/>
                                        </p:tgtEl>
                                        <p:attrNameLst>
                                          <p:attrName>style.visibility</p:attrName>
                                        </p:attrNameLst>
                                      </p:cBhvr>
                                      <p:to>
                                        <p:strVal val="visible"/>
                                      </p:to>
                                    </p:set>
                                    <p:anim calcmode="lin" valueType="num">
                                      <p:cBhvr>
                                        <p:cTn id="41" dur="250" fill="hold"/>
                                        <p:tgtEl>
                                          <p:spTgt spid="119"/>
                                        </p:tgtEl>
                                        <p:attrNameLst>
                                          <p:attrName>ppt_w</p:attrName>
                                        </p:attrNameLst>
                                      </p:cBhvr>
                                      <p:tavLst>
                                        <p:tav tm="0">
                                          <p:val>
                                            <p:fltVal val="0"/>
                                          </p:val>
                                        </p:tav>
                                        <p:tav tm="100000">
                                          <p:val>
                                            <p:strVal val="#ppt_w"/>
                                          </p:val>
                                        </p:tav>
                                      </p:tavLst>
                                    </p:anim>
                                    <p:anim calcmode="lin" valueType="num">
                                      <p:cBhvr>
                                        <p:cTn id="42" dur="250" fill="hold"/>
                                        <p:tgtEl>
                                          <p:spTgt spid="119"/>
                                        </p:tgtEl>
                                        <p:attrNameLst>
                                          <p:attrName>ppt_h</p:attrName>
                                        </p:attrNameLst>
                                      </p:cBhvr>
                                      <p:tavLst>
                                        <p:tav tm="0">
                                          <p:val>
                                            <p:fltVal val="0"/>
                                          </p:val>
                                        </p:tav>
                                        <p:tav tm="100000">
                                          <p:val>
                                            <p:strVal val="#ppt_h"/>
                                          </p:val>
                                        </p:tav>
                                      </p:tavLst>
                                    </p:anim>
                                    <p:animEffect transition="in" filter="fade">
                                      <p:cBhvr>
                                        <p:cTn id="43" dur="250"/>
                                        <p:tgtEl>
                                          <p:spTgt spid="119"/>
                                        </p:tgtEl>
                                      </p:cBhvr>
                                    </p:animEffect>
                                  </p:childTnLst>
                                </p:cTn>
                              </p:par>
                            </p:childTnLst>
                          </p:cTn>
                        </p:par>
                        <p:par>
                          <p:cTn id="44" fill="hold">
                            <p:stCondLst>
                              <p:cond delay="2250"/>
                            </p:stCondLst>
                            <p:childTnLst>
                              <p:par>
                                <p:cTn id="45" presetID="22" presetClass="entr" presetSubtype="8" fill="hold" nodeType="afterEffect">
                                  <p:stCondLst>
                                    <p:cond delay="25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250" fill="hold"/>
                                        <p:tgtEl>
                                          <p:spTgt spid="24"/>
                                        </p:tgtEl>
                                        <p:attrNameLst>
                                          <p:attrName>ppt_w</p:attrName>
                                        </p:attrNameLst>
                                      </p:cBhvr>
                                      <p:tavLst>
                                        <p:tav tm="0">
                                          <p:val>
                                            <p:fltVal val="0"/>
                                          </p:val>
                                        </p:tav>
                                        <p:tav tm="100000">
                                          <p:val>
                                            <p:strVal val="#ppt_w"/>
                                          </p:val>
                                        </p:tav>
                                      </p:tavLst>
                                    </p:anim>
                                    <p:anim calcmode="lin" valueType="num">
                                      <p:cBhvr>
                                        <p:cTn id="52" dur="250" fill="hold"/>
                                        <p:tgtEl>
                                          <p:spTgt spid="24"/>
                                        </p:tgtEl>
                                        <p:attrNameLst>
                                          <p:attrName>ppt_h</p:attrName>
                                        </p:attrNameLst>
                                      </p:cBhvr>
                                      <p:tavLst>
                                        <p:tav tm="0">
                                          <p:val>
                                            <p:fltVal val="0"/>
                                          </p:val>
                                        </p:tav>
                                        <p:tav tm="100000">
                                          <p:val>
                                            <p:strVal val="#ppt_h"/>
                                          </p:val>
                                        </p:tav>
                                      </p:tavLst>
                                    </p:anim>
                                    <p:animEffect transition="in" filter="fade">
                                      <p:cBhvr>
                                        <p:cTn id="53" dur="250"/>
                                        <p:tgtEl>
                                          <p:spTgt spid="24"/>
                                        </p:tgtEl>
                                      </p:cBhvr>
                                    </p:animEffect>
                                  </p:childTnLst>
                                </p:cTn>
                              </p:par>
                            </p:childTnLst>
                          </p:cTn>
                        </p:par>
                        <p:par>
                          <p:cTn id="54" fill="hold">
                            <p:stCondLst>
                              <p:cond delay="3250"/>
                            </p:stCondLst>
                            <p:childTnLst>
                              <p:par>
                                <p:cTn id="55" presetID="53" presetClass="entr" presetSubtype="16"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250" fill="hold"/>
                                        <p:tgtEl>
                                          <p:spTgt spid="5"/>
                                        </p:tgtEl>
                                        <p:attrNameLst>
                                          <p:attrName>ppt_w</p:attrName>
                                        </p:attrNameLst>
                                      </p:cBhvr>
                                      <p:tavLst>
                                        <p:tav tm="0">
                                          <p:val>
                                            <p:fltVal val="0"/>
                                          </p:val>
                                        </p:tav>
                                        <p:tav tm="100000">
                                          <p:val>
                                            <p:strVal val="#ppt_w"/>
                                          </p:val>
                                        </p:tav>
                                      </p:tavLst>
                                    </p:anim>
                                    <p:anim calcmode="lin" valueType="num">
                                      <p:cBhvr>
                                        <p:cTn id="58" dur="250" fill="hold"/>
                                        <p:tgtEl>
                                          <p:spTgt spid="5"/>
                                        </p:tgtEl>
                                        <p:attrNameLst>
                                          <p:attrName>ppt_h</p:attrName>
                                        </p:attrNameLst>
                                      </p:cBhvr>
                                      <p:tavLst>
                                        <p:tav tm="0">
                                          <p:val>
                                            <p:fltVal val="0"/>
                                          </p:val>
                                        </p:tav>
                                        <p:tav tm="100000">
                                          <p:val>
                                            <p:strVal val="#ppt_h"/>
                                          </p:val>
                                        </p:tav>
                                      </p:tavLst>
                                    </p:anim>
                                    <p:animEffect transition="in" filter="fade">
                                      <p:cBhvr>
                                        <p:cTn id="59" dur="250"/>
                                        <p:tgtEl>
                                          <p:spTgt spid="5"/>
                                        </p:tgtEl>
                                      </p:cBhvr>
                                    </p:animEffect>
                                  </p:childTnLst>
                                </p:cTn>
                              </p:par>
                            </p:childTnLst>
                          </p:cTn>
                        </p:par>
                        <p:par>
                          <p:cTn id="60" fill="hold">
                            <p:stCondLst>
                              <p:cond delay="3500"/>
                            </p:stCondLst>
                            <p:childTnLst>
                              <p:par>
                                <p:cTn id="61" presetID="53" presetClass="entr" presetSubtype="16" fill="hold" grpId="0" nodeType="afterEffect">
                                  <p:stCondLst>
                                    <p:cond delay="0"/>
                                  </p:stCondLst>
                                  <p:childTnLst>
                                    <p:set>
                                      <p:cBhvr>
                                        <p:cTn id="62" dur="1" fill="hold">
                                          <p:stCondLst>
                                            <p:cond delay="0"/>
                                          </p:stCondLst>
                                        </p:cTn>
                                        <p:tgtEl>
                                          <p:spTgt spid="123"/>
                                        </p:tgtEl>
                                        <p:attrNameLst>
                                          <p:attrName>style.visibility</p:attrName>
                                        </p:attrNameLst>
                                      </p:cBhvr>
                                      <p:to>
                                        <p:strVal val="visible"/>
                                      </p:to>
                                    </p:set>
                                    <p:anim calcmode="lin" valueType="num">
                                      <p:cBhvr>
                                        <p:cTn id="63" dur="250" fill="hold"/>
                                        <p:tgtEl>
                                          <p:spTgt spid="123"/>
                                        </p:tgtEl>
                                        <p:attrNameLst>
                                          <p:attrName>ppt_w</p:attrName>
                                        </p:attrNameLst>
                                      </p:cBhvr>
                                      <p:tavLst>
                                        <p:tav tm="0">
                                          <p:val>
                                            <p:fltVal val="0"/>
                                          </p:val>
                                        </p:tav>
                                        <p:tav tm="100000">
                                          <p:val>
                                            <p:strVal val="#ppt_w"/>
                                          </p:val>
                                        </p:tav>
                                      </p:tavLst>
                                    </p:anim>
                                    <p:anim calcmode="lin" valueType="num">
                                      <p:cBhvr>
                                        <p:cTn id="64" dur="250" fill="hold"/>
                                        <p:tgtEl>
                                          <p:spTgt spid="123"/>
                                        </p:tgtEl>
                                        <p:attrNameLst>
                                          <p:attrName>ppt_h</p:attrName>
                                        </p:attrNameLst>
                                      </p:cBhvr>
                                      <p:tavLst>
                                        <p:tav tm="0">
                                          <p:val>
                                            <p:fltVal val="0"/>
                                          </p:val>
                                        </p:tav>
                                        <p:tav tm="100000">
                                          <p:val>
                                            <p:strVal val="#ppt_h"/>
                                          </p:val>
                                        </p:tav>
                                      </p:tavLst>
                                    </p:anim>
                                    <p:animEffect transition="in" filter="fade">
                                      <p:cBhvr>
                                        <p:cTn id="65" dur="250"/>
                                        <p:tgtEl>
                                          <p:spTgt spid="123"/>
                                        </p:tgtEl>
                                      </p:cBhvr>
                                    </p:animEffect>
                                  </p:childTnLst>
                                </p:cTn>
                              </p:par>
                            </p:childTnLst>
                          </p:cTn>
                        </p:par>
                        <p:par>
                          <p:cTn id="66" fill="hold">
                            <p:stCondLst>
                              <p:cond delay="3750"/>
                            </p:stCondLst>
                            <p:childTnLst>
                              <p:par>
                                <p:cTn id="67" presetID="22" presetClass="entr" presetSubtype="8" fill="hold" nodeType="afterEffect">
                                  <p:stCondLst>
                                    <p:cond delay="250"/>
                                  </p:stCondLst>
                                  <p:childTnLst>
                                    <p:set>
                                      <p:cBhvr>
                                        <p:cTn id="68" dur="1" fill="hold">
                                          <p:stCondLst>
                                            <p:cond delay="0"/>
                                          </p:stCondLst>
                                        </p:cTn>
                                        <p:tgtEl>
                                          <p:spTgt spid="21"/>
                                        </p:tgtEl>
                                        <p:attrNameLst>
                                          <p:attrName>style.visibility</p:attrName>
                                        </p:attrNameLst>
                                      </p:cBhvr>
                                      <p:to>
                                        <p:strVal val="visible"/>
                                      </p:to>
                                    </p:set>
                                    <p:animEffect transition="in" filter="wipe(left)">
                                      <p:cBhvr>
                                        <p:cTn id="69" dur="500"/>
                                        <p:tgtEl>
                                          <p:spTgt spid="21"/>
                                        </p:tgtEl>
                                      </p:cBhvr>
                                    </p:animEffect>
                                  </p:childTnLst>
                                </p:cTn>
                              </p:par>
                            </p:childTnLst>
                          </p:cTn>
                        </p:par>
                        <p:par>
                          <p:cTn id="70" fill="hold">
                            <p:stCondLst>
                              <p:cond delay="4500"/>
                            </p:stCondLst>
                            <p:childTnLst>
                              <p:par>
                                <p:cTn id="71" presetID="53" presetClass="entr" presetSubtype="16" fill="hold"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250" fill="hold"/>
                                        <p:tgtEl>
                                          <p:spTgt spid="25"/>
                                        </p:tgtEl>
                                        <p:attrNameLst>
                                          <p:attrName>ppt_w</p:attrName>
                                        </p:attrNameLst>
                                      </p:cBhvr>
                                      <p:tavLst>
                                        <p:tav tm="0">
                                          <p:val>
                                            <p:fltVal val="0"/>
                                          </p:val>
                                        </p:tav>
                                        <p:tav tm="100000">
                                          <p:val>
                                            <p:strVal val="#ppt_w"/>
                                          </p:val>
                                        </p:tav>
                                      </p:tavLst>
                                    </p:anim>
                                    <p:anim calcmode="lin" valueType="num">
                                      <p:cBhvr>
                                        <p:cTn id="74" dur="250" fill="hold"/>
                                        <p:tgtEl>
                                          <p:spTgt spid="25"/>
                                        </p:tgtEl>
                                        <p:attrNameLst>
                                          <p:attrName>ppt_h</p:attrName>
                                        </p:attrNameLst>
                                      </p:cBhvr>
                                      <p:tavLst>
                                        <p:tav tm="0">
                                          <p:val>
                                            <p:fltVal val="0"/>
                                          </p:val>
                                        </p:tav>
                                        <p:tav tm="100000">
                                          <p:val>
                                            <p:strVal val="#ppt_h"/>
                                          </p:val>
                                        </p:tav>
                                      </p:tavLst>
                                    </p:anim>
                                    <p:animEffect transition="in" filter="fade">
                                      <p:cBhvr>
                                        <p:cTn id="75" dur="250"/>
                                        <p:tgtEl>
                                          <p:spTgt spid="25"/>
                                        </p:tgtEl>
                                      </p:cBhvr>
                                    </p:animEffect>
                                  </p:childTnLst>
                                </p:cTn>
                              </p:par>
                            </p:childTnLst>
                          </p:cTn>
                        </p:par>
                        <p:par>
                          <p:cTn id="76" fill="hold">
                            <p:stCondLst>
                              <p:cond delay="4750"/>
                            </p:stCondLst>
                            <p:childTnLst>
                              <p:par>
                                <p:cTn id="77" presetID="53" presetClass="entr" presetSubtype="16" fill="hold" nodeType="after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p:cTn id="79" dur="250" fill="hold"/>
                                        <p:tgtEl>
                                          <p:spTgt spid="30"/>
                                        </p:tgtEl>
                                        <p:attrNameLst>
                                          <p:attrName>ppt_w</p:attrName>
                                        </p:attrNameLst>
                                      </p:cBhvr>
                                      <p:tavLst>
                                        <p:tav tm="0">
                                          <p:val>
                                            <p:fltVal val="0"/>
                                          </p:val>
                                        </p:tav>
                                        <p:tav tm="100000">
                                          <p:val>
                                            <p:strVal val="#ppt_w"/>
                                          </p:val>
                                        </p:tav>
                                      </p:tavLst>
                                    </p:anim>
                                    <p:anim calcmode="lin" valueType="num">
                                      <p:cBhvr>
                                        <p:cTn id="80" dur="250" fill="hold"/>
                                        <p:tgtEl>
                                          <p:spTgt spid="30"/>
                                        </p:tgtEl>
                                        <p:attrNameLst>
                                          <p:attrName>ppt_h</p:attrName>
                                        </p:attrNameLst>
                                      </p:cBhvr>
                                      <p:tavLst>
                                        <p:tav tm="0">
                                          <p:val>
                                            <p:fltVal val="0"/>
                                          </p:val>
                                        </p:tav>
                                        <p:tav tm="100000">
                                          <p:val>
                                            <p:strVal val="#ppt_h"/>
                                          </p:val>
                                        </p:tav>
                                      </p:tavLst>
                                    </p:anim>
                                    <p:animEffect transition="in" filter="fade">
                                      <p:cBhvr>
                                        <p:cTn id="81" dur="250"/>
                                        <p:tgtEl>
                                          <p:spTgt spid="30"/>
                                        </p:tgtEl>
                                      </p:cBhvr>
                                    </p:animEffect>
                                  </p:childTnLst>
                                </p:cTn>
                              </p:par>
                            </p:childTnLst>
                          </p:cTn>
                        </p:par>
                        <p:par>
                          <p:cTn id="82" fill="hold">
                            <p:stCondLst>
                              <p:cond delay="5000"/>
                            </p:stCondLst>
                            <p:childTnLst>
                              <p:par>
                                <p:cTn id="83" presetID="53" presetClass="entr" presetSubtype="16" fill="hold" grpId="0" nodeType="afterEffect">
                                  <p:stCondLst>
                                    <p:cond delay="0"/>
                                  </p:stCondLst>
                                  <p:childTnLst>
                                    <p:set>
                                      <p:cBhvr>
                                        <p:cTn id="84" dur="1" fill="hold">
                                          <p:stCondLst>
                                            <p:cond delay="0"/>
                                          </p:stCondLst>
                                        </p:cTn>
                                        <p:tgtEl>
                                          <p:spTgt spid="127"/>
                                        </p:tgtEl>
                                        <p:attrNameLst>
                                          <p:attrName>style.visibility</p:attrName>
                                        </p:attrNameLst>
                                      </p:cBhvr>
                                      <p:to>
                                        <p:strVal val="visible"/>
                                      </p:to>
                                    </p:set>
                                    <p:anim calcmode="lin" valueType="num">
                                      <p:cBhvr>
                                        <p:cTn id="85" dur="250" fill="hold"/>
                                        <p:tgtEl>
                                          <p:spTgt spid="127"/>
                                        </p:tgtEl>
                                        <p:attrNameLst>
                                          <p:attrName>ppt_w</p:attrName>
                                        </p:attrNameLst>
                                      </p:cBhvr>
                                      <p:tavLst>
                                        <p:tav tm="0">
                                          <p:val>
                                            <p:fltVal val="0"/>
                                          </p:val>
                                        </p:tav>
                                        <p:tav tm="100000">
                                          <p:val>
                                            <p:strVal val="#ppt_w"/>
                                          </p:val>
                                        </p:tav>
                                      </p:tavLst>
                                    </p:anim>
                                    <p:anim calcmode="lin" valueType="num">
                                      <p:cBhvr>
                                        <p:cTn id="86" dur="250" fill="hold"/>
                                        <p:tgtEl>
                                          <p:spTgt spid="127"/>
                                        </p:tgtEl>
                                        <p:attrNameLst>
                                          <p:attrName>ppt_h</p:attrName>
                                        </p:attrNameLst>
                                      </p:cBhvr>
                                      <p:tavLst>
                                        <p:tav tm="0">
                                          <p:val>
                                            <p:fltVal val="0"/>
                                          </p:val>
                                        </p:tav>
                                        <p:tav tm="100000">
                                          <p:val>
                                            <p:strVal val="#ppt_h"/>
                                          </p:val>
                                        </p:tav>
                                      </p:tavLst>
                                    </p:anim>
                                    <p:animEffect transition="in" filter="fade">
                                      <p:cBhvr>
                                        <p:cTn id="87" dur="250"/>
                                        <p:tgtEl>
                                          <p:spTgt spid="127"/>
                                        </p:tgtEl>
                                      </p:cBhvr>
                                    </p:animEffect>
                                  </p:childTnLst>
                                </p:cTn>
                              </p:par>
                            </p:childTnLst>
                          </p:cTn>
                        </p:par>
                        <p:par>
                          <p:cTn id="88" fill="hold">
                            <p:stCondLst>
                              <p:cond delay="5250"/>
                            </p:stCondLst>
                            <p:childTnLst>
                              <p:par>
                                <p:cTn id="89" presetID="22" presetClass="entr" presetSubtype="8" fill="hold" nodeType="afterEffect">
                                  <p:stCondLst>
                                    <p:cond delay="250"/>
                                  </p:stCondLst>
                                  <p:childTnLst>
                                    <p:set>
                                      <p:cBhvr>
                                        <p:cTn id="90" dur="1" fill="hold">
                                          <p:stCondLst>
                                            <p:cond delay="0"/>
                                          </p:stCondLst>
                                        </p:cTn>
                                        <p:tgtEl>
                                          <p:spTgt spid="49"/>
                                        </p:tgtEl>
                                        <p:attrNameLst>
                                          <p:attrName>style.visibility</p:attrName>
                                        </p:attrNameLst>
                                      </p:cBhvr>
                                      <p:to>
                                        <p:strVal val="visible"/>
                                      </p:to>
                                    </p:set>
                                    <p:animEffect transition="in" filter="wipe(left)">
                                      <p:cBhvr>
                                        <p:cTn id="91" dur="500"/>
                                        <p:tgtEl>
                                          <p:spTgt spid="49"/>
                                        </p:tgtEl>
                                      </p:cBhvr>
                                    </p:animEffect>
                                  </p:childTnLst>
                                </p:cTn>
                              </p:par>
                            </p:childTnLst>
                          </p:cTn>
                        </p:par>
                        <p:par>
                          <p:cTn id="92" fill="hold">
                            <p:stCondLst>
                              <p:cond delay="6000"/>
                            </p:stCondLst>
                            <p:childTnLst>
                              <p:par>
                                <p:cTn id="93" presetID="53" presetClass="entr" presetSubtype="16" fill="hold" nodeType="after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p:cTn id="95" dur="250" fill="hold"/>
                                        <p:tgtEl>
                                          <p:spTgt spid="9"/>
                                        </p:tgtEl>
                                        <p:attrNameLst>
                                          <p:attrName>ppt_w</p:attrName>
                                        </p:attrNameLst>
                                      </p:cBhvr>
                                      <p:tavLst>
                                        <p:tav tm="0">
                                          <p:val>
                                            <p:fltVal val="0"/>
                                          </p:val>
                                        </p:tav>
                                        <p:tav tm="100000">
                                          <p:val>
                                            <p:strVal val="#ppt_w"/>
                                          </p:val>
                                        </p:tav>
                                      </p:tavLst>
                                    </p:anim>
                                    <p:anim calcmode="lin" valueType="num">
                                      <p:cBhvr>
                                        <p:cTn id="96" dur="250" fill="hold"/>
                                        <p:tgtEl>
                                          <p:spTgt spid="9"/>
                                        </p:tgtEl>
                                        <p:attrNameLst>
                                          <p:attrName>ppt_h</p:attrName>
                                        </p:attrNameLst>
                                      </p:cBhvr>
                                      <p:tavLst>
                                        <p:tav tm="0">
                                          <p:val>
                                            <p:fltVal val="0"/>
                                          </p:val>
                                        </p:tav>
                                        <p:tav tm="100000">
                                          <p:val>
                                            <p:strVal val="#ppt_h"/>
                                          </p:val>
                                        </p:tav>
                                      </p:tavLst>
                                    </p:anim>
                                    <p:animEffect transition="in" filter="fade">
                                      <p:cBhvr>
                                        <p:cTn id="97" dur="250"/>
                                        <p:tgtEl>
                                          <p:spTgt spid="9"/>
                                        </p:tgtEl>
                                      </p:cBhvr>
                                    </p:animEffect>
                                  </p:childTnLst>
                                </p:cTn>
                              </p:par>
                            </p:childTnLst>
                          </p:cTn>
                        </p:par>
                        <p:par>
                          <p:cTn id="98" fill="hold">
                            <p:stCondLst>
                              <p:cond delay="6250"/>
                            </p:stCondLst>
                            <p:childTnLst>
                              <p:par>
                                <p:cTn id="99" presetID="53" presetClass="entr" presetSubtype="1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 calcmode="lin" valueType="num">
                                      <p:cBhvr>
                                        <p:cTn id="101" dur="250" fill="hold"/>
                                        <p:tgtEl>
                                          <p:spTgt spid="31"/>
                                        </p:tgtEl>
                                        <p:attrNameLst>
                                          <p:attrName>ppt_w</p:attrName>
                                        </p:attrNameLst>
                                      </p:cBhvr>
                                      <p:tavLst>
                                        <p:tav tm="0">
                                          <p:val>
                                            <p:fltVal val="0"/>
                                          </p:val>
                                        </p:tav>
                                        <p:tav tm="100000">
                                          <p:val>
                                            <p:strVal val="#ppt_w"/>
                                          </p:val>
                                        </p:tav>
                                      </p:tavLst>
                                    </p:anim>
                                    <p:anim calcmode="lin" valueType="num">
                                      <p:cBhvr>
                                        <p:cTn id="102" dur="250" fill="hold"/>
                                        <p:tgtEl>
                                          <p:spTgt spid="31"/>
                                        </p:tgtEl>
                                        <p:attrNameLst>
                                          <p:attrName>ppt_h</p:attrName>
                                        </p:attrNameLst>
                                      </p:cBhvr>
                                      <p:tavLst>
                                        <p:tav tm="0">
                                          <p:val>
                                            <p:fltVal val="0"/>
                                          </p:val>
                                        </p:tav>
                                        <p:tav tm="100000">
                                          <p:val>
                                            <p:strVal val="#ppt_h"/>
                                          </p:val>
                                        </p:tav>
                                      </p:tavLst>
                                    </p:anim>
                                    <p:animEffect transition="in" filter="fade">
                                      <p:cBhvr>
                                        <p:cTn id="103" dur="250"/>
                                        <p:tgtEl>
                                          <p:spTgt spid="31"/>
                                        </p:tgtEl>
                                      </p:cBhvr>
                                    </p:animEffect>
                                  </p:childTnLst>
                                </p:cTn>
                              </p:par>
                            </p:childTnLst>
                          </p:cTn>
                        </p:par>
                        <p:par>
                          <p:cTn id="104" fill="hold">
                            <p:stCondLst>
                              <p:cond delay="6500"/>
                            </p:stCondLst>
                            <p:childTnLst>
                              <p:par>
                                <p:cTn id="105" presetID="53" presetClass="entr" presetSubtype="16" fill="hold" grpId="0" nodeType="afterEffect">
                                  <p:stCondLst>
                                    <p:cond delay="0"/>
                                  </p:stCondLst>
                                  <p:childTnLst>
                                    <p:set>
                                      <p:cBhvr>
                                        <p:cTn id="106" dur="1" fill="hold">
                                          <p:stCondLst>
                                            <p:cond delay="0"/>
                                          </p:stCondLst>
                                        </p:cTn>
                                        <p:tgtEl>
                                          <p:spTgt spid="131"/>
                                        </p:tgtEl>
                                        <p:attrNameLst>
                                          <p:attrName>style.visibility</p:attrName>
                                        </p:attrNameLst>
                                      </p:cBhvr>
                                      <p:to>
                                        <p:strVal val="visible"/>
                                      </p:to>
                                    </p:set>
                                    <p:anim calcmode="lin" valueType="num">
                                      <p:cBhvr>
                                        <p:cTn id="107" dur="250" fill="hold"/>
                                        <p:tgtEl>
                                          <p:spTgt spid="131"/>
                                        </p:tgtEl>
                                        <p:attrNameLst>
                                          <p:attrName>ppt_w</p:attrName>
                                        </p:attrNameLst>
                                      </p:cBhvr>
                                      <p:tavLst>
                                        <p:tav tm="0">
                                          <p:val>
                                            <p:fltVal val="0"/>
                                          </p:val>
                                        </p:tav>
                                        <p:tav tm="100000">
                                          <p:val>
                                            <p:strVal val="#ppt_w"/>
                                          </p:val>
                                        </p:tav>
                                      </p:tavLst>
                                    </p:anim>
                                    <p:anim calcmode="lin" valueType="num">
                                      <p:cBhvr>
                                        <p:cTn id="108" dur="250" fill="hold"/>
                                        <p:tgtEl>
                                          <p:spTgt spid="131"/>
                                        </p:tgtEl>
                                        <p:attrNameLst>
                                          <p:attrName>ppt_h</p:attrName>
                                        </p:attrNameLst>
                                      </p:cBhvr>
                                      <p:tavLst>
                                        <p:tav tm="0">
                                          <p:val>
                                            <p:fltVal val="0"/>
                                          </p:val>
                                        </p:tav>
                                        <p:tav tm="100000">
                                          <p:val>
                                            <p:strVal val="#ppt_h"/>
                                          </p:val>
                                        </p:tav>
                                      </p:tavLst>
                                    </p:anim>
                                    <p:animEffect transition="in" filter="fade">
                                      <p:cBhvr>
                                        <p:cTn id="109" dur="25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19" grpId="0"/>
      <p:bldP spid="123" grpId="0"/>
      <p:bldP spid="127" grpId="0"/>
      <p:bldP spid="1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D590AF02-160E-494D-9076-05E1741E84C7}"/>
              </a:ext>
            </a:extLst>
          </p:cNvPr>
          <p:cNvSpPr>
            <a:spLocks noGrp="1"/>
          </p:cNvSpPr>
          <p:nvPr>
            <p:ph type="dt" sz="half" idx="10"/>
          </p:nvPr>
        </p:nvSpPr>
        <p:spPr/>
        <p:txBody>
          <a:bodyPr/>
          <a:lstStyle/>
          <a:p>
            <a:fld id="{B745358B-787E-4EE7-A59F-A35894ACC75F}" type="datetime1">
              <a:rPr lang="en-US" smtClean="0"/>
              <a:t>1/7/2021</a:t>
            </a:fld>
            <a:endParaRPr lang="en-US"/>
          </a:p>
        </p:txBody>
      </p:sp>
      <p:sp>
        <p:nvSpPr>
          <p:cNvPr id="8" name="Slide Number Placeholder 7">
            <a:extLst>
              <a:ext uri="{FF2B5EF4-FFF2-40B4-BE49-F238E27FC236}">
                <a16:creationId xmlns:a16="http://schemas.microsoft.com/office/drawing/2014/main" id="{4D514510-5AAF-4219-8FF0-96EC7BA8C84F}"/>
              </a:ext>
            </a:extLst>
          </p:cNvPr>
          <p:cNvSpPr>
            <a:spLocks noGrp="1"/>
          </p:cNvSpPr>
          <p:nvPr>
            <p:ph type="sldNum" sz="quarter" idx="12"/>
          </p:nvPr>
        </p:nvSpPr>
        <p:spPr/>
        <p:txBody>
          <a:bodyPr/>
          <a:lstStyle/>
          <a:p>
            <a:fld id="{D096623E-0DDE-41FA-95FE-D232903FD869}" type="slidenum">
              <a:rPr lang="en-US" smtClean="0"/>
              <a:t>3</a:t>
            </a:fld>
            <a:endParaRPr lang="en-US"/>
          </a:p>
        </p:txBody>
      </p:sp>
      <p:sp>
        <p:nvSpPr>
          <p:cNvPr id="9" name="TextBox 8">
            <a:extLst>
              <a:ext uri="{FF2B5EF4-FFF2-40B4-BE49-F238E27FC236}">
                <a16:creationId xmlns:a16="http://schemas.microsoft.com/office/drawing/2014/main" id="{17FE20FF-8BBC-42AF-8F37-A555452BA303}"/>
              </a:ext>
            </a:extLst>
          </p:cNvPr>
          <p:cNvSpPr txBox="1"/>
          <p:nvPr/>
        </p:nvSpPr>
        <p:spPr>
          <a:xfrm>
            <a:off x="1501892" y="539016"/>
            <a:ext cx="8852886" cy="769441"/>
          </a:xfrm>
          <a:prstGeom prst="rect">
            <a:avLst/>
          </a:prstGeom>
          <a:noFill/>
        </p:spPr>
        <p:txBody>
          <a:bodyPr wrap="square" rtlCol="0">
            <a:spAutoFit/>
          </a:bodyPr>
          <a:lstStyle/>
          <a:p>
            <a:pPr algn="ctr"/>
            <a:r>
              <a:rPr lang="en-US" sz="4400" b="1" dirty="0">
                <a:solidFill>
                  <a:srgbClr val="392115"/>
                </a:solidFill>
                <a:latin typeface="Tw Cen MT" panose="020B0602020104020603" pitchFamily="34" charset="0"/>
              </a:rPr>
              <a:t>Introduction</a:t>
            </a:r>
          </a:p>
        </p:txBody>
      </p:sp>
      <p:sp>
        <p:nvSpPr>
          <p:cNvPr id="3" name="TextBox 2">
            <a:extLst>
              <a:ext uri="{FF2B5EF4-FFF2-40B4-BE49-F238E27FC236}">
                <a16:creationId xmlns:a16="http://schemas.microsoft.com/office/drawing/2014/main" id="{D21DC4D7-D974-4B1D-A7B8-17AD51D0FBBF}"/>
              </a:ext>
            </a:extLst>
          </p:cNvPr>
          <p:cNvSpPr txBox="1"/>
          <p:nvPr/>
        </p:nvSpPr>
        <p:spPr>
          <a:xfrm>
            <a:off x="1378226" y="2632074"/>
            <a:ext cx="8852886" cy="1200329"/>
          </a:xfrm>
          <a:prstGeom prst="rect">
            <a:avLst/>
          </a:prstGeom>
          <a:noFill/>
        </p:spPr>
        <p:txBody>
          <a:bodyPr wrap="square" rtlCol="0">
            <a:spAutoFit/>
          </a:bodyPr>
          <a:lstStyle/>
          <a:p>
            <a:r>
              <a:rPr lang="en-US" dirty="0"/>
              <a:t>Being the opposite of intuitive decision making, rational model of decision making is a model where individuals use facts and information, analysis, and a step-by-step procedure to come to a decision. The rational model of decision making is a more advanced type of decision-making model.</a:t>
            </a:r>
          </a:p>
        </p:txBody>
      </p:sp>
      <p:sp>
        <p:nvSpPr>
          <p:cNvPr id="10" name="TextBox 9">
            <a:extLst>
              <a:ext uri="{FF2B5EF4-FFF2-40B4-BE49-F238E27FC236}">
                <a16:creationId xmlns:a16="http://schemas.microsoft.com/office/drawing/2014/main" id="{5C05558D-9154-46EC-A21A-63AAC3F23BD0}"/>
              </a:ext>
            </a:extLst>
          </p:cNvPr>
          <p:cNvSpPr txBox="1"/>
          <p:nvPr/>
        </p:nvSpPr>
        <p:spPr>
          <a:xfrm>
            <a:off x="1378226" y="1721007"/>
            <a:ext cx="8852886" cy="646331"/>
          </a:xfrm>
          <a:prstGeom prst="rect">
            <a:avLst/>
          </a:prstGeom>
          <a:noFill/>
        </p:spPr>
        <p:txBody>
          <a:bodyPr wrap="square" rtlCol="0">
            <a:spAutoFit/>
          </a:bodyPr>
          <a:lstStyle/>
          <a:p>
            <a:r>
              <a:rPr lang="en-US" dirty="0"/>
              <a:t>Decision making involves the selection of a course of action from among two or more</a:t>
            </a:r>
          </a:p>
          <a:p>
            <a:r>
              <a:rPr lang="en-US" dirty="0"/>
              <a:t>possible alternatives in order to arrive at a solution for a given problem.</a:t>
            </a:r>
          </a:p>
        </p:txBody>
      </p:sp>
      <p:sp>
        <p:nvSpPr>
          <p:cNvPr id="11" name="TextBox 10">
            <a:extLst>
              <a:ext uri="{FF2B5EF4-FFF2-40B4-BE49-F238E27FC236}">
                <a16:creationId xmlns:a16="http://schemas.microsoft.com/office/drawing/2014/main" id="{4AA80A60-19A1-4F15-8E1F-4275C6E9CD8A}"/>
              </a:ext>
            </a:extLst>
          </p:cNvPr>
          <p:cNvSpPr txBox="1"/>
          <p:nvPr/>
        </p:nvSpPr>
        <p:spPr>
          <a:xfrm>
            <a:off x="1378226" y="4094070"/>
            <a:ext cx="8852886" cy="2031325"/>
          </a:xfrm>
          <a:prstGeom prst="rect">
            <a:avLst/>
          </a:prstGeom>
          <a:noFill/>
        </p:spPr>
        <p:txBody>
          <a:bodyPr wrap="square" rtlCol="0">
            <a:spAutoFit/>
          </a:bodyPr>
          <a:lstStyle/>
          <a:p>
            <a:r>
              <a:rPr lang="en-US" dirty="0"/>
              <a:t>Two main steps are important for personal decision making,</a:t>
            </a:r>
          </a:p>
          <a:p>
            <a:pPr marL="742950" lvl="1" indent="-285750">
              <a:buFont typeface="Arial" panose="020B0604020202020204" pitchFamily="34" charset="0"/>
              <a:buChar char="•"/>
            </a:pPr>
            <a:r>
              <a:rPr lang="en-US" dirty="0"/>
              <a:t>Establishing the Goal or Objective</a:t>
            </a:r>
          </a:p>
          <a:p>
            <a:pPr marL="742950" lvl="1" indent="-285750">
              <a:buFont typeface="Arial" panose="020B0604020202020204" pitchFamily="34" charset="0"/>
              <a:buChar char="•"/>
            </a:pPr>
            <a:r>
              <a:rPr lang="en-US" dirty="0"/>
              <a:t>Evaluation of Feasible Alternatives</a:t>
            </a:r>
          </a:p>
          <a:p>
            <a:pPr lvl="1"/>
            <a:endParaRPr lang="en-US" dirty="0"/>
          </a:p>
          <a:p>
            <a:pPr lvl="1"/>
            <a:r>
              <a:rPr lang="en-US" dirty="0"/>
              <a:t>For example: Here if any student wants to admit in a University. In this table, we are showing different alternatives in decision making.</a:t>
            </a:r>
          </a:p>
          <a:p>
            <a:pPr lvl="1"/>
            <a:endParaRPr lang="en-US" dirty="0"/>
          </a:p>
        </p:txBody>
      </p:sp>
    </p:spTree>
    <p:extLst>
      <p:ext uri="{BB962C8B-B14F-4D97-AF65-F5344CB8AC3E}">
        <p14:creationId xmlns:p14="http://schemas.microsoft.com/office/powerpoint/2010/main" val="148758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E6F1D32-5E75-473D-8A6B-C15296A8E419}"/>
              </a:ext>
            </a:extLst>
          </p:cNvPr>
          <p:cNvGrpSpPr/>
          <p:nvPr/>
        </p:nvGrpSpPr>
        <p:grpSpPr>
          <a:xfrm>
            <a:off x="2456543" y="131812"/>
            <a:ext cx="7278915" cy="937676"/>
            <a:chOff x="2456543" y="131812"/>
            <a:chExt cx="7278915" cy="937676"/>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392115"/>
                  </a:solidFill>
                  <a:latin typeface="Tw Cen MT" panose="020B0602020104020603" pitchFamily="34" charset="0"/>
                </a:rPr>
                <a:t>University choice example</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a:extLst>
              <a:ext uri="{FF2B5EF4-FFF2-40B4-BE49-F238E27FC236}">
                <a16:creationId xmlns:a16="http://schemas.microsoft.com/office/drawing/2014/main" id="{6E9C430E-A890-47A0-AF70-8F703827D9E8}"/>
              </a:ext>
            </a:extLst>
          </p:cNvPr>
          <p:cNvCxnSpPr>
            <a:cxnSpLocks/>
          </p:cNvCxnSpPr>
          <p:nvPr/>
        </p:nvCxnSpPr>
        <p:spPr>
          <a:xfrm>
            <a:off x="1637748" y="4494696"/>
            <a:ext cx="891540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45CABCA-A2FE-44C0-B1CB-8915E80620AD}"/>
              </a:ext>
            </a:extLst>
          </p:cNvPr>
          <p:cNvCxnSpPr>
            <a:cxnSpLocks/>
          </p:cNvCxnSpPr>
          <p:nvPr/>
        </p:nvCxnSpPr>
        <p:spPr>
          <a:xfrm>
            <a:off x="1637748" y="3110396"/>
            <a:ext cx="8915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F2C622-B887-4BE0-9FEA-C960231F03AE}"/>
              </a:ext>
            </a:extLst>
          </p:cNvPr>
          <p:cNvCxnSpPr>
            <a:cxnSpLocks/>
          </p:cNvCxnSpPr>
          <p:nvPr/>
        </p:nvCxnSpPr>
        <p:spPr>
          <a:xfrm flipV="1">
            <a:off x="1637748" y="1802296"/>
            <a:ext cx="0" cy="2692402"/>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39F9C7-11B4-4469-A651-B06ADFA5D6F3}"/>
              </a:ext>
            </a:extLst>
          </p:cNvPr>
          <p:cNvCxnSpPr>
            <a:cxnSpLocks/>
          </p:cNvCxnSpPr>
          <p:nvPr/>
        </p:nvCxnSpPr>
        <p:spPr>
          <a:xfrm flipV="1">
            <a:off x="3123648" y="1802296"/>
            <a:ext cx="0" cy="2692402"/>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5DBDD1-0DF7-4017-AF79-0B0FDC7772AD}"/>
              </a:ext>
            </a:extLst>
          </p:cNvPr>
          <p:cNvCxnSpPr>
            <a:cxnSpLocks/>
          </p:cNvCxnSpPr>
          <p:nvPr/>
        </p:nvCxnSpPr>
        <p:spPr>
          <a:xfrm flipV="1">
            <a:off x="4609548" y="1802296"/>
            <a:ext cx="0" cy="2692402"/>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D681A20-6C7A-40DA-9CBC-99B26BBDB570}"/>
              </a:ext>
            </a:extLst>
          </p:cNvPr>
          <p:cNvCxnSpPr>
            <a:cxnSpLocks/>
          </p:cNvCxnSpPr>
          <p:nvPr/>
        </p:nvCxnSpPr>
        <p:spPr>
          <a:xfrm flipV="1">
            <a:off x="6095448" y="1802296"/>
            <a:ext cx="0" cy="2692402"/>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29AD0CD-C045-419B-A9AB-F0B2FA085F0F}"/>
              </a:ext>
            </a:extLst>
          </p:cNvPr>
          <p:cNvCxnSpPr>
            <a:cxnSpLocks/>
          </p:cNvCxnSpPr>
          <p:nvPr/>
        </p:nvCxnSpPr>
        <p:spPr>
          <a:xfrm flipV="1">
            <a:off x="7581348" y="1802296"/>
            <a:ext cx="0" cy="2692402"/>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97378F-E498-4F63-8662-9EC0CDAE0F3C}"/>
              </a:ext>
            </a:extLst>
          </p:cNvPr>
          <p:cNvCxnSpPr>
            <a:cxnSpLocks/>
          </p:cNvCxnSpPr>
          <p:nvPr/>
        </p:nvCxnSpPr>
        <p:spPr>
          <a:xfrm flipV="1">
            <a:off x="9067248" y="1802296"/>
            <a:ext cx="0" cy="2692402"/>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1F78-A1C0-4587-9843-58377FC6A097}"/>
              </a:ext>
            </a:extLst>
          </p:cNvPr>
          <p:cNvCxnSpPr>
            <a:cxnSpLocks/>
          </p:cNvCxnSpPr>
          <p:nvPr/>
        </p:nvCxnSpPr>
        <p:spPr>
          <a:xfrm flipV="1">
            <a:off x="10553148" y="1802296"/>
            <a:ext cx="0" cy="2692402"/>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1E1737-FEC8-4E84-AEA4-CC2DBF29AE72}"/>
              </a:ext>
            </a:extLst>
          </p:cNvPr>
          <p:cNvCxnSpPr>
            <a:cxnSpLocks/>
          </p:cNvCxnSpPr>
          <p:nvPr/>
        </p:nvCxnSpPr>
        <p:spPr>
          <a:xfrm>
            <a:off x="1637748" y="1802296"/>
            <a:ext cx="8915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D8953AC-AA55-4F9F-B14E-3BF914844D62}"/>
              </a:ext>
            </a:extLst>
          </p:cNvPr>
          <p:cNvCxnSpPr>
            <a:cxnSpLocks/>
            <a:endCxn id="99" idx="2"/>
          </p:cNvCxnSpPr>
          <p:nvPr/>
        </p:nvCxnSpPr>
        <p:spPr>
          <a:xfrm>
            <a:off x="1637748" y="2462696"/>
            <a:ext cx="1403672" cy="104642"/>
          </a:xfrm>
          <a:prstGeom prst="line">
            <a:avLst/>
          </a:prstGeom>
          <a:ln w="3810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3F2AB26-8BF0-47C0-849C-589B06D2EC56}"/>
              </a:ext>
            </a:extLst>
          </p:cNvPr>
          <p:cNvCxnSpPr>
            <a:cxnSpLocks/>
            <a:stCxn id="99" idx="2"/>
          </p:cNvCxnSpPr>
          <p:nvPr/>
        </p:nvCxnSpPr>
        <p:spPr>
          <a:xfrm>
            <a:off x="3041420" y="2567338"/>
            <a:ext cx="1567306" cy="535587"/>
          </a:xfrm>
          <a:prstGeom prst="line">
            <a:avLst/>
          </a:prstGeom>
          <a:ln w="3810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E3CEDE0-68BA-423D-B4AE-48F8BA519005}"/>
              </a:ext>
            </a:extLst>
          </p:cNvPr>
          <p:cNvCxnSpPr>
            <a:cxnSpLocks/>
            <a:stCxn id="101" idx="2"/>
            <a:endCxn id="102" idx="6"/>
          </p:cNvCxnSpPr>
          <p:nvPr/>
        </p:nvCxnSpPr>
        <p:spPr>
          <a:xfrm>
            <a:off x="4537614" y="3109279"/>
            <a:ext cx="1619450" cy="292263"/>
          </a:xfrm>
          <a:prstGeom prst="line">
            <a:avLst/>
          </a:prstGeom>
          <a:ln w="3810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B820569-B1A9-4909-9AB0-F425B5E9E04F}"/>
              </a:ext>
            </a:extLst>
          </p:cNvPr>
          <p:cNvCxnSpPr>
            <a:cxnSpLocks/>
            <a:stCxn id="102" idx="2"/>
            <a:endCxn id="103" idx="3"/>
          </p:cNvCxnSpPr>
          <p:nvPr/>
        </p:nvCxnSpPr>
        <p:spPr>
          <a:xfrm flipV="1">
            <a:off x="6011014" y="2520759"/>
            <a:ext cx="1522233" cy="880783"/>
          </a:xfrm>
          <a:prstGeom prst="line">
            <a:avLst/>
          </a:prstGeom>
          <a:ln w="3810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945CE89-02F7-4F51-89F5-0DD3F600D780}"/>
              </a:ext>
            </a:extLst>
          </p:cNvPr>
          <p:cNvCxnSpPr>
            <a:cxnSpLocks/>
          </p:cNvCxnSpPr>
          <p:nvPr/>
        </p:nvCxnSpPr>
        <p:spPr>
          <a:xfrm>
            <a:off x="7584883" y="2462695"/>
            <a:ext cx="1481962" cy="973044"/>
          </a:xfrm>
          <a:prstGeom prst="line">
            <a:avLst/>
          </a:prstGeom>
          <a:ln w="3810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EAFC681-E3A9-40D3-9B18-CC9C413BAE1C}"/>
              </a:ext>
            </a:extLst>
          </p:cNvPr>
          <p:cNvCxnSpPr>
            <a:cxnSpLocks/>
          </p:cNvCxnSpPr>
          <p:nvPr/>
        </p:nvCxnSpPr>
        <p:spPr>
          <a:xfrm flipV="1">
            <a:off x="9070916" y="2563551"/>
            <a:ext cx="1482225" cy="872188"/>
          </a:xfrm>
          <a:prstGeom prst="line">
            <a:avLst/>
          </a:prstGeom>
          <a:ln w="3810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787C2F8-3A8C-4327-B7A9-EE562E762682}"/>
              </a:ext>
            </a:extLst>
          </p:cNvPr>
          <p:cNvCxnSpPr>
            <a:cxnSpLocks/>
            <a:endCxn id="107" idx="6"/>
          </p:cNvCxnSpPr>
          <p:nvPr/>
        </p:nvCxnSpPr>
        <p:spPr>
          <a:xfrm flipV="1">
            <a:off x="1639697" y="3270765"/>
            <a:ext cx="1558575" cy="194208"/>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05BE676-88D6-470D-9EBD-6EBDB3DFDA43}"/>
              </a:ext>
            </a:extLst>
          </p:cNvPr>
          <p:cNvCxnSpPr>
            <a:cxnSpLocks/>
            <a:endCxn id="107" idx="7"/>
          </p:cNvCxnSpPr>
          <p:nvPr/>
        </p:nvCxnSpPr>
        <p:spPr>
          <a:xfrm flipH="1">
            <a:off x="3176883" y="2754798"/>
            <a:ext cx="1431844" cy="464331"/>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77711E7-D312-4819-9D90-A74CED8E1460}"/>
              </a:ext>
            </a:extLst>
          </p:cNvPr>
          <p:cNvCxnSpPr>
            <a:cxnSpLocks/>
            <a:stCxn id="109" idx="2"/>
          </p:cNvCxnSpPr>
          <p:nvPr/>
        </p:nvCxnSpPr>
        <p:spPr>
          <a:xfrm flipH="1" flipV="1">
            <a:off x="4608319" y="2768615"/>
            <a:ext cx="1436076" cy="252882"/>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9764DEA-CA56-49A4-A636-BDA088FA1A08}"/>
              </a:ext>
            </a:extLst>
          </p:cNvPr>
          <p:cNvCxnSpPr>
            <a:cxnSpLocks/>
            <a:endCxn id="109" idx="6"/>
          </p:cNvCxnSpPr>
          <p:nvPr/>
        </p:nvCxnSpPr>
        <p:spPr>
          <a:xfrm flipH="1" flipV="1">
            <a:off x="6190445" y="3021497"/>
            <a:ext cx="1386164" cy="165100"/>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E96CCA-6E4D-4527-B5F7-FF450677A3D2}"/>
              </a:ext>
            </a:extLst>
          </p:cNvPr>
          <p:cNvCxnSpPr>
            <a:cxnSpLocks/>
            <a:stCxn id="111" idx="1"/>
          </p:cNvCxnSpPr>
          <p:nvPr/>
        </p:nvCxnSpPr>
        <p:spPr>
          <a:xfrm flipH="1" flipV="1">
            <a:off x="7580818" y="3199296"/>
            <a:ext cx="1415436" cy="528224"/>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D0EC2A1-0923-4397-938D-741D874DB208}"/>
              </a:ext>
            </a:extLst>
          </p:cNvPr>
          <p:cNvCxnSpPr>
            <a:cxnSpLocks/>
            <a:endCxn id="111" idx="7"/>
          </p:cNvCxnSpPr>
          <p:nvPr/>
        </p:nvCxnSpPr>
        <p:spPr>
          <a:xfrm flipH="1">
            <a:off x="9099526" y="3487476"/>
            <a:ext cx="1453484" cy="240044"/>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17E0A217-DA29-4B3E-B83E-58F965D803DB}"/>
              </a:ext>
            </a:extLst>
          </p:cNvPr>
          <p:cNvSpPr/>
          <p:nvPr/>
        </p:nvSpPr>
        <p:spPr>
          <a:xfrm>
            <a:off x="1556594" y="2382949"/>
            <a:ext cx="146050" cy="14605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478BAE5C-AAB0-4E79-B7BB-0D52069414DA}"/>
              </a:ext>
            </a:extLst>
          </p:cNvPr>
          <p:cNvSpPr/>
          <p:nvPr/>
        </p:nvSpPr>
        <p:spPr>
          <a:xfrm>
            <a:off x="3041420" y="2494313"/>
            <a:ext cx="146050" cy="14605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1A87A27-BD60-48A2-8180-0952EE3CC11A}"/>
              </a:ext>
            </a:extLst>
          </p:cNvPr>
          <p:cNvSpPr/>
          <p:nvPr/>
        </p:nvSpPr>
        <p:spPr>
          <a:xfrm>
            <a:off x="4537614" y="3036254"/>
            <a:ext cx="146050" cy="14605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BE8579FC-DD04-4F63-840E-570B31D25771}"/>
              </a:ext>
            </a:extLst>
          </p:cNvPr>
          <p:cNvSpPr/>
          <p:nvPr/>
        </p:nvSpPr>
        <p:spPr>
          <a:xfrm>
            <a:off x="6011014" y="3328517"/>
            <a:ext cx="146050" cy="14605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F39244FB-DD91-4DC8-8DED-CBBC3C00BC08}"/>
              </a:ext>
            </a:extLst>
          </p:cNvPr>
          <p:cNvSpPr/>
          <p:nvPr/>
        </p:nvSpPr>
        <p:spPr>
          <a:xfrm>
            <a:off x="7511858" y="2396098"/>
            <a:ext cx="146050" cy="14605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8CCE2D17-8635-4DD7-8DBE-482E4C7BF227}"/>
              </a:ext>
            </a:extLst>
          </p:cNvPr>
          <p:cNvSpPr/>
          <p:nvPr/>
        </p:nvSpPr>
        <p:spPr>
          <a:xfrm>
            <a:off x="8997354" y="3348381"/>
            <a:ext cx="146050" cy="14605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4DB2F434-E508-4927-AE1D-3A74079D77A9}"/>
              </a:ext>
            </a:extLst>
          </p:cNvPr>
          <p:cNvSpPr/>
          <p:nvPr/>
        </p:nvSpPr>
        <p:spPr>
          <a:xfrm>
            <a:off x="10479642" y="2490526"/>
            <a:ext cx="146050" cy="14605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73079A90-110C-4072-91BB-5B962BCE33B1}"/>
              </a:ext>
            </a:extLst>
          </p:cNvPr>
          <p:cNvSpPr/>
          <p:nvPr/>
        </p:nvSpPr>
        <p:spPr>
          <a:xfrm>
            <a:off x="1556594" y="3398298"/>
            <a:ext cx="146050" cy="14605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53D26088-59D6-4125-9A5E-F53E85D53E1F}"/>
              </a:ext>
            </a:extLst>
          </p:cNvPr>
          <p:cNvSpPr/>
          <p:nvPr/>
        </p:nvSpPr>
        <p:spPr>
          <a:xfrm>
            <a:off x="3052222" y="3197740"/>
            <a:ext cx="146050" cy="14605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E323FBE-EA80-4E98-A5A2-5DD06D9176B8}"/>
              </a:ext>
            </a:extLst>
          </p:cNvPr>
          <p:cNvSpPr/>
          <p:nvPr/>
        </p:nvSpPr>
        <p:spPr>
          <a:xfrm>
            <a:off x="4540442" y="2665617"/>
            <a:ext cx="146050" cy="14605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7EC8633-BE23-49D9-BE1F-7AE325460CBA}"/>
              </a:ext>
            </a:extLst>
          </p:cNvPr>
          <p:cNvSpPr/>
          <p:nvPr/>
        </p:nvSpPr>
        <p:spPr>
          <a:xfrm>
            <a:off x="6044395" y="2948472"/>
            <a:ext cx="146050" cy="14605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A805148D-C1D0-48E9-ADAF-B4BD29CDA8F5}"/>
              </a:ext>
            </a:extLst>
          </p:cNvPr>
          <p:cNvSpPr/>
          <p:nvPr/>
        </p:nvSpPr>
        <p:spPr>
          <a:xfrm>
            <a:off x="7512263" y="3098442"/>
            <a:ext cx="146050" cy="14605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63D64F64-58B4-435B-8B04-F8B33E67AE9C}"/>
              </a:ext>
            </a:extLst>
          </p:cNvPr>
          <p:cNvSpPr/>
          <p:nvPr/>
        </p:nvSpPr>
        <p:spPr>
          <a:xfrm>
            <a:off x="8974865" y="3706131"/>
            <a:ext cx="146050" cy="14605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D6E14D52-EE01-40FE-91B8-994A170F61B0}"/>
              </a:ext>
            </a:extLst>
          </p:cNvPr>
          <p:cNvSpPr/>
          <p:nvPr/>
        </p:nvSpPr>
        <p:spPr>
          <a:xfrm>
            <a:off x="10483253" y="3414452"/>
            <a:ext cx="146050" cy="14605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C08B4873-7876-4A61-B54D-9C83620C2E5C}"/>
              </a:ext>
            </a:extLst>
          </p:cNvPr>
          <p:cNvGrpSpPr/>
          <p:nvPr/>
        </p:nvGrpSpPr>
        <p:grpSpPr>
          <a:xfrm>
            <a:off x="808166" y="4572937"/>
            <a:ext cx="1659161" cy="627564"/>
            <a:chOff x="643618" y="5094741"/>
            <a:chExt cx="1659161" cy="627564"/>
          </a:xfrm>
        </p:grpSpPr>
        <p:sp>
          <p:nvSpPr>
            <p:cNvPr id="120" name="TextBox 119">
              <a:extLst>
                <a:ext uri="{FF2B5EF4-FFF2-40B4-BE49-F238E27FC236}">
                  <a16:creationId xmlns:a16="http://schemas.microsoft.com/office/drawing/2014/main" id="{E2470082-F95C-4155-820B-D929588B3F16}"/>
                </a:ext>
              </a:extLst>
            </p:cNvPr>
            <p:cNvSpPr txBox="1"/>
            <p:nvPr/>
          </p:nvSpPr>
          <p:spPr>
            <a:xfrm>
              <a:off x="797382" y="5094741"/>
              <a:ext cx="1351635" cy="400110"/>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FOOD</a:t>
              </a:r>
            </a:p>
          </p:txBody>
        </p:sp>
        <p:sp>
          <p:nvSpPr>
            <p:cNvPr id="121" name="TextBox 120">
              <a:extLst>
                <a:ext uri="{FF2B5EF4-FFF2-40B4-BE49-F238E27FC236}">
                  <a16:creationId xmlns:a16="http://schemas.microsoft.com/office/drawing/2014/main" id="{1C11D39B-7EC2-4FB1-88F9-6211030B4A4F}"/>
                </a:ext>
              </a:extLst>
            </p:cNvPr>
            <p:cNvSpPr txBox="1"/>
            <p:nvPr/>
          </p:nvSpPr>
          <p:spPr>
            <a:xfrm>
              <a:off x="643618" y="5383751"/>
              <a:ext cx="1659161" cy="338554"/>
            </a:xfrm>
            <a:prstGeom prst="rect">
              <a:avLst/>
            </a:prstGeom>
            <a:noFill/>
          </p:spPr>
          <p:txBody>
            <a:bodyPr wrap="square" rtlCol="0">
              <a:spAutoFit/>
            </a:bodyPr>
            <a:lstStyle/>
            <a:p>
              <a:pPr algn="ctr"/>
              <a:r>
                <a:rPr lang="en-US" sz="1600" b="1" dirty="0">
                  <a:solidFill>
                    <a:srgbClr val="A6A6A6"/>
                  </a:solidFill>
                  <a:latin typeface="Tw Cen MT" panose="020B0602020104020603" pitchFamily="34" charset="0"/>
                </a:rPr>
                <a:t>Quality </a:t>
              </a:r>
            </a:p>
          </p:txBody>
        </p:sp>
      </p:grpSp>
      <p:grpSp>
        <p:nvGrpSpPr>
          <p:cNvPr id="123" name="Group 122">
            <a:extLst>
              <a:ext uri="{FF2B5EF4-FFF2-40B4-BE49-F238E27FC236}">
                <a16:creationId xmlns:a16="http://schemas.microsoft.com/office/drawing/2014/main" id="{88214EF0-03B7-41F5-9987-BA4D322BE236}"/>
              </a:ext>
            </a:extLst>
          </p:cNvPr>
          <p:cNvGrpSpPr/>
          <p:nvPr/>
        </p:nvGrpSpPr>
        <p:grpSpPr>
          <a:xfrm>
            <a:off x="2292628" y="4572937"/>
            <a:ext cx="1659161" cy="627564"/>
            <a:chOff x="643618" y="5094741"/>
            <a:chExt cx="1659161" cy="627564"/>
          </a:xfrm>
        </p:grpSpPr>
        <p:sp>
          <p:nvSpPr>
            <p:cNvPr id="124" name="TextBox 123">
              <a:extLst>
                <a:ext uri="{FF2B5EF4-FFF2-40B4-BE49-F238E27FC236}">
                  <a16:creationId xmlns:a16="http://schemas.microsoft.com/office/drawing/2014/main" id="{625C0FDB-38A3-4316-8496-FCCCE17FF5D8}"/>
                </a:ext>
              </a:extLst>
            </p:cNvPr>
            <p:cNvSpPr txBox="1"/>
            <p:nvPr/>
          </p:nvSpPr>
          <p:spPr>
            <a:xfrm>
              <a:off x="797382" y="5094741"/>
              <a:ext cx="1351635" cy="400110"/>
            </a:xfrm>
            <a:prstGeom prst="rect">
              <a:avLst/>
            </a:prstGeom>
            <a:noFill/>
          </p:spPr>
          <p:txBody>
            <a:bodyPr wrap="square" rtlCol="0">
              <a:spAutoFit/>
            </a:bodyPr>
            <a:lstStyle/>
            <a:p>
              <a:pPr algn="ctr"/>
              <a:r>
                <a:rPr lang="en-US" sz="2000" b="1" dirty="0">
                  <a:solidFill>
                    <a:srgbClr val="03A1A4"/>
                  </a:solidFill>
                  <a:latin typeface="Tw Cen MT" panose="020B0602020104020603" pitchFamily="34" charset="0"/>
                </a:rPr>
                <a:t>FIELD</a:t>
              </a:r>
            </a:p>
          </p:txBody>
        </p:sp>
        <p:sp>
          <p:nvSpPr>
            <p:cNvPr id="125" name="TextBox 124">
              <a:extLst>
                <a:ext uri="{FF2B5EF4-FFF2-40B4-BE49-F238E27FC236}">
                  <a16:creationId xmlns:a16="http://schemas.microsoft.com/office/drawing/2014/main" id="{41B01FBD-60E2-4B20-8670-F4C1C626928D}"/>
                </a:ext>
              </a:extLst>
            </p:cNvPr>
            <p:cNvSpPr txBox="1"/>
            <p:nvPr/>
          </p:nvSpPr>
          <p:spPr>
            <a:xfrm>
              <a:off x="643618" y="5383751"/>
              <a:ext cx="1659161" cy="338554"/>
            </a:xfrm>
            <a:prstGeom prst="rect">
              <a:avLst/>
            </a:prstGeom>
            <a:noFill/>
          </p:spPr>
          <p:txBody>
            <a:bodyPr wrap="square" rtlCol="0">
              <a:spAutoFit/>
            </a:bodyPr>
            <a:lstStyle/>
            <a:p>
              <a:pPr algn="ctr"/>
              <a:r>
                <a:rPr lang="en-US" sz="1600" b="1" dirty="0">
                  <a:solidFill>
                    <a:srgbClr val="A6A6A6"/>
                  </a:solidFill>
                  <a:latin typeface="Tw Cen MT" panose="020B0602020104020603" pitchFamily="34" charset="0"/>
                </a:rPr>
                <a:t>Football , cricket</a:t>
              </a:r>
            </a:p>
          </p:txBody>
        </p:sp>
      </p:grpSp>
      <p:grpSp>
        <p:nvGrpSpPr>
          <p:cNvPr id="126" name="Group 125">
            <a:extLst>
              <a:ext uri="{FF2B5EF4-FFF2-40B4-BE49-F238E27FC236}">
                <a16:creationId xmlns:a16="http://schemas.microsoft.com/office/drawing/2014/main" id="{A47C8A74-1A89-4847-BA7C-AA18A632D444}"/>
              </a:ext>
            </a:extLst>
          </p:cNvPr>
          <p:cNvGrpSpPr/>
          <p:nvPr/>
        </p:nvGrpSpPr>
        <p:grpSpPr>
          <a:xfrm>
            <a:off x="3778737" y="4572937"/>
            <a:ext cx="1659161" cy="873785"/>
            <a:chOff x="643618" y="5094741"/>
            <a:chExt cx="1659161" cy="873785"/>
          </a:xfrm>
        </p:grpSpPr>
        <p:sp>
          <p:nvSpPr>
            <p:cNvPr id="127" name="TextBox 126">
              <a:extLst>
                <a:ext uri="{FF2B5EF4-FFF2-40B4-BE49-F238E27FC236}">
                  <a16:creationId xmlns:a16="http://schemas.microsoft.com/office/drawing/2014/main" id="{C380BEDE-F4FD-4E12-9592-BD056ABEEDD8}"/>
                </a:ext>
              </a:extLst>
            </p:cNvPr>
            <p:cNvSpPr txBox="1"/>
            <p:nvPr/>
          </p:nvSpPr>
          <p:spPr>
            <a:xfrm>
              <a:off x="797382" y="5094741"/>
              <a:ext cx="1351635" cy="400110"/>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STUDENT</a:t>
              </a:r>
            </a:p>
          </p:txBody>
        </p:sp>
        <p:sp>
          <p:nvSpPr>
            <p:cNvPr id="128" name="TextBox 127">
              <a:extLst>
                <a:ext uri="{FF2B5EF4-FFF2-40B4-BE49-F238E27FC236}">
                  <a16:creationId xmlns:a16="http://schemas.microsoft.com/office/drawing/2014/main" id="{86F62AFE-F7B9-4672-851A-31D96FD961F1}"/>
                </a:ext>
              </a:extLst>
            </p:cNvPr>
            <p:cNvSpPr txBox="1"/>
            <p:nvPr/>
          </p:nvSpPr>
          <p:spPr>
            <a:xfrm>
              <a:off x="643618" y="5383751"/>
              <a:ext cx="1659161" cy="584775"/>
            </a:xfrm>
            <a:prstGeom prst="rect">
              <a:avLst/>
            </a:prstGeom>
            <a:noFill/>
          </p:spPr>
          <p:txBody>
            <a:bodyPr wrap="square" rtlCol="0">
              <a:spAutoFit/>
            </a:bodyPr>
            <a:lstStyle/>
            <a:p>
              <a:pPr algn="ctr"/>
              <a:r>
                <a:rPr lang="en-US" sz="1600" b="1" dirty="0">
                  <a:solidFill>
                    <a:srgbClr val="A6A6A6"/>
                  </a:solidFill>
                  <a:latin typeface="Tw Cen MT" panose="020B0602020104020603" pitchFamily="34" charset="0"/>
                </a:rPr>
                <a:t>Amount of student</a:t>
              </a:r>
            </a:p>
          </p:txBody>
        </p:sp>
      </p:grpSp>
      <p:grpSp>
        <p:nvGrpSpPr>
          <p:cNvPr id="129" name="Group 128">
            <a:extLst>
              <a:ext uri="{FF2B5EF4-FFF2-40B4-BE49-F238E27FC236}">
                <a16:creationId xmlns:a16="http://schemas.microsoft.com/office/drawing/2014/main" id="{BD7D060B-8590-4169-B811-CD14C13A92D6}"/>
              </a:ext>
            </a:extLst>
          </p:cNvPr>
          <p:cNvGrpSpPr/>
          <p:nvPr/>
        </p:nvGrpSpPr>
        <p:grpSpPr>
          <a:xfrm>
            <a:off x="5264434" y="4572937"/>
            <a:ext cx="1659161" cy="627564"/>
            <a:chOff x="643618" y="5094741"/>
            <a:chExt cx="1659161" cy="627564"/>
          </a:xfrm>
        </p:grpSpPr>
        <p:sp>
          <p:nvSpPr>
            <p:cNvPr id="130" name="TextBox 129">
              <a:extLst>
                <a:ext uri="{FF2B5EF4-FFF2-40B4-BE49-F238E27FC236}">
                  <a16:creationId xmlns:a16="http://schemas.microsoft.com/office/drawing/2014/main" id="{3CC9DE27-ABAD-4B10-8D86-8A211443CE5B}"/>
                </a:ext>
              </a:extLst>
            </p:cNvPr>
            <p:cNvSpPr txBox="1"/>
            <p:nvPr/>
          </p:nvSpPr>
          <p:spPr>
            <a:xfrm>
              <a:off x="797382" y="5094741"/>
              <a:ext cx="1351635" cy="400110"/>
            </a:xfrm>
            <a:prstGeom prst="rect">
              <a:avLst/>
            </a:prstGeom>
            <a:noFill/>
          </p:spPr>
          <p:txBody>
            <a:bodyPr wrap="square" rtlCol="0">
              <a:spAutoFit/>
            </a:bodyPr>
            <a:lstStyle/>
            <a:p>
              <a:pPr algn="ctr"/>
              <a:r>
                <a:rPr lang="en-US" sz="2000" b="1" dirty="0">
                  <a:solidFill>
                    <a:srgbClr val="03A1A4"/>
                  </a:solidFill>
                  <a:latin typeface="Tw Cen MT" panose="020B0602020104020603" pitchFamily="34" charset="0"/>
                </a:rPr>
                <a:t>FEES</a:t>
              </a:r>
            </a:p>
          </p:txBody>
        </p:sp>
        <p:sp>
          <p:nvSpPr>
            <p:cNvPr id="131" name="TextBox 130">
              <a:extLst>
                <a:ext uri="{FF2B5EF4-FFF2-40B4-BE49-F238E27FC236}">
                  <a16:creationId xmlns:a16="http://schemas.microsoft.com/office/drawing/2014/main" id="{4A2E6AF0-A577-46B5-9085-04549AA8ECA5}"/>
                </a:ext>
              </a:extLst>
            </p:cNvPr>
            <p:cNvSpPr txBox="1"/>
            <p:nvPr/>
          </p:nvSpPr>
          <p:spPr>
            <a:xfrm>
              <a:off x="643618" y="5383751"/>
              <a:ext cx="1659161" cy="338554"/>
            </a:xfrm>
            <a:prstGeom prst="rect">
              <a:avLst/>
            </a:prstGeom>
            <a:noFill/>
          </p:spPr>
          <p:txBody>
            <a:bodyPr wrap="square" rtlCol="0">
              <a:spAutoFit/>
            </a:bodyPr>
            <a:lstStyle/>
            <a:p>
              <a:pPr algn="ctr"/>
              <a:r>
                <a:rPr lang="en-US" sz="1600" b="1" dirty="0">
                  <a:solidFill>
                    <a:srgbClr val="A6A6A6"/>
                  </a:solidFill>
                  <a:latin typeface="Tw Cen MT" panose="020B0602020104020603" pitchFamily="34" charset="0"/>
                </a:rPr>
                <a:t>Cost of study</a:t>
              </a:r>
            </a:p>
          </p:txBody>
        </p:sp>
      </p:grpSp>
      <p:grpSp>
        <p:nvGrpSpPr>
          <p:cNvPr id="132" name="Group 131">
            <a:extLst>
              <a:ext uri="{FF2B5EF4-FFF2-40B4-BE49-F238E27FC236}">
                <a16:creationId xmlns:a16="http://schemas.microsoft.com/office/drawing/2014/main" id="{1A61FC9F-346C-4AB8-90AE-7CCF730EB871}"/>
              </a:ext>
            </a:extLst>
          </p:cNvPr>
          <p:cNvGrpSpPr/>
          <p:nvPr/>
        </p:nvGrpSpPr>
        <p:grpSpPr>
          <a:xfrm>
            <a:off x="6749308" y="4572937"/>
            <a:ext cx="1659161" cy="627564"/>
            <a:chOff x="643618" y="5094741"/>
            <a:chExt cx="1659161" cy="627564"/>
          </a:xfrm>
        </p:grpSpPr>
        <p:sp>
          <p:nvSpPr>
            <p:cNvPr id="133" name="TextBox 132">
              <a:extLst>
                <a:ext uri="{FF2B5EF4-FFF2-40B4-BE49-F238E27FC236}">
                  <a16:creationId xmlns:a16="http://schemas.microsoft.com/office/drawing/2014/main" id="{5A70E7C1-B94F-422A-9EAD-DC12C930E5D7}"/>
                </a:ext>
              </a:extLst>
            </p:cNvPr>
            <p:cNvSpPr txBox="1"/>
            <p:nvPr/>
          </p:nvSpPr>
          <p:spPr>
            <a:xfrm>
              <a:off x="797382" y="5094741"/>
              <a:ext cx="1351635" cy="400110"/>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HOSTEL</a:t>
              </a:r>
            </a:p>
          </p:txBody>
        </p:sp>
        <p:sp>
          <p:nvSpPr>
            <p:cNvPr id="134" name="TextBox 133">
              <a:extLst>
                <a:ext uri="{FF2B5EF4-FFF2-40B4-BE49-F238E27FC236}">
                  <a16:creationId xmlns:a16="http://schemas.microsoft.com/office/drawing/2014/main" id="{5A1574B0-8B2E-4C34-9479-CF9F0A8E71B6}"/>
                </a:ext>
              </a:extLst>
            </p:cNvPr>
            <p:cNvSpPr txBox="1"/>
            <p:nvPr/>
          </p:nvSpPr>
          <p:spPr>
            <a:xfrm>
              <a:off x="643618" y="5383751"/>
              <a:ext cx="1659161" cy="338554"/>
            </a:xfrm>
            <a:prstGeom prst="rect">
              <a:avLst/>
            </a:prstGeom>
            <a:noFill/>
          </p:spPr>
          <p:txBody>
            <a:bodyPr wrap="square" rtlCol="0">
              <a:spAutoFit/>
            </a:bodyPr>
            <a:lstStyle/>
            <a:p>
              <a:pPr algn="ctr"/>
              <a:r>
                <a:rPr lang="en-US" sz="1600" b="1" dirty="0">
                  <a:solidFill>
                    <a:srgbClr val="A6A6A6"/>
                  </a:solidFill>
                  <a:latin typeface="Tw Cen MT" panose="020B0602020104020603" pitchFamily="34" charset="0"/>
                </a:rPr>
                <a:t>Hostel facility</a:t>
              </a:r>
            </a:p>
          </p:txBody>
        </p:sp>
      </p:grpSp>
      <p:grpSp>
        <p:nvGrpSpPr>
          <p:cNvPr id="135" name="Group 134">
            <a:extLst>
              <a:ext uri="{FF2B5EF4-FFF2-40B4-BE49-F238E27FC236}">
                <a16:creationId xmlns:a16="http://schemas.microsoft.com/office/drawing/2014/main" id="{4F2812D8-5DC3-4AE2-BA0B-174790875DB0}"/>
              </a:ext>
            </a:extLst>
          </p:cNvPr>
          <p:cNvGrpSpPr/>
          <p:nvPr/>
        </p:nvGrpSpPr>
        <p:grpSpPr>
          <a:xfrm>
            <a:off x="8218310" y="4572937"/>
            <a:ext cx="1659161" cy="873785"/>
            <a:chOff x="643618" y="5094741"/>
            <a:chExt cx="1659161" cy="873785"/>
          </a:xfrm>
        </p:grpSpPr>
        <p:sp>
          <p:nvSpPr>
            <p:cNvPr id="136" name="TextBox 135">
              <a:extLst>
                <a:ext uri="{FF2B5EF4-FFF2-40B4-BE49-F238E27FC236}">
                  <a16:creationId xmlns:a16="http://schemas.microsoft.com/office/drawing/2014/main" id="{47C202C0-64D0-4F31-BC9B-F67123CCB563}"/>
                </a:ext>
              </a:extLst>
            </p:cNvPr>
            <p:cNvSpPr txBox="1"/>
            <p:nvPr/>
          </p:nvSpPr>
          <p:spPr>
            <a:xfrm>
              <a:off x="797382" y="5094741"/>
              <a:ext cx="1351635" cy="400110"/>
            </a:xfrm>
            <a:prstGeom prst="rect">
              <a:avLst/>
            </a:prstGeom>
            <a:noFill/>
          </p:spPr>
          <p:txBody>
            <a:bodyPr wrap="square" rtlCol="0">
              <a:spAutoFit/>
            </a:bodyPr>
            <a:lstStyle/>
            <a:p>
              <a:pPr algn="ctr"/>
              <a:r>
                <a:rPr lang="en-US" sz="2000" b="1" dirty="0">
                  <a:solidFill>
                    <a:srgbClr val="03A1A4"/>
                  </a:solidFill>
                  <a:latin typeface="Tw Cen MT" panose="020B0602020104020603" pitchFamily="34" charset="0"/>
                </a:rPr>
                <a:t>RANK</a:t>
              </a:r>
            </a:p>
          </p:txBody>
        </p:sp>
        <p:sp>
          <p:nvSpPr>
            <p:cNvPr id="137" name="TextBox 136">
              <a:extLst>
                <a:ext uri="{FF2B5EF4-FFF2-40B4-BE49-F238E27FC236}">
                  <a16:creationId xmlns:a16="http://schemas.microsoft.com/office/drawing/2014/main" id="{30F5172C-B509-4350-BCD8-43DDE852AA99}"/>
                </a:ext>
              </a:extLst>
            </p:cNvPr>
            <p:cNvSpPr txBox="1"/>
            <p:nvPr/>
          </p:nvSpPr>
          <p:spPr>
            <a:xfrm>
              <a:off x="643618" y="5383751"/>
              <a:ext cx="1659161" cy="584775"/>
            </a:xfrm>
            <a:prstGeom prst="rect">
              <a:avLst/>
            </a:prstGeom>
            <a:noFill/>
          </p:spPr>
          <p:txBody>
            <a:bodyPr wrap="square" rtlCol="0">
              <a:spAutoFit/>
            </a:bodyPr>
            <a:lstStyle/>
            <a:p>
              <a:pPr algn="ctr"/>
              <a:r>
                <a:rPr lang="en-US" sz="1600" b="1" dirty="0">
                  <a:solidFill>
                    <a:srgbClr val="A6A6A6"/>
                  </a:solidFill>
                  <a:latin typeface="Tw Cen MT" panose="020B0602020104020603" pitchFamily="34" charset="0"/>
                </a:rPr>
                <a:t>UNIVERSITY RANK</a:t>
              </a:r>
            </a:p>
          </p:txBody>
        </p:sp>
      </p:grpSp>
      <p:grpSp>
        <p:nvGrpSpPr>
          <p:cNvPr id="138" name="Group 137">
            <a:extLst>
              <a:ext uri="{FF2B5EF4-FFF2-40B4-BE49-F238E27FC236}">
                <a16:creationId xmlns:a16="http://schemas.microsoft.com/office/drawing/2014/main" id="{BE743EFA-1721-4223-AC59-EAAF24D95476}"/>
              </a:ext>
            </a:extLst>
          </p:cNvPr>
          <p:cNvGrpSpPr/>
          <p:nvPr/>
        </p:nvGrpSpPr>
        <p:grpSpPr>
          <a:xfrm>
            <a:off x="9719879" y="4572937"/>
            <a:ext cx="1659161" cy="627564"/>
            <a:chOff x="643618" y="5094741"/>
            <a:chExt cx="1659161" cy="627564"/>
          </a:xfrm>
        </p:grpSpPr>
        <p:sp>
          <p:nvSpPr>
            <p:cNvPr id="139" name="TextBox 138">
              <a:extLst>
                <a:ext uri="{FF2B5EF4-FFF2-40B4-BE49-F238E27FC236}">
                  <a16:creationId xmlns:a16="http://schemas.microsoft.com/office/drawing/2014/main" id="{BE58AEA7-2CA8-4278-9747-009952DABAA0}"/>
                </a:ext>
              </a:extLst>
            </p:cNvPr>
            <p:cNvSpPr txBox="1"/>
            <p:nvPr/>
          </p:nvSpPr>
          <p:spPr>
            <a:xfrm>
              <a:off x="797382" y="5094741"/>
              <a:ext cx="1351635" cy="400110"/>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CITY</a:t>
              </a:r>
            </a:p>
          </p:txBody>
        </p:sp>
        <p:sp>
          <p:nvSpPr>
            <p:cNvPr id="140" name="TextBox 139">
              <a:extLst>
                <a:ext uri="{FF2B5EF4-FFF2-40B4-BE49-F238E27FC236}">
                  <a16:creationId xmlns:a16="http://schemas.microsoft.com/office/drawing/2014/main" id="{B23F128C-82AF-4957-8893-5955124B8D87}"/>
                </a:ext>
              </a:extLst>
            </p:cNvPr>
            <p:cNvSpPr txBox="1"/>
            <p:nvPr/>
          </p:nvSpPr>
          <p:spPr>
            <a:xfrm>
              <a:off x="643618" y="5383751"/>
              <a:ext cx="1659161" cy="338554"/>
            </a:xfrm>
            <a:prstGeom prst="rect">
              <a:avLst/>
            </a:prstGeom>
            <a:noFill/>
          </p:spPr>
          <p:txBody>
            <a:bodyPr wrap="square" rtlCol="0">
              <a:spAutoFit/>
            </a:bodyPr>
            <a:lstStyle/>
            <a:p>
              <a:pPr algn="ctr"/>
              <a:r>
                <a:rPr lang="en-US" sz="1600" b="1" dirty="0">
                  <a:solidFill>
                    <a:srgbClr val="A6A6A6"/>
                  </a:solidFill>
                  <a:latin typeface="Tw Cen MT" panose="020B0602020104020603" pitchFamily="34" charset="0"/>
                </a:rPr>
                <a:t>Which city </a:t>
              </a:r>
            </a:p>
          </p:txBody>
        </p:sp>
      </p:grpSp>
      <p:grpSp>
        <p:nvGrpSpPr>
          <p:cNvPr id="149" name="Group 148">
            <a:extLst>
              <a:ext uri="{FF2B5EF4-FFF2-40B4-BE49-F238E27FC236}">
                <a16:creationId xmlns:a16="http://schemas.microsoft.com/office/drawing/2014/main" id="{2146AB71-D749-4D5B-8E6D-788771A16871}"/>
              </a:ext>
            </a:extLst>
          </p:cNvPr>
          <p:cNvGrpSpPr/>
          <p:nvPr/>
        </p:nvGrpSpPr>
        <p:grpSpPr>
          <a:xfrm>
            <a:off x="2318028" y="5684781"/>
            <a:ext cx="2807688" cy="823577"/>
            <a:chOff x="2331280" y="5711285"/>
            <a:chExt cx="2807688" cy="823577"/>
          </a:xfrm>
        </p:grpSpPr>
        <p:pic>
          <p:nvPicPr>
            <p:cNvPr id="141" name="Picture 140">
              <a:extLst>
                <a:ext uri="{FF2B5EF4-FFF2-40B4-BE49-F238E27FC236}">
                  <a16:creationId xmlns:a16="http://schemas.microsoft.com/office/drawing/2014/main" id="{8FA68284-CBC2-4DFF-983C-B9666F893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280" y="5853176"/>
              <a:ext cx="681686" cy="681686"/>
            </a:xfrm>
            <a:prstGeom prst="rect">
              <a:avLst/>
            </a:prstGeom>
          </p:spPr>
        </p:pic>
        <p:grpSp>
          <p:nvGrpSpPr>
            <p:cNvPr id="143" name="Group 142">
              <a:extLst>
                <a:ext uri="{FF2B5EF4-FFF2-40B4-BE49-F238E27FC236}">
                  <a16:creationId xmlns:a16="http://schemas.microsoft.com/office/drawing/2014/main" id="{DB5AF40A-0A33-4314-B041-4A94FDB2A85E}"/>
                </a:ext>
              </a:extLst>
            </p:cNvPr>
            <p:cNvGrpSpPr/>
            <p:nvPr/>
          </p:nvGrpSpPr>
          <p:grpSpPr>
            <a:xfrm>
              <a:off x="3012966" y="5711285"/>
              <a:ext cx="2126002" cy="709142"/>
              <a:chOff x="797382" y="5094741"/>
              <a:chExt cx="2126002" cy="709142"/>
            </a:xfrm>
          </p:grpSpPr>
          <p:sp>
            <p:nvSpPr>
              <p:cNvPr id="144" name="TextBox 143">
                <a:extLst>
                  <a:ext uri="{FF2B5EF4-FFF2-40B4-BE49-F238E27FC236}">
                    <a16:creationId xmlns:a16="http://schemas.microsoft.com/office/drawing/2014/main" id="{EC15ECEB-31F3-4745-8803-5820E34030CD}"/>
                  </a:ext>
                </a:extLst>
              </p:cNvPr>
              <p:cNvSpPr txBox="1"/>
              <p:nvPr/>
            </p:nvSpPr>
            <p:spPr>
              <a:xfrm>
                <a:off x="797382" y="5094741"/>
                <a:ext cx="1890338" cy="461665"/>
              </a:xfrm>
              <a:prstGeom prst="rect">
                <a:avLst/>
              </a:prstGeom>
              <a:noFill/>
            </p:spPr>
            <p:txBody>
              <a:bodyPr wrap="square" rtlCol="0">
                <a:spAutoFit/>
              </a:bodyPr>
              <a:lstStyle/>
              <a:p>
                <a:r>
                  <a:rPr lang="en-US" sz="2400" b="1" dirty="0">
                    <a:solidFill>
                      <a:srgbClr val="EF3078"/>
                    </a:solidFill>
                    <a:latin typeface="Tw Cen MT" panose="020B0602020104020603" pitchFamily="34" charset="0"/>
                  </a:rPr>
                  <a:t>University 1 </a:t>
                </a:r>
              </a:p>
            </p:txBody>
          </p:sp>
          <p:sp>
            <p:nvSpPr>
              <p:cNvPr id="145" name="TextBox 144">
                <a:extLst>
                  <a:ext uri="{FF2B5EF4-FFF2-40B4-BE49-F238E27FC236}">
                    <a16:creationId xmlns:a16="http://schemas.microsoft.com/office/drawing/2014/main" id="{4CA7A453-7D15-4170-9702-4B0D11389712}"/>
                  </a:ext>
                </a:extLst>
              </p:cNvPr>
              <p:cNvSpPr txBox="1"/>
              <p:nvPr/>
            </p:nvSpPr>
            <p:spPr>
              <a:xfrm>
                <a:off x="800425" y="5434551"/>
                <a:ext cx="2122959" cy="369332"/>
              </a:xfrm>
              <a:prstGeom prst="rect">
                <a:avLst/>
              </a:prstGeom>
              <a:noFill/>
            </p:spPr>
            <p:txBody>
              <a:bodyPr wrap="square" rtlCol="0">
                <a:spAutoFit/>
              </a:bodyPr>
              <a:lstStyle/>
              <a:p>
                <a:r>
                  <a:rPr lang="en-US" b="1" dirty="0">
                    <a:solidFill>
                      <a:srgbClr val="A6A6A6"/>
                    </a:solidFill>
                    <a:latin typeface="Tw Cen MT" panose="020B0602020104020603" pitchFamily="34" charset="0"/>
                  </a:rPr>
                  <a:t>More efficient</a:t>
                </a:r>
              </a:p>
            </p:txBody>
          </p:sp>
        </p:grpSp>
      </p:grpSp>
      <p:grpSp>
        <p:nvGrpSpPr>
          <p:cNvPr id="150" name="Group 149">
            <a:extLst>
              <a:ext uri="{FF2B5EF4-FFF2-40B4-BE49-F238E27FC236}">
                <a16:creationId xmlns:a16="http://schemas.microsoft.com/office/drawing/2014/main" id="{536CCE94-B039-46DE-B91D-1AFA51B12990}"/>
              </a:ext>
            </a:extLst>
          </p:cNvPr>
          <p:cNvGrpSpPr/>
          <p:nvPr/>
        </p:nvGrpSpPr>
        <p:grpSpPr>
          <a:xfrm>
            <a:off x="6763881" y="5684781"/>
            <a:ext cx="2862231" cy="986141"/>
            <a:chOff x="6777133" y="5711285"/>
            <a:chExt cx="2862231" cy="986141"/>
          </a:xfrm>
        </p:grpSpPr>
        <p:pic>
          <p:nvPicPr>
            <p:cNvPr id="142" name="Picture 141">
              <a:extLst>
                <a:ext uri="{FF2B5EF4-FFF2-40B4-BE49-F238E27FC236}">
                  <a16:creationId xmlns:a16="http://schemas.microsoft.com/office/drawing/2014/main" id="{C9C60603-0251-42F7-9B59-D7115FC6E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133" y="5853176"/>
              <a:ext cx="694184" cy="694184"/>
            </a:xfrm>
            <a:prstGeom prst="rect">
              <a:avLst/>
            </a:prstGeom>
          </p:spPr>
        </p:pic>
        <p:grpSp>
          <p:nvGrpSpPr>
            <p:cNvPr id="146" name="Group 145">
              <a:extLst>
                <a:ext uri="{FF2B5EF4-FFF2-40B4-BE49-F238E27FC236}">
                  <a16:creationId xmlns:a16="http://schemas.microsoft.com/office/drawing/2014/main" id="{5932E273-FF9E-4413-9D7C-5EC1AB305F6D}"/>
                </a:ext>
              </a:extLst>
            </p:cNvPr>
            <p:cNvGrpSpPr/>
            <p:nvPr/>
          </p:nvGrpSpPr>
          <p:grpSpPr>
            <a:xfrm>
              <a:off x="7513362" y="5711285"/>
              <a:ext cx="2126002" cy="986141"/>
              <a:chOff x="797382" y="5094741"/>
              <a:chExt cx="2126002" cy="986141"/>
            </a:xfrm>
          </p:grpSpPr>
          <p:sp>
            <p:nvSpPr>
              <p:cNvPr id="147" name="TextBox 146">
                <a:extLst>
                  <a:ext uri="{FF2B5EF4-FFF2-40B4-BE49-F238E27FC236}">
                    <a16:creationId xmlns:a16="http://schemas.microsoft.com/office/drawing/2014/main" id="{897BDCE7-9BC6-4AAA-8386-B20F5383212D}"/>
                  </a:ext>
                </a:extLst>
              </p:cNvPr>
              <p:cNvSpPr txBox="1"/>
              <p:nvPr/>
            </p:nvSpPr>
            <p:spPr>
              <a:xfrm>
                <a:off x="797382" y="5094741"/>
                <a:ext cx="1890338" cy="461665"/>
              </a:xfrm>
              <a:prstGeom prst="rect">
                <a:avLst/>
              </a:prstGeom>
              <a:noFill/>
            </p:spPr>
            <p:txBody>
              <a:bodyPr wrap="square" rtlCol="0">
                <a:spAutoFit/>
              </a:bodyPr>
              <a:lstStyle/>
              <a:p>
                <a:r>
                  <a:rPr lang="en-US" sz="2400" b="1" dirty="0">
                    <a:solidFill>
                      <a:srgbClr val="03A1A4"/>
                    </a:solidFill>
                    <a:latin typeface="Tw Cen MT" panose="020B0602020104020603" pitchFamily="34" charset="0"/>
                  </a:rPr>
                  <a:t>University 2</a:t>
                </a:r>
              </a:p>
            </p:txBody>
          </p:sp>
          <p:sp>
            <p:nvSpPr>
              <p:cNvPr id="148" name="TextBox 147">
                <a:extLst>
                  <a:ext uri="{FF2B5EF4-FFF2-40B4-BE49-F238E27FC236}">
                    <a16:creationId xmlns:a16="http://schemas.microsoft.com/office/drawing/2014/main" id="{348042A2-C2DA-41D3-939A-1AF61489FB85}"/>
                  </a:ext>
                </a:extLst>
              </p:cNvPr>
              <p:cNvSpPr txBox="1"/>
              <p:nvPr/>
            </p:nvSpPr>
            <p:spPr>
              <a:xfrm>
                <a:off x="800425" y="5434551"/>
                <a:ext cx="2122959" cy="646331"/>
              </a:xfrm>
              <a:prstGeom prst="rect">
                <a:avLst/>
              </a:prstGeom>
              <a:noFill/>
            </p:spPr>
            <p:txBody>
              <a:bodyPr wrap="square" rtlCol="0">
                <a:spAutoFit/>
              </a:bodyPr>
              <a:lstStyle/>
              <a:p>
                <a:r>
                  <a:rPr lang="en-US" b="1" dirty="0">
                    <a:solidFill>
                      <a:srgbClr val="A6A6A6"/>
                    </a:solidFill>
                    <a:latin typeface="Tw Cen MT" panose="020B0602020104020603" pitchFamily="34" charset="0"/>
                  </a:rPr>
                  <a:t>Costly and not efficient</a:t>
                </a:r>
              </a:p>
            </p:txBody>
          </p:sp>
        </p:grpSp>
      </p:grpSp>
    </p:spTree>
    <p:extLst>
      <p:ext uri="{BB962C8B-B14F-4D97-AF65-F5344CB8AC3E}">
        <p14:creationId xmlns:p14="http://schemas.microsoft.com/office/powerpoint/2010/main" val="3731445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p:cTn id="7" dur="250" fill="hold"/>
                                        <p:tgtEl>
                                          <p:spTgt spid="98"/>
                                        </p:tgtEl>
                                        <p:attrNameLst>
                                          <p:attrName>ppt_w</p:attrName>
                                        </p:attrNameLst>
                                      </p:cBhvr>
                                      <p:tavLst>
                                        <p:tav tm="0">
                                          <p:val>
                                            <p:fltVal val="0"/>
                                          </p:val>
                                        </p:tav>
                                        <p:tav tm="100000">
                                          <p:val>
                                            <p:strVal val="#ppt_w"/>
                                          </p:val>
                                        </p:tav>
                                      </p:tavLst>
                                    </p:anim>
                                    <p:anim calcmode="lin" valueType="num">
                                      <p:cBhvr>
                                        <p:cTn id="8" dur="250" fill="hold"/>
                                        <p:tgtEl>
                                          <p:spTgt spid="98"/>
                                        </p:tgtEl>
                                        <p:attrNameLst>
                                          <p:attrName>ppt_h</p:attrName>
                                        </p:attrNameLst>
                                      </p:cBhvr>
                                      <p:tavLst>
                                        <p:tav tm="0">
                                          <p:val>
                                            <p:fltVal val="0"/>
                                          </p:val>
                                        </p:tav>
                                        <p:tav tm="100000">
                                          <p:val>
                                            <p:strVal val="#ppt_h"/>
                                          </p:val>
                                        </p:tav>
                                      </p:tavLst>
                                    </p:anim>
                                    <p:animEffect transition="in" filter="fade">
                                      <p:cBhvr>
                                        <p:cTn id="9" dur="250"/>
                                        <p:tgtEl>
                                          <p:spTgt spid="98"/>
                                        </p:tgtEl>
                                      </p:cBhvr>
                                    </p:animEffect>
                                  </p:childTnLst>
                                </p:cTn>
                              </p:par>
                            </p:childTnLst>
                          </p:cTn>
                        </p:par>
                        <p:par>
                          <p:cTn id="10" fill="hold">
                            <p:stCondLst>
                              <p:cond delay="250"/>
                            </p:stCondLst>
                            <p:childTnLst>
                              <p:par>
                                <p:cTn id="11" presetID="22" presetClass="entr" presetSubtype="8"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750"/>
                            </p:stCondLst>
                            <p:childTnLst>
                              <p:par>
                                <p:cTn id="15" presetID="53" presetClass="entr" presetSubtype="16" fill="hold" grpId="0" nodeType="afterEffect">
                                  <p:stCondLst>
                                    <p:cond delay="0"/>
                                  </p:stCondLst>
                                  <p:childTnLst>
                                    <p:set>
                                      <p:cBhvr>
                                        <p:cTn id="16" dur="1" fill="hold">
                                          <p:stCondLst>
                                            <p:cond delay="0"/>
                                          </p:stCondLst>
                                        </p:cTn>
                                        <p:tgtEl>
                                          <p:spTgt spid="99"/>
                                        </p:tgtEl>
                                        <p:attrNameLst>
                                          <p:attrName>style.visibility</p:attrName>
                                        </p:attrNameLst>
                                      </p:cBhvr>
                                      <p:to>
                                        <p:strVal val="visible"/>
                                      </p:to>
                                    </p:set>
                                    <p:anim calcmode="lin" valueType="num">
                                      <p:cBhvr>
                                        <p:cTn id="17" dur="250" fill="hold"/>
                                        <p:tgtEl>
                                          <p:spTgt spid="99"/>
                                        </p:tgtEl>
                                        <p:attrNameLst>
                                          <p:attrName>ppt_w</p:attrName>
                                        </p:attrNameLst>
                                      </p:cBhvr>
                                      <p:tavLst>
                                        <p:tav tm="0">
                                          <p:val>
                                            <p:fltVal val="0"/>
                                          </p:val>
                                        </p:tav>
                                        <p:tav tm="100000">
                                          <p:val>
                                            <p:strVal val="#ppt_w"/>
                                          </p:val>
                                        </p:tav>
                                      </p:tavLst>
                                    </p:anim>
                                    <p:anim calcmode="lin" valueType="num">
                                      <p:cBhvr>
                                        <p:cTn id="18" dur="250" fill="hold"/>
                                        <p:tgtEl>
                                          <p:spTgt spid="99"/>
                                        </p:tgtEl>
                                        <p:attrNameLst>
                                          <p:attrName>ppt_h</p:attrName>
                                        </p:attrNameLst>
                                      </p:cBhvr>
                                      <p:tavLst>
                                        <p:tav tm="0">
                                          <p:val>
                                            <p:fltVal val="0"/>
                                          </p:val>
                                        </p:tav>
                                        <p:tav tm="100000">
                                          <p:val>
                                            <p:strVal val="#ppt_h"/>
                                          </p:val>
                                        </p:tav>
                                      </p:tavLst>
                                    </p:anim>
                                    <p:animEffect transition="in" filter="fade">
                                      <p:cBhvr>
                                        <p:cTn id="19" dur="250"/>
                                        <p:tgtEl>
                                          <p:spTgt spid="99"/>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101"/>
                                        </p:tgtEl>
                                        <p:attrNameLst>
                                          <p:attrName>style.visibility</p:attrName>
                                        </p:attrNameLst>
                                      </p:cBhvr>
                                      <p:to>
                                        <p:strVal val="visible"/>
                                      </p:to>
                                    </p:set>
                                    <p:anim calcmode="lin" valueType="num">
                                      <p:cBhvr>
                                        <p:cTn id="27" dur="250" fill="hold"/>
                                        <p:tgtEl>
                                          <p:spTgt spid="101"/>
                                        </p:tgtEl>
                                        <p:attrNameLst>
                                          <p:attrName>ppt_w</p:attrName>
                                        </p:attrNameLst>
                                      </p:cBhvr>
                                      <p:tavLst>
                                        <p:tav tm="0">
                                          <p:val>
                                            <p:fltVal val="0"/>
                                          </p:val>
                                        </p:tav>
                                        <p:tav tm="100000">
                                          <p:val>
                                            <p:strVal val="#ppt_w"/>
                                          </p:val>
                                        </p:tav>
                                      </p:tavLst>
                                    </p:anim>
                                    <p:anim calcmode="lin" valueType="num">
                                      <p:cBhvr>
                                        <p:cTn id="28" dur="250" fill="hold"/>
                                        <p:tgtEl>
                                          <p:spTgt spid="101"/>
                                        </p:tgtEl>
                                        <p:attrNameLst>
                                          <p:attrName>ppt_h</p:attrName>
                                        </p:attrNameLst>
                                      </p:cBhvr>
                                      <p:tavLst>
                                        <p:tav tm="0">
                                          <p:val>
                                            <p:fltVal val="0"/>
                                          </p:val>
                                        </p:tav>
                                        <p:tav tm="100000">
                                          <p:val>
                                            <p:strVal val="#ppt_h"/>
                                          </p:val>
                                        </p:tav>
                                      </p:tavLst>
                                    </p:anim>
                                    <p:animEffect transition="in" filter="fade">
                                      <p:cBhvr>
                                        <p:cTn id="29" dur="250"/>
                                        <p:tgtEl>
                                          <p:spTgt spid="101"/>
                                        </p:tgtEl>
                                      </p:cBhvr>
                                    </p:animEffect>
                                  </p:childTnLst>
                                </p:cTn>
                              </p:par>
                            </p:childTnLst>
                          </p:cTn>
                        </p:par>
                        <p:par>
                          <p:cTn id="30" fill="hold">
                            <p:stCondLst>
                              <p:cond delay="1750"/>
                            </p:stCondLst>
                            <p:childTnLst>
                              <p:par>
                                <p:cTn id="31" presetID="22" presetClass="entr" presetSubtype="8"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par>
                          <p:cTn id="34" fill="hold">
                            <p:stCondLst>
                              <p:cond delay="2250"/>
                            </p:stCondLst>
                            <p:childTnLst>
                              <p:par>
                                <p:cTn id="35" presetID="53" presetClass="entr" presetSubtype="16" fill="hold" grpId="0" nodeType="afterEffect">
                                  <p:stCondLst>
                                    <p:cond delay="0"/>
                                  </p:stCondLst>
                                  <p:childTnLst>
                                    <p:set>
                                      <p:cBhvr>
                                        <p:cTn id="36" dur="1" fill="hold">
                                          <p:stCondLst>
                                            <p:cond delay="0"/>
                                          </p:stCondLst>
                                        </p:cTn>
                                        <p:tgtEl>
                                          <p:spTgt spid="102"/>
                                        </p:tgtEl>
                                        <p:attrNameLst>
                                          <p:attrName>style.visibility</p:attrName>
                                        </p:attrNameLst>
                                      </p:cBhvr>
                                      <p:to>
                                        <p:strVal val="visible"/>
                                      </p:to>
                                    </p:set>
                                    <p:anim calcmode="lin" valueType="num">
                                      <p:cBhvr>
                                        <p:cTn id="37" dur="250" fill="hold"/>
                                        <p:tgtEl>
                                          <p:spTgt spid="102"/>
                                        </p:tgtEl>
                                        <p:attrNameLst>
                                          <p:attrName>ppt_w</p:attrName>
                                        </p:attrNameLst>
                                      </p:cBhvr>
                                      <p:tavLst>
                                        <p:tav tm="0">
                                          <p:val>
                                            <p:fltVal val="0"/>
                                          </p:val>
                                        </p:tav>
                                        <p:tav tm="100000">
                                          <p:val>
                                            <p:strVal val="#ppt_w"/>
                                          </p:val>
                                        </p:tav>
                                      </p:tavLst>
                                    </p:anim>
                                    <p:anim calcmode="lin" valueType="num">
                                      <p:cBhvr>
                                        <p:cTn id="38" dur="250" fill="hold"/>
                                        <p:tgtEl>
                                          <p:spTgt spid="102"/>
                                        </p:tgtEl>
                                        <p:attrNameLst>
                                          <p:attrName>ppt_h</p:attrName>
                                        </p:attrNameLst>
                                      </p:cBhvr>
                                      <p:tavLst>
                                        <p:tav tm="0">
                                          <p:val>
                                            <p:fltVal val="0"/>
                                          </p:val>
                                        </p:tav>
                                        <p:tav tm="100000">
                                          <p:val>
                                            <p:strVal val="#ppt_h"/>
                                          </p:val>
                                        </p:tav>
                                      </p:tavLst>
                                    </p:anim>
                                    <p:animEffect transition="in" filter="fade">
                                      <p:cBhvr>
                                        <p:cTn id="39" dur="250"/>
                                        <p:tgtEl>
                                          <p:spTgt spid="102"/>
                                        </p:tgtEl>
                                      </p:cBhvr>
                                    </p:animEffect>
                                  </p:childTnLst>
                                </p:cTn>
                              </p:par>
                            </p:childTnLst>
                          </p:cTn>
                        </p:par>
                        <p:par>
                          <p:cTn id="40" fill="hold">
                            <p:stCondLst>
                              <p:cond delay="2500"/>
                            </p:stCondLst>
                            <p:childTnLst>
                              <p:par>
                                <p:cTn id="41" presetID="22" presetClass="entr" presetSubtype="8"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left)">
                                      <p:cBhvr>
                                        <p:cTn id="43" dur="500"/>
                                        <p:tgtEl>
                                          <p:spTgt spid="40"/>
                                        </p:tgtEl>
                                      </p:cBhvr>
                                    </p:animEffect>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103"/>
                                        </p:tgtEl>
                                        <p:attrNameLst>
                                          <p:attrName>style.visibility</p:attrName>
                                        </p:attrNameLst>
                                      </p:cBhvr>
                                      <p:to>
                                        <p:strVal val="visible"/>
                                      </p:to>
                                    </p:set>
                                    <p:anim calcmode="lin" valueType="num">
                                      <p:cBhvr>
                                        <p:cTn id="47" dur="250" fill="hold"/>
                                        <p:tgtEl>
                                          <p:spTgt spid="103"/>
                                        </p:tgtEl>
                                        <p:attrNameLst>
                                          <p:attrName>ppt_w</p:attrName>
                                        </p:attrNameLst>
                                      </p:cBhvr>
                                      <p:tavLst>
                                        <p:tav tm="0">
                                          <p:val>
                                            <p:fltVal val="0"/>
                                          </p:val>
                                        </p:tav>
                                        <p:tav tm="100000">
                                          <p:val>
                                            <p:strVal val="#ppt_w"/>
                                          </p:val>
                                        </p:tav>
                                      </p:tavLst>
                                    </p:anim>
                                    <p:anim calcmode="lin" valueType="num">
                                      <p:cBhvr>
                                        <p:cTn id="48" dur="250" fill="hold"/>
                                        <p:tgtEl>
                                          <p:spTgt spid="103"/>
                                        </p:tgtEl>
                                        <p:attrNameLst>
                                          <p:attrName>ppt_h</p:attrName>
                                        </p:attrNameLst>
                                      </p:cBhvr>
                                      <p:tavLst>
                                        <p:tav tm="0">
                                          <p:val>
                                            <p:fltVal val="0"/>
                                          </p:val>
                                        </p:tav>
                                        <p:tav tm="100000">
                                          <p:val>
                                            <p:strVal val="#ppt_h"/>
                                          </p:val>
                                        </p:tav>
                                      </p:tavLst>
                                    </p:anim>
                                    <p:animEffect transition="in" filter="fade">
                                      <p:cBhvr>
                                        <p:cTn id="49" dur="250"/>
                                        <p:tgtEl>
                                          <p:spTgt spid="103"/>
                                        </p:tgtEl>
                                      </p:cBhvr>
                                    </p:animEffect>
                                  </p:childTnLst>
                                </p:cTn>
                              </p:par>
                            </p:childTnLst>
                          </p:cTn>
                        </p:par>
                        <p:par>
                          <p:cTn id="50" fill="hold">
                            <p:stCondLst>
                              <p:cond delay="3250"/>
                            </p:stCondLst>
                            <p:childTnLst>
                              <p:par>
                                <p:cTn id="51" presetID="22" presetClass="entr" presetSubtype="8"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ipe(left)">
                                      <p:cBhvr>
                                        <p:cTn id="53" dur="500"/>
                                        <p:tgtEl>
                                          <p:spTgt spid="43"/>
                                        </p:tgtEl>
                                      </p:cBhvr>
                                    </p:animEffect>
                                  </p:childTnLst>
                                </p:cTn>
                              </p:par>
                            </p:childTnLst>
                          </p:cTn>
                        </p:par>
                        <p:par>
                          <p:cTn id="54" fill="hold">
                            <p:stCondLst>
                              <p:cond delay="3750"/>
                            </p:stCondLst>
                            <p:childTnLst>
                              <p:par>
                                <p:cTn id="55" presetID="53" presetClass="entr" presetSubtype="16" fill="hold" grpId="0" nodeType="afterEffect">
                                  <p:stCondLst>
                                    <p:cond delay="0"/>
                                  </p:stCondLst>
                                  <p:childTnLst>
                                    <p:set>
                                      <p:cBhvr>
                                        <p:cTn id="56" dur="1" fill="hold">
                                          <p:stCondLst>
                                            <p:cond delay="0"/>
                                          </p:stCondLst>
                                        </p:cTn>
                                        <p:tgtEl>
                                          <p:spTgt spid="104"/>
                                        </p:tgtEl>
                                        <p:attrNameLst>
                                          <p:attrName>style.visibility</p:attrName>
                                        </p:attrNameLst>
                                      </p:cBhvr>
                                      <p:to>
                                        <p:strVal val="visible"/>
                                      </p:to>
                                    </p:set>
                                    <p:anim calcmode="lin" valueType="num">
                                      <p:cBhvr>
                                        <p:cTn id="57" dur="250" fill="hold"/>
                                        <p:tgtEl>
                                          <p:spTgt spid="104"/>
                                        </p:tgtEl>
                                        <p:attrNameLst>
                                          <p:attrName>ppt_w</p:attrName>
                                        </p:attrNameLst>
                                      </p:cBhvr>
                                      <p:tavLst>
                                        <p:tav tm="0">
                                          <p:val>
                                            <p:fltVal val="0"/>
                                          </p:val>
                                        </p:tav>
                                        <p:tav tm="100000">
                                          <p:val>
                                            <p:strVal val="#ppt_w"/>
                                          </p:val>
                                        </p:tav>
                                      </p:tavLst>
                                    </p:anim>
                                    <p:anim calcmode="lin" valueType="num">
                                      <p:cBhvr>
                                        <p:cTn id="58" dur="250" fill="hold"/>
                                        <p:tgtEl>
                                          <p:spTgt spid="104"/>
                                        </p:tgtEl>
                                        <p:attrNameLst>
                                          <p:attrName>ppt_h</p:attrName>
                                        </p:attrNameLst>
                                      </p:cBhvr>
                                      <p:tavLst>
                                        <p:tav tm="0">
                                          <p:val>
                                            <p:fltVal val="0"/>
                                          </p:val>
                                        </p:tav>
                                        <p:tav tm="100000">
                                          <p:val>
                                            <p:strVal val="#ppt_h"/>
                                          </p:val>
                                        </p:tav>
                                      </p:tavLst>
                                    </p:anim>
                                    <p:animEffect transition="in" filter="fade">
                                      <p:cBhvr>
                                        <p:cTn id="59" dur="250"/>
                                        <p:tgtEl>
                                          <p:spTgt spid="104"/>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left)">
                                      <p:cBhvr>
                                        <p:cTn id="63" dur="500"/>
                                        <p:tgtEl>
                                          <p:spTgt spid="46"/>
                                        </p:tgtEl>
                                      </p:cBhvr>
                                    </p:animEffect>
                                  </p:childTnLst>
                                </p:cTn>
                              </p:par>
                            </p:childTnLst>
                          </p:cTn>
                        </p:par>
                        <p:par>
                          <p:cTn id="64" fill="hold">
                            <p:stCondLst>
                              <p:cond delay="4500"/>
                            </p:stCondLst>
                            <p:childTnLst>
                              <p:par>
                                <p:cTn id="65" presetID="53" presetClass="entr" presetSubtype="16" fill="hold" grpId="0" nodeType="afterEffect">
                                  <p:stCondLst>
                                    <p:cond delay="0"/>
                                  </p:stCondLst>
                                  <p:childTnLst>
                                    <p:set>
                                      <p:cBhvr>
                                        <p:cTn id="66" dur="1" fill="hold">
                                          <p:stCondLst>
                                            <p:cond delay="0"/>
                                          </p:stCondLst>
                                        </p:cTn>
                                        <p:tgtEl>
                                          <p:spTgt spid="105"/>
                                        </p:tgtEl>
                                        <p:attrNameLst>
                                          <p:attrName>style.visibility</p:attrName>
                                        </p:attrNameLst>
                                      </p:cBhvr>
                                      <p:to>
                                        <p:strVal val="visible"/>
                                      </p:to>
                                    </p:set>
                                    <p:anim calcmode="lin" valueType="num">
                                      <p:cBhvr>
                                        <p:cTn id="67" dur="250" fill="hold"/>
                                        <p:tgtEl>
                                          <p:spTgt spid="105"/>
                                        </p:tgtEl>
                                        <p:attrNameLst>
                                          <p:attrName>ppt_w</p:attrName>
                                        </p:attrNameLst>
                                      </p:cBhvr>
                                      <p:tavLst>
                                        <p:tav tm="0">
                                          <p:val>
                                            <p:fltVal val="0"/>
                                          </p:val>
                                        </p:tav>
                                        <p:tav tm="100000">
                                          <p:val>
                                            <p:strVal val="#ppt_w"/>
                                          </p:val>
                                        </p:tav>
                                      </p:tavLst>
                                    </p:anim>
                                    <p:anim calcmode="lin" valueType="num">
                                      <p:cBhvr>
                                        <p:cTn id="68" dur="250" fill="hold"/>
                                        <p:tgtEl>
                                          <p:spTgt spid="105"/>
                                        </p:tgtEl>
                                        <p:attrNameLst>
                                          <p:attrName>ppt_h</p:attrName>
                                        </p:attrNameLst>
                                      </p:cBhvr>
                                      <p:tavLst>
                                        <p:tav tm="0">
                                          <p:val>
                                            <p:fltVal val="0"/>
                                          </p:val>
                                        </p:tav>
                                        <p:tav tm="100000">
                                          <p:val>
                                            <p:strVal val="#ppt_h"/>
                                          </p:val>
                                        </p:tav>
                                      </p:tavLst>
                                    </p:anim>
                                    <p:animEffect transition="in" filter="fade">
                                      <p:cBhvr>
                                        <p:cTn id="69" dur="250"/>
                                        <p:tgtEl>
                                          <p:spTgt spid="105"/>
                                        </p:tgtEl>
                                      </p:cBhvr>
                                    </p:animEffect>
                                  </p:childTnLst>
                                </p:cTn>
                              </p:par>
                            </p:childTnLst>
                          </p:cTn>
                        </p:par>
                        <p:par>
                          <p:cTn id="70" fill="hold">
                            <p:stCondLst>
                              <p:cond delay="4750"/>
                            </p:stCondLst>
                            <p:childTnLst>
                              <p:par>
                                <p:cTn id="71" presetID="53" presetClass="entr" presetSubtype="16" fill="hold" grpId="0" nodeType="after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p:cTn id="73" dur="250" fill="hold"/>
                                        <p:tgtEl>
                                          <p:spTgt spid="106"/>
                                        </p:tgtEl>
                                        <p:attrNameLst>
                                          <p:attrName>ppt_w</p:attrName>
                                        </p:attrNameLst>
                                      </p:cBhvr>
                                      <p:tavLst>
                                        <p:tav tm="0">
                                          <p:val>
                                            <p:fltVal val="0"/>
                                          </p:val>
                                        </p:tav>
                                        <p:tav tm="100000">
                                          <p:val>
                                            <p:strVal val="#ppt_w"/>
                                          </p:val>
                                        </p:tav>
                                      </p:tavLst>
                                    </p:anim>
                                    <p:anim calcmode="lin" valueType="num">
                                      <p:cBhvr>
                                        <p:cTn id="74" dur="250" fill="hold"/>
                                        <p:tgtEl>
                                          <p:spTgt spid="106"/>
                                        </p:tgtEl>
                                        <p:attrNameLst>
                                          <p:attrName>ppt_h</p:attrName>
                                        </p:attrNameLst>
                                      </p:cBhvr>
                                      <p:tavLst>
                                        <p:tav tm="0">
                                          <p:val>
                                            <p:fltVal val="0"/>
                                          </p:val>
                                        </p:tav>
                                        <p:tav tm="100000">
                                          <p:val>
                                            <p:strVal val="#ppt_h"/>
                                          </p:val>
                                        </p:tav>
                                      </p:tavLst>
                                    </p:anim>
                                    <p:animEffect transition="in" filter="fade">
                                      <p:cBhvr>
                                        <p:cTn id="75" dur="250"/>
                                        <p:tgtEl>
                                          <p:spTgt spid="106"/>
                                        </p:tgtEl>
                                      </p:cBhvr>
                                    </p:animEffect>
                                  </p:childTnLst>
                                </p:cTn>
                              </p:par>
                            </p:childTnLst>
                          </p:cTn>
                        </p:par>
                        <p:par>
                          <p:cTn id="76" fill="hold">
                            <p:stCondLst>
                              <p:cond delay="5000"/>
                            </p:stCondLst>
                            <p:childTnLst>
                              <p:par>
                                <p:cTn id="77" presetID="22" presetClass="entr" presetSubtype="8" fill="hold"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left)">
                                      <p:cBhvr>
                                        <p:cTn id="79" dur="500"/>
                                        <p:tgtEl>
                                          <p:spTgt spid="49"/>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107"/>
                                        </p:tgtEl>
                                        <p:attrNameLst>
                                          <p:attrName>style.visibility</p:attrName>
                                        </p:attrNameLst>
                                      </p:cBhvr>
                                      <p:to>
                                        <p:strVal val="visible"/>
                                      </p:to>
                                    </p:set>
                                    <p:anim calcmode="lin" valueType="num">
                                      <p:cBhvr>
                                        <p:cTn id="83" dur="250" fill="hold"/>
                                        <p:tgtEl>
                                          <p:spTgt spid="107"/>
                                        </p:tgtEl>
                                        <p:attrNameLst>
                                          <p:attrName>ppt_w</p:attrName>
                                        </p:attrNameLst>
                                      </p:cBhvr>
                                      <p:tavLst>
                                        <p:tav tm="0">
                                          <p:val>
                                            <p:fltVal val="0"/>
                                          </p:val>
                                        </p:tav>
                                        <p:tav tm="100000">
                                          <p:val>
                                            <p:strVal val="#ppt_w"/>
                                          </p:val>
                                        </p:tav>
                                      </p:tavLst>
                                    </p:anim>
                                    <p:anim calcmode="lin" valueType="num">
                                      <p:cBhvr>
                                        <p:cTn id="84" dur="250" fill="hold"/>
                                        <p:tgtEl>
                                          <p:spTgt spid="107"/>
                                        </p:tgtEl>
                                        <p:attrNameLst>
                                          <p:attrName>ppt_h</p:attrName>
                                        </p:attrNameLst>
                                      </p:cBhvr>
                                      <p:tavLst>
                                        <p:tav tm="0">
                                          <p:val>
                                            <p:fltVal val="0"/>
                                          </p:val>
                                        </p:tav>
                                        <p:tav tm="100000">
                                          <p:val>
                                            <p:strVal val="#ppt_h"/>
                                          </p:val>
                                        </p:tav>
                                      </p:tavLst>
                                    </p:anim>
                                    <p:animEffect transition="in" filter="fade">
                                      <p:cBhvr>
                                        <p:cTn id="85" dur="250"/>
                                        <p:tgtEl>
                                          <p:spTgt spid="107"/>
                                        </p:tgtEl>
                                      </p:cBhvr>
                                    </p:animEffect>
                                  </p:childTnLst>
                                </p:cTn>
                              </p:par>
                            </p:childTnLst>
                          </p:cTn>
                        </p:par>
                        <p:par>
                          <p:cTn id="86" fill="hold">
                            <p:stCondLst>
                              <p:cond delay="5750"/>
                            </p:stCondLst>
                            <p:childTnLst>
                              <p:par>
                                <p:cTn id="87" presetID="22" presetClass="entr" presetSubtype="8" fill="hold" nodeType="after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wipe(left)">
                                      <p:cBhvr>
                                        <p:cTn id="89" dur="500"/>
                                        <p:tgtEl>
                                          <p:spTgt spid="52"/>
                                        </p:tgtEl>
                                      </p:cBhvr>
                                    </p:animEffect>
                                  </p:childTnLst>
                                </p:cTn>
                              </p:par>
                            </p:childTnLst>
                          </p:cTn>
                        </p:par>
                        <p:par>
                          <p:cTn id="90" fill="hold">
                            <p:stCondLst>
                              <p:cond delay="6250"/>
                            </p:stCondLst>
                            <p:childTnLst>
                              <p:par>
                                <p:cTn id="91" presetID="53" presetClass="entr" presetSubtype="16" fill="hold" grpId="0" nodeType="afterEffect">
                                  <p:stCondLst>
                                    <p:cond delay="0"/>
                                  </p:stCondLst>
                                  <p:childTnLst>
                                    <p:set>
                                      <p:cBhvr>
                                        <p:cTn id="92" dur="1" fill="hold">
                                          <p:stCondLst>
                                            <p:cond delay="0"/>
                                          </p:stCondLst>
                                        </p:cTn>
                                        <p:tgtEl>
                                          <p:spTgt spid="108"/>
                                        </p:tgtEl>
                                        <p:attrNameLst>
                                          <p:attrName>style.visibility</p:attrName>
                                        </p:attrNameLst>
                                      </p:cBhvr>
                                      <p:to>
                                        <p:strVal val="visible"/>
                                      </p:to>
                                    </p:set>
                                    <p:anim calcmode="lin" valueType="num">
                                      <p:cBhvr>
                                        <p:cTn id="93" dur="250" fill="hold"/>
                                        <p:tgtEl>
                                          <p:spTgt spid="108"/>
                                        </p:tgtEl>
                                        <p:attrNameLst>
                                          <p:attrName>ppt_w</p:attrName>
                                        </p:attrNameLst>
                                      </p:cBhvr>
                                      <p:tavLst>
                                        <p:tav tm="0">
                                          <p:val>
                                            <p:fltVal val="0"/>
                                          </p:val>
                                        </p:tav>
                                        <p:tav tm="100000">
                                          <p:val>
                                            <p:strVal val="#ppt_w"/>
                                          </p:val>
                                        </p:tav>
                                      </p:tavLst>
                                    </p:anim>
                                    <p:anim calcmode="lin" valueType="num">
                                      <p:cBhvr>
                                        <p:cTn id="94" dur="250" fill="hold"/>
                                        <p:tgtEl>
                                          <p:spTgt spid="108"/>
                                        </p:tgtEl>
                                        <p:attrNameLst>
                                          <p:attrName>ppt_h</p:attrName>
                                        </p:attrNameLst>
                                      </p:cBhvr>
                                      <p:tavLst>
                                        <p:tav tm="0">
                                          <p:val>
                                            <p:fltVal val="0"/>
                                          </p:val>
                                        </p:tav>
                                        <p:tav tm="100000">
                                          <p:val>
                                            <p:strVal val="#ppt_h"/>
                                          </p:val>
                                        </p:tav>
                                      </p:tavLst>
                                    </p:anim>
                                    <p:animEffect transition="in" filter="fade">
                                      <p:cBhvr>
                                        <p:cTn id="95" dur="250"/>
                                        <p:tgtEl>
                                          <p:spTgt spid="108"/>
                                        </p:tgtEl>
                                      </p:cBhvr>
                                    </p:animEffect>
                                  </p:childTnLst>
                                </p:cTn>
                              </p:par>
                            </p:childTnLst>
                          </p:cTn>
                        </p:par>
                        <p:par>
                          <p:cTn id="96" fill="hold">
                            <p:stCondLst>
                              <p:cond delay="6500"/>
                            </p:stCondLst>
                            <p:childTnLst>
                              <p:par>
                                <p:cTn id="97" presetID="22" presetClass="entr" presetSubtype="8" fill="hold"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wipe(left)">
                                      <p:cBhvr>
                                        <p:cTn id="99" dur="500"/>
                                        <p:tgtEl>
                                          <p:spTgt spid="55"/>
                                        </p:tgtEl>
                                      </p:cBhvr>
                                    </p:animEffect>
                                  </p:childTnLst>
                                </p:cTn>
                              </p:par>
                            </p:childTnLst>
                          </p:cTn>
                        </p:par>
                        <p:par>
                          <p:cTn id="100" fill="hold">
                            <p:stCondLst>
                              <p:cond delay="7000"/>
                            </p:stCondLst>
                            <p:childTnLst>
                              <p:par>
                                <p:cTn id="101" presetID="53" presetClass="entr" presetSubtype="16" fill="hold" grpId="0" nodeType="afterEffect">
                                  <p:stCondLst>
                                    <p:cond delay="0"/>
                                  </p:stCondLst>
                                  <p:childTnLst>
                                    <p:set>
                                      <p:cBhvr>
                                        <p:cTn id="102" dur="1" fill="hold">
                                          <p:stCondLst>
                                            <p:cond delay="0"/>
                                          </p:stCondLst>
                                        </p:cTn>
                                        <p:tgtEl>
                                          <p:spTgt spid="109"/>
                                        </p:tgtEl>
                                        <p:attrNameLst>
                                          <p:attrName>style.visibility</p:attrName>
                                        </p:attrNameLst>
                                      </p:cBhvr>
                                      <p:to>
                                        <p:strVal val="visible"/>
                                      </p:to>
                                    </p:set>
                                    <p:anim calcmode="lin" valueType="num">
                                      <p:cBhvr>
                                        <p:cTn id="103" dur="250" fill="hold"/>
                                        <p:tgtEl>
                                          <p:spTgt spid="109"/>
                                        </p:tgtEl>
                                        <p:attrNameLst>
                                          <p:attrName>ppt_w</p:attrName>
                                        </p:attrNameLst>
                                      </p:cBhvr>
                                      <p:tavLst>
                                        <p:tav tm="0">
                                          <p:val>
                                            <p:fltVal val="0"/>
                                          </p:val>
                                        </p:tav>
                                        <p:tav tm="100000">
                                          <p:val>
                                            <p:strVal val="#ppt_w"/>
                                          </p:val>
                                        </p:tav>
                                      </p:tavLst>
                                    </p:anim>
                                    <p:anim calcmode="lin" valueType="num">
                                      <p:cBhvr>
                                        <p:cTn id="104" dur="250" fill="hold"/>
                                        <p:tgtEl>
                                          <p:spTgt spid="109"/>
                                        </p:tgtEl>
                                        <p:attrNameLst>
                                          <p:attrName>ppt_h</p:attrName>
                                        </p:attrNameLst>
                                      </p:cBhvr>
                                      <p:tavLst>
                                        <p:tav tm="0">
                                          <p:val>
                                            <p:fltVal val="0"/>
                                          </p:val>
                                        </p:tav>
                                        <p:tav tm="100000">
                                          <p:val>
                                            <p:strVal val="#ppt_h"/>
                                          </p:val>
                                        </p:tav>
                                      </p:tavLst>
                                    </p:anim>
                                    <p:animEffect transition="in" filter="fade">
                                      <p:cBhvr>
                                        <p:cTn id="105" dur="250"/>
                                        <p:tgtEl>
                                          <p:spTgt spid="109"/>
                                        </p:tgtEl>
                                      </p:cBhvr>
                                    </p:animEffect>
                                  </p:childTnLst>
                                </p:cTn>
                              </p:par>
                            </p:childTnLst>
                          </p:cTn>
                        </p:par>
                        <p:par>
                          <p:cTn id="106" fill="hold">
                            <p:stCondLst>
                              <p:cond delay="7250"/>
                            </p:stCondLst>
                            <p:childTnLst>
                              <p:par>
                                <p:cTn id="107" presetID="22" presetClass="entr" presetSubtype="8" fill="hold" nodeType="after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wipe(left)">
                                      <p:cBhvr>
                                        <p:cTn id="109" dur="500"/>
                                        <p:tgtEl>
                                          <p:spTgt spid="58"/>
                                        </p:tgtEl>
                                      </p:cBhvr>
                                    </p:animEffect>
                                  </p:childTnLst>
                                </p:cTn>
                              </p:par>
                            </p:childTnLst>
                          </p:cTn>
                        </p:par>
                        <p:par>
                          <p:cTn id="110" fill="hold">
                            <p:stCondLst>
                              <p:cond delay="7750"/>
                            </p:stCondLst>
                            <p:childTnLst>
                              <p:par>
                                <p:cTn id="111" presetID="53" presetClass="entr" presetSubtype="16" fill="hold" grpId="0" nodeType="afterEffect">
                                  <p:stCondLst>
                                    <p:cond delay="0"/>
                                  </p:stCondLst>
                                  <p:childTnLst>
                                    <p:set>
                                      <p:cBhvr>
                                        <p:cTn id="112" dur="1" fill="hold">
                                          <p:stCondLst>
                                            <p:cond delay="0"/>
                                          </p:stCondLst>
                                        </p:cTn>
                                        <p:tgtEl>
                                          <p:spTgt spid="110"/>
                                        </p:tgtEl>
                                        <p:attrNameLst>
                                          <p:attrName>style.visibility</p:attrName>
                                        </p:attrNameLst>
                                      </p:cBhvr>
                                      <p:to>
                                        <p:strVal val="visible"/>
                                      </p:to>
                                    </p:set>
                                    <p:anim calcmode="lin" valueType="num">
                                      <p:cBhvr>
                                        <p:cTn id="113" dur="250" fill="hold"/>
                                        <p:tgtEl>
                                          <p:spTgt spid="110"/>
                                        </p:tgtEl>
                                        <p:attrNameLst>
                                          <p:attrName>ppt_w</p:attrName>
                                        </p:attrNameLst>
                                      </p:cBhvr>
                                      <p:tavLst>
                                        <p:tav tm="0">
                                          <p:val>
                                            <p:fltVal val="0"/>
                                          </p:val>
                                        </p:tav>
                                        <p:tav tm="100000">
                                          <p:val>
                                            <p:strVal val="#ppt_w"/>
                                          </p:val>
                                        </p:tav>
                                      </p:tavLst>
                                    </p:anim>
                                    <p:anim calcmode="lin" valueType="num">
                                      <p:cBhvr>
                                        <p:cTn id="114" dur="250" fill="hold"/>
                                        <p:tgtEl>
                                          <p:spTgt spid="110"/>
                                        </p:tgtEl>
                                        <p:attrNameLst>
                                          <p:attrName>ppt_h</p:attrName>
                                        </p:attrNameLst>
                                      </p:cBhvr>
                                      <p:tavLst>
                                        <p:tav tm="0">
                                          <p:val>
                                            <p:fltVal val="0"/>
                                          </p:val>
                                        </p:tav>
                                        <p:tav tm="100000">
                                          <p:val>
                                            <p:strVal val="#ppt_h"/>
                                          </p:val>
                                        </p:tav>
                                      </p:tavLst>
                                    </p:anim>
                                    <p:animEffect transition="in" filter="fade">
                                      <p:cBhvr>
                                        <p:cTn id="115" dur="250"/>
                                        <p:tgtEl>
                                          <p:spTgt spid="110"/>
                                        </p:tgtEl>
                                      </p:cBhvr>
                                    </p:animEffect>
                                  </p:childTnLst>
                                </p:cTn>
                              </p:par>
                            </p:childTnLst>
                          </p:cTn>
                        </p:par>
                        <p:par>
                          <p:cTn id="116" fill="hold">
                            <p:stCondLst>
                              <p:cond delay="8000"/>
                            </p:stCondLst>
                            <p:childTnLst>
                              <p:par>
                                <p:cTn id="117" presetID="22" presetClass="entr" presetSubtype="8" fill="hold" nodeType="after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wipe(left)">
                                      <p:cBhvr>
                                        <p:cTn id="119" dur="500"/>
                                        <p:tgtEl>
                                          <p:spTgt spid="61"/>
                                        </p:tgtEl>
                                      </p:cBhvr>
                                    </p:animEffect>
                                  </p:childTnLst>
                                </p:cTn>
                              </p:par>
                            </p:childTnLst>
                          </p:cTn>
                        </p:par>
                        <p:par>
                          <p:cTn id="120" fill="hold">
                            <p:stCondLst>
                              <p:cond delay="8500"/>
                            </p:stCondLst>
                            <p:childTnLst>
                              <p:par>
                                <p:cTn id="121" presetID="53" presetClass="entr" presetSubtype="16" fill="hold" grpId="0" nodeType="afterEffect">
                                  <p:stCondLst>
                                    <p:cond delay="0"/>
                                  </p:stCondLst>
                                  <p:childTnLst>
                                    <p:set>
                                      <p:cBhvr>
                                        <p:cTn id="122" dur="1" fill="hold">
                                          <p:stCondLst>
                                            <p:cond delay="0"/>
                                          </p:stCondLst>
                                        </p:cTn>
                                        <p:tgtEl>
                                          <p:spTgt spid="111"/>
                                        </p:tgtEl>
                                        <p:attrNameLst>
                                          <p:attrName>style.visibility</p:attrName>
                                        </p:attrNameLst>
                                      </p:cBhvr>
                                      <p:to>
                                        <p:strVal val="visible"/>
                                      </p:to>
                                    </p:set>
                                    <p:anim calcmode="lin" valueType="num">
                                      <p:cBhvr>
                                        <p:cTn id="123" dur="250" fill="hold"/>
                                        <p:tgtEl>
                                          <p:spTgt spid="111"/>
                                        </p:tgtEl>
                                        <p:attrNameLst>
                                          <p:attrName>ppt_w</p:attrName>
                                        </p:attrNameLst>
                                      </p:cBhvr>
                                      <p:tavLst>
                                        <p:tav tm="0">
                                          <p:val>
                                            <p:fltVal val="0"/>
                                          </p:val>
                                        </p:tav>
                                        <p:tav tm="100000">
                                          <p:val>
                                            <p:strVal val="#ppt_w"/>
                                          </p:val>
                                        </p:tav>
                                      </p:tavLst>
                                    </p:anim>
                                    <p:anim calcmode="lin" valueType="num">
                                      <p:cBhvr>
                                        <p:cTn id="124" dur="250" fill="hold"/>
                                        <p:tgtEl>
                                          <p:spTgt spid="111"/>
                                        </p:tgtEl>
                                        <p:attrNameLst>
                                          <p:attrName>ppt_h</p:attrName>
                                        </p:attrNameLst>
                                      </p:cBhvr>
                                      <p:tavLst>
                                        <p:tav tm="0">
                                          <p:val>
                                            <p:fltVal val="0"/>
                                          </p:val>
                                        </p:tav>
                                        <p:tav tm="100000">
                                          <p:val>
                                            <p:strVal val="#ppt_h"/>
                                          </p:val>
                                        </p:tav>
                                      </p:tavLst>
                                    </p:anim>
                                    <p:animEffect transition="in" filter="fade">
                                      <p:cBhvr>
                                        <p:cTn id="125" dur="250"/>
                                        <p:tgtEl>
                                          <p:spTgt spid="111"/>
                                        </p:tgtEl>
                                      </p:cBhvr>
                                    </p:animEffect>
                                  </p:childTnLst>
                                </p:cTn>
                              </p:par>
                            </p:childTnLst>
                          </p:cTn>
                        </p:par>
                        <p:par>
                          <p:cTn id="126" fill="hold">
                            <p:stCondLst>
                              <p:cond delay="8750"/>
                            </p:stCondLst>
                            <p:childTnLst>
                              <p:par>
                                <p:cTn id="127" presetID="22" presetClass="entr" presetSubtype="8" fill="hold" nodeType="afterEffect">
                                  <p:stCondLst>
                                    <p:cond delay="0"/>
                                  </p:stCondLst>
                                  <p:childTnLst>
                                    <p:set>
                                      <p:cBhvr>
                                        <p:cTn id="128" dur="1" fill="hold">
                                          <p:stCondLst>
                                            <p:cond delay="0"/>
                                          </p:stCondLst>
                                        </p:cTn>
                                        <p:tgtEl>
                                          <p:spTgt spid="64"/>
                                        </p:tgtEl>
                                        <p:attrNameLst>
                                          <p:attrName>style.visibility</p:attrName>
                                        </p:attrNameLst>
                                      </p:cBhvr>
                                      <p:to>
                                        <p:strVal val="visible"/>
                                      </p:to>
                                    </p:set>
                                    <p:animEffect transition="in" filter="wipe(left)">
                                      <p:cBhvr>
                                        <p:cTn id="129" dur="500"/>
                                        <p:tgtEl>
                                          <p:spTgt spid="64"/>
                                        </p:tgtEl>
                                      </p:cBhvr>
                                    </p:animEffect>
                                  </p:childTnLst>
                                </p:cTn>
                              </p:par>
                            </p:childTnLst>
                          </p:cTn>
                        </p:par>
                        <p:par>
                          <p:cTn id="130" fill="hold">
                            <p:stCondLst>
                              <p:cond delay="9250"/>
                            </p:stCondLst>
                            <p:childTnLst>
                              <p:par>
                                <p:cTn id="131" presetID="53" presetClass="entr" presetSubtype="16" fill="hold" grpId="0" nodeType="afterEffect">
                                  <p:stCondLst>
                                    <p:cond delay="0"/>
                                  </p:stCondLst>
                                  <p:childTnLst>
                                    <p:set>
                                      <p:cBhvr>
                                        <p:cTn id="132" dur="1" fill="hold">
                                          <p:stCondLst>
                                            <p:cond delay="0"/>
                                          </p:stCondLst>
                                        </p:cTn>
                                        <p:tgtEl>
                                          <p:spTgt spid="112"/>
                                        </p:tgtEl>
                                        <p:attrNameLst>
                                          <p:attrName>style.visibility</p:attrName>
                                        </p:attrNameLst>
                                      </p:cBhvr>
                                      <p:to>
                                        <p:strVal val="visible"/>
                                      </p:to>
                                    </p:set>
                                    <p:anim calcmode="lin" valueType="num">
                                      <p:cBhvr>
                                        <p:cTn id="133" dur="250" fill="hold"/>
                                        <p:tgtEl>
                                          <p:spTgt spid="112"/>
                                        </p:tgtEl>
                                        <p:attrNameLst>
                                          <p:attrName>ppt_w</p:attrName>
                                        </p:attrNameLst>
                                      </p:cBhvr>
                                      <p:tavLst>
                                        <p:tav tm="0">
                                          <p:val>
                                            <p:fltVal val="0"/>
                                          </p:val>
                                        </p:tav>
                                        <p:tav tm="100000">
                                          <p:val>
                                            <p:strVal val="#ppt_w"/>
                                          </p:val>
                                        </p:tav>
                                      </p:tavLst>
                                    </p:anim>
                                    <p:anim calcmode="lin" valueType="num">
                                      <p:cBhvr>
                                        <p:cTn id="134" dur="250" fill="hold"/>
                                        <p:tgtEl>
                                          <p:spTgt spid="112"/>
                                        </p:tgtEl>
                                        <p:attrNameLst>
                                          <p:attrName>ppt_h</p:attrName>
                                        </p:attrNameLst>
                                      </p:cBhvr>
                                      <p:tavLst>
                                        <p:tav tm="0">
                                          <p:val>
                                            <p:fltVal val="0"/>
                                          </p:val>
                                        </p:tav>
                                        <p:tav tm="100000">
                                          <p:val>
                                            <p:strVal val="#ppt_h"/>
                                          </p:val>
                                        </p:tav>
                                      </p:tavLst>
                                    </p:anim>
                                    <p:animEffect transition="in" filter="fade">
                                      <p:cBhvr>
                                        <p:cTn id="135" dur="250"/>
                                        <p:tgtEl>
                                          <p:spTgt spid="112"/>
                                        </p:tgtEl>
                                      </p:cBhvr>
                                    </p:animEffect>
                                  </p:childTnLst>
                                </p:cTn>
                              </p:par>
                            </p:childTnLst>
                          </p:cTn>
                        </p:par>
                        <p:par>
                          <p:cTn id="136" fill="hold">
                            <p:stCondLst>
                              <p:cond delay="9500"/>
                            </p:stCondLst>
                            <p:childTnLst>
                              <p:par>
                                <p:cTn id="137" presetID="42" presetClass="entr" presetSubtype="0" fill="hold" nodeType="afterEffect">
                                  <p:stCondLst>
                                    <p:cond delay="0"/>
                                  </p:stCondLst>
                                  <p:childTnLst>
                                    <p:set>
                                      <p:cBhvr>
                                        <p:cTn id="138" dur="1" fill="hold">
                                          <p:stCondLst>
                                            <p:cond delay="0"/>
                                          </p:stCondLst>
                                        </p:cTn>
                                        <p:tgtEl>
                                          <p:spTgt spid="122"/>
                                        </p:tgtEl>
                                        <p:attrNameLst>
                                          <p:attrName>style.visibility</p:attrName>
                                        </p:attrNameLst>
                                      </p:cBhvr>
                                      <p:to>
                                        <p:strVal val="visible"/>
                                      </p:to>
                                    </p:set>
                                    <p:animEffect transition="in" filter="fade">
                                      <p:cBhvr>
                                        <p:cTn id="139" dur="500"/>
                                        <p:tgtEl>
                                          <p:spTgt spid="122"/>
                                        </p:tgtEl>
                                      </p:cBhvr>
                                    </p:animEffect>
                                    <p:anim calcmode="lin" valueType="num">
                                      <p:cBhvr>
                                        <p:cTn id="140" dur="500" fill="hold"/>
                                        <p:tgtEl>
                                          <p:spTgt spid="122"/>
                                        </p:tgtEl>
                                        <p:attrNameLst>
                                          <p:attrName>ppt_x</p:attrName>
                                        </p:attrNameLst>
                                      </p:cBhvr>
                                      <p:tavLst>
                                        <p:tav tm="0">
                                          <p:val>
                                            <p:strVal val="#ppt_x"/>
                                          </p:val>
                                        </p:tav>
                                        <p:tav tm="100000">
                                          <p:val>
                                            <p:strVal val="#ppt_x"/>
                                          </p:val>
                                        </p:tav>
                                      </p:tavLst>
                                    </p:anim>
                                    <p:anim calcmode="lin" valueType="num">
                                      <p:cBhvr>
                                        <p:cTn id="141" dur="500" fill="hold"/>
                                        <p:tgtEl>
                                          <p:spTgt spid="122"/>
                                        </p:tgtEl>
                                        <p:attrNameLst>
                                          <p:attrName>ppt_y</p:attrName>
                                        </p:attrNameLst>
                                      </p:cBhvr>
                                      <p:tavLst>
                                        <p:tav tm="0">
                                          <p:val>
                                            <p:strVal val="#ppt_y+.1"/>
                                          </p:val>
                                        </p:tav>
                                        <p:tav tm="100000">
                                          <p:val>
                                            <p:strVal val="#ppt_y"/>
                                          </p:val>
                                        </p:tav>
                                      </p:tavLst>
                                    </p:anim>
                                  </p:childTnLst>
                                </p:cTn>
                              </p:par>
                            </p:childTnLst>
                          </p:cTn>
                        </p:par>
                        <p:par>
                          <p:cTn id="142" fill="hold">
                            <p:stCondLst>
                              <p:cond delay="10000"/>
                            </p:stCondLst>
                            <p:childTnLst>
                              <p:par>
                                <p:cTn id="143" presetID="42" presetClass="entr" presetSubtype="0" fill="hold" nodeType="afterEffect">
                                  <p:stCondLst>
                                    <p:cond delay="0"/>
                                  </p:stCondLst>
                                  <p:childTnLst>
                                    <p:set>
                                      <p:cBhvr>
                                        <p:cTn id="144" dur="1" fill="hold">
                                          <p:stCondLst>
                                            <p:cond delay="0"/>
                                          </p:stCondLst>
                                        </p:cTn>
                                        <p:tgtEl>
                                          <p:spTgt spid="123"/>
                                        </p:tgtEl>
                                        <p:attrNameLst>
                                          <p:attrName>style.visibility</p:attrName>
                                        </p:attrNameLst>
                                      </p:cBhvr>
                                      <p:to>
                                        <p:strVal val="visible"/>
                                      </p:to>
                                    </p:set>
                                    <p:animEffect transition="in" filter="fade">
                                      <p:cBhvr>
                                        <p:cTn id="145" dur="500"/>
                                        <p:tgtEl>
                                          <p:spTgt spid="123"/>
                                        </p:tgtEl>
                                      </p:cBhvr>
                                    </p:animEffect>
                                    <p:anim calcmode="lin" valueType="num">
                                      <p:cBhvr>
                                        <p:cTn id="146" dur="500" fill="hold"/>
                                        <p:tgtEl>
                                          <p:spTgt spid="123"/>
                                        </p:tgtEl>
                                        <p:attrNameLst>
                                          <p:attrName>ppt_x</p:attrName>
                                        </p:attrNameLst>
                                      </p:cBhvr>
                                      <p:tavLst>
                                        <p:tav tm="0">
                                          <p:val>
                                            <p:strVal val="#ppt_x"/>
                                          </p:val>
                                        </p:tav>
                                        <p:tav tm="100000">
                                          <p:val>
                                            <p:strVal val="#ppt_x"/>
                                          </p:val>
                                        </p:tav>
                                      </p:tavLst>
                                    </p:anim>
                                    <p:anim calcmode="lin" valueType="num">
                                      <p:cBhvr>
                                        <p:cTn id="147" dur="500" fill="hold"/>
                                        <p:tgtEl>
                                          <p:spTgt spid="123"/>
                                        </p:tgtEl>
                                        <p:attrNameLst>
                                          <p:attrName>ppt_y</p:attrName>
                                        </p:attrNameLst>
                                      </p:cBhvr>
                                      <p:tavLst>
                                        <p:tav tm="0">
                                          <p:val>
                                            <p:strVal val="#ppt_y+.1"/>
                                          </p:val>
                                        </p:tav>
                                        <p:tav tm="100000">
                                          <p:val>
                                            <p:strVal val="#ppt_y"/>
                                          </p:val>
                                        </p:tav>
                                      </p:tavLst>
                                    </p:anim>
                                  </p:childTnLst>
                                </p:cTn>
                              </p:par>
                            </p:childTnLst>
                          </p:cTn>
                        </p:par>
                        <p:par>
                          <p:cTn id="148" fill="hold">
                            <p:stCondLst>
                              <p:cond delay="10500"/>
                            </p:stCondLst>
                            <p:childTnLst>
                              <p:par>
                                <p:cTn id="149" presetID="42" presetClass="entr" presetSubtype="0" fill="hold" nodeType="afterEffect">
                                  <p:stCondLst>
                                    <p:cond delay="0"/>
                                  </p:stCondLst>
                                  <p:childTnLst>
                                    <p:set>
                                      <p:cBhvr>
                                        <p:cTn id="150" dur="1" fill="hold">
                                          <p:stCondLst>
                                            <p:cond delay="0"/>
                                          </p:stCondLst>
                                        </p:cTn>
                                        <p:tgtEl>
                                          <p:spTgt spid="126"/>
                                        </p:tgtEl>
                                        <p:attrNameLst>
                                          <p:attrName>style.visibility</p:attrName>
                                        </p:attrNameLst>
                                      </p:cBhvr>
                                      <p:to>
                                        <p:strVal val="visible"/>
                                      </p:to>
                                    </p:set>
                                    <p:animEffect transition="in" filter="fade">
                                      <p:cBhvr>
                                        <p:cTn id="151" dur="500"/>
                                        <p:tgtEl>
                                          <p:spTgt spid="126"/>
                                        </p:tgtEl>
                                      </p:cBhvr>
                                    </p:animEffect>
                                    <p:anim calcmode="lin" valueType="num">
                                      <p:cBhvr>
                                        <p:cTn id="152" dur="500" fill="hold"/>
                                        <p:tgtEl>
                                          <p:spTgt spid="126"/>
                                        </p:tgtEl>
                                        <p:attrNameLst>
                                          <p:attrName>ppt_x</p:attrName>
                                        </p:attrNameLst>
                                      </p:cBhvr>
                                      <p:tavLst>
                                        <p:tav tm="0">
                                          <p:val>
                                            <p:strVal val="#ppt_x"/>
                                          </p:val>
                                        </p:tav>
                                        <p:tav tm="100000">
                                          <p:val>
                                            <p:strVal val="#ppt_x"/>
                                          </p:val>
                                        </p:tav>
                                      </p:tavLst>
                                    </p:anim>
                                    <p:anim calcmode="lin" valueType="num">
                                      <p:cBhvr>
                                        <p:cTn id="153" dur="500" fill="hold"/>
                                        <p:tgtEl>
                                          <p:spTgt spid="126"/>
                                        </p:tgtEl>
                                        <p:attrNameLst>
                                          <p:attrName>ppt_y</p:attrName>
                                        </p:attrNameLst>
                                      </p:cBhvr>
                                      <p:tavLst>
                                        <p:tav tm="0">
                                          <p:val>
                                            <p:strVal val="#ppt_y+.1"/>
                                          </p:val>
                                        </p:tav>
                                        <p:tav tm="100000">
                                          <p:val>
                                            <p:strVal val="#ppt_y"/>
                                          </p:val>
                                        </p:tav>
                                      </p:tavLst>
                                    </p:anim>
                                  </p:childTnLst>
                                </p:cTn>
                              </p:par>
                            </p:childTnLst>
                          </p:cTn>
                        </p:par>
                        <p:par>
                          <p:cTn id="154" fill="hold">
                            <p:stCondLst>
                              <p:cond delay="11000"/>
                            </p:stCondLst>
                            <p:childTnLst>
                              <p:par>
                                <p:cTn id="155" presetID="42" presetClass="entr" presetSubtype="0" fill="hold" nodeType="afterEffect">
                                  <p:stCondLst>
                                    <p:cond delay="0"/>
                                  </p:stCondLst>
                                  <p:childTnLst>
                                    <p:set>
                                      <p:cBhvr>
                                        <p:cTn id="156" dur="1" fill="hold">
                                          <p:stCondLst>
                                            <p:cond delay="0"/>
                                          </p:stCondLst>
                                        </p:cTn>
                                        <p:tgtEl>
                                          <p:spTgt spid="129"/>
                                        </p:tgtEl>
                                        <p:attrNameLst>
                                          <p:attrName>style.visibility</p:attrName>
                                        </p:attrNameLst>
                                      </p:cBhvr>
                                      <p:to>
                                        <p:strVal val="visible"/>
                                      </p:to>
                                    </p:set>
                                    <p:animEffect transition="in" filter="fade">
                                      <p:cBhvr>
                                        <p:cTn id="157" dur="500"/>
                                        <p:tgtEl>
                                          <p:spTgt spid="129"/>
                                        </p:tgtEl>
                                      </p:cBhvr>
                                    </p:animEffect>
                                    <p:anim calcmode="lin" valueType="num">
                                      <p:cBhvr>
                                        <p:cTn id="158" dur="500" fill="hold"/>
                                        <p:tgtEl>
                                          <p:spTgt spid="129"/>
                                        </p:tgtEl>
                                        <p:attrNameLst>
                                          <p:attrName>ppt_x</p:attrName>
                                        </p:attrNameLst>
                                      </p:cBhvr>
                                      <p:tavLst>
                                        <p:tav tm="0">
                                          <p:val>
                                            <p:strVal val="#ppt_x"/>
                                          </p:val>
                                        </p:tav>
                                        <p:tav tm="100000">
                                          <p:val>
                                            <p:strVal val="#ppt_x"/>
                                          </p:val>
                                        </p:tav>
                                      </p:tavLst>
                                    </p:anim>
                                    <p:anim calcmode="lin" valueType="num">
                                      <p:cBhvr>
                                        <p:cTn id="159" dur="500" fill="hold"/>
                                        <p:tgtEl>
                                          <p:spTgt spid="129"/>
                                        </p:tgtEl>
                                        <p:attrNameLst>
                                          <p:attrName>ppt_y</p:attrName>
                                        </p:attrNameLst>
                                      </p:cBhvr>
                                      <p:tavLst>
                                        <p:tav tm="0">
                                          <p:val>
                                            <p:strVal val="#ppt_y+.1"/>
                                          </p:val>
                                        </p:tav>
                                        <p:tav tm="100000">
                                          <p:val>
                                            <p:strVal val="#ppt_y"/>
                                          </p:val>
                                        </p:tav>
                                      </p:tavLst>
                                    </p:anim>
                                  </p:childTnLst>
                                </p:cTn>
                              </p:par>
                            </p:childTnLst>
                          </p:cTn>
                        </p:par>
                        <p:par>
                          <p:cTn id="160" fill="hold">
                            <p:stCondLst>
                              <p:cond delay="11500"/>
                            </p:stCondLst>
                            <p:childTnLst>
                              <p:par>
                                <p:cTn id="161" presetID="42" presetClass="entr" presetSubtype="0" fill="hold" nodeType="afterEffect">
                                  <p:stCondLst>
                                    <p:cond delay="0"/>
                                  </p:stCondLst>
                                  <p:childTnLst>
                                    <p:set>
                                      <p:cBhvr>
                                        <p:cTn id="162" dur="1" fill="hold">
                                          <p:stCondLst>
                                            <p:cond delay="0"/>
                                          </p:stCondLst>
                                        </p:cTn>
                                        <p:tgtEl>
                                          <p:spTgt spid="132"/>
                                        </p:tgtEl>
                                        <p:attrNameLst>
                                          <p:attrName>style.visibility</p:attrName>
                                        </p:attrNameLst>
                                      </p:cBhvr>
                                      <p:to>
                                        <p:strVal val="visible"/>
                                      </p:to>
                                    </p:set>
                                    <p:animEffect transition="in" filter="fade">
                                      <p:cBhvr>
                                        <p:cTn id="163" dur="500"/>
                                        <p:tgtEl>
                                          <p:spTgt spid="132"/>
                                        </p:tgtEl>
                                      </p:cBhvr>
                                    </p:animEffect>
                                    <p:anim calcmode="lin" valueType="num">
                                      <p:cBhvr>
                                        <p:cTn id="164" dur="500" fill="hold"/>
                                        <p:tgtEl>
                                          <p:spTgt spid="132"/>
                                        </p:tgtEl>
                                        <p:attrNameLst>
                                          <p:attrName>ppt_x</p:attrName>
                                        </p:attrNameLst>
                                      </p:cBhvr>
                                      <p:tavLst>
                                        <p:tav tm="0">
                                          <p:val>
                                            <p:strVal val="#ppt_x"/>
                                          </p:val>
                                        </p:tav>
                                        <p:tav tm="100000">
                                          <p:val>
                                            <p:strVal val="#ppt_x"/>
                                          </p:val>
                                        </p:tav>
                                      </p:tavLst>
                                    </p:anim>
                                    <p:anim calcmode="lin" valueType="num">
                                      <p:cBhvr>
                                        <p:cTn id="165" dur="500" fill="hold"/>
                                        <p:tgtEl>
                                          <p:spTgt spid="132"/>
                                        </p:tgtEl>
                                        <p:attrNameLst>
                                          <p:attrName>ppt_y</p:attrName>
                                        </p:attrNameLst>
                                      </p:cBhvr>
                                      <p:tavLst>
                                        <p:tav tm="0">
                                          <p:val>
                                            <p:strVal val="#ppt_y+.1"/>
                                          </p:val>
                                        </p:tav>
                                        <p:tav tm="100000">
                                          <p:val>
                                            <p:strVal val="#ppt_y"/>
                                          </p:val>
                                        </p:tav>
                                      </p:tavLst>
                                    </p:anim>
                                  </p:childTnLst>
                                </p:cTn>
                              </p:par>
                            </p:childTnLst>
                          </p:cTn>
                        </p:par>
                        <p:par>
                          <p:cTn id="166" fill="hold">
                            <p:stCondLst>
                              <p:cond delay="12000"/>
                            </p:stCondLst>
                            <p:childTnLst>
                              <p:par>
                                <p:cTn id="167" presetID="42" presetClass="entr" presetSubtype="0" fill="hold" nodeType="afterEffect">
                                  <p:stCondLst>
                                    <p:cond delay="0"/>
                                  </p:stCondLst>
                                  <p:childTnLst>
                                    <p:set>
                                      <p:cBhvr>
                                        <p:cTn id="168" dur="1" fill="hold">
                                          <p:stCondLst>
                                            <p:cond delay="0"/>
                                          </p:stCondLst>
                                        </p:cTn>
                                        <p:tgtEl>
                                          <p:spTgt spid="135"/>
                                        </p:tgtEl>
                                        <p:attrNameLst>
                                          <p:attrName>style.visibility</p:attrName>
                                        </p:attrNameLst>
                                      </p:cBhvr>
                                      <p:to>
                                        <p:strVal val="visible"/>
                                      </p:to>
                                    </p:set>
                                    <p:animEffect transition="in" filter="fade">
                                      <p:cBhvr>
                                        <p:cTn id="169" dur="500"/>
                                        <p:tgtEl>
                                          <p:spTgt spid="135"/>
                                        </p:tgtEl>
                                      </p:cBhvr>
                                    </p:animEffect>
                                    <p:anim calcmode="lin" valueType="num">
                                      <p:cBhvr>
                                        <p:cTn id="170" dur="500" fill="hold"/>
                                        <p:tgtEl>
                                          <p:spTgt spid="135"/>
                                        </p:tgtEl>
                                        <p:attrNameLst>
                                          <p:attrName>ppt_x</p:attrName>
                                        </p:attrNameLst>
                                      </p:cBhvr>
                                      <p:tavLst>
                                        <p:tav tm="0">
                                          <p:val>
                                            <p:strVal val="#ppt_x"/>
                                          </p:val>
                                        </p:tav>
                                        <p:tav tm="100000">
                                          <p:val>
                                            <p:strVal val="#ppt_x"/>
                                          </p:val>
                                        </p:tav>
                                      </p:tavLst>
                                    </p:anim>
                                    <p:anim calcmode="lin" valueType="num">
                                      <p:cBhvr>
                                        <p:cTn id="171" dur="500" fill="hold"/>
                                        <p:tgtEl>
                                          <p:spTgt spid="135"/>
                                        </p:tgtEl>
                                        <p:attrNameLst>
                                          <p:attrName>ppt_y</p:attrName>
                                        </p:attrNameLst>
                                      </p:cBhvr>
                                      <p:tavLst>
                                        <p:tav tm="0">
                                          <p:val>
                                            <p:strVal val="#ppt_y+.1"/>
                                          </p:val>
                                        </p:tav>
                                        <p:tav tm="100000">
                                          <p:val>
                                            <p:strVal val="#ppt_y"/>
                                          </p:val>
                                        </p:tav>
                                      </p:tavLst>
                                    </p:anim>
                                  </p:childTnLst>
                                </p:cTn>
                              </p:par>
                            </p:childTnLst>
                          </p:cTn>
                        </p:par>
                        <p:par>
                          <p:cTn id="172" fill="hold">
                            <p:stCondLst>
                              <p:cond delay="12500"/>
                            </p:stCondLst>
                            <p:childTnLst>
                              <p:par>
                                <p:cTn id="173" presetID="42" presetClass="entr" presetSubtype="0" fill="hold" nodeType="afterEffect">
                                  <p:stCondLst>
                                    <p:cond delay="0"/>
                                  </p:stCondLst>
                                  <p:childTnLst>
                                    <p:set>
                                      <p:cBhvr>
                                        <p:cTn id="174" dur="1" fill="hold">
                                          <p:stCondLst>
                                            <p:cond delay="0"/>
                                          </p:stCondLst>
                                        </p:cTn>
                                        <p:tgtEl>
                                          <p:spTgt spid="138"/>
                                        </p:tgtEl>
                                        <p:attrNameLst>
                                          <p:attrName>style.visibility</p:attrName>
                                        </p:attrNameLst>
                                      </p:cBhvr>
                                      <p:to>
                                        <p:strVal val="visible"/>
                                      </p:to>
                                    </p:set>
                                    <p:animEffect transition="in" filter="fade">
                                      <p:cBhvr>
                                        <p:cTn id="175" dur="500"/>
                                        <p:tgtEl>
                                          <p:spTgt spid="138"/>
                                        </p:tgtEl>
                                      </p:cBhvr>
                                    </p:animEffect>
                                    <p:anim calcmode="lin" valueType="num">
                                      <p:cBhvr>
                                        <p:cTn id="176" dur="500" fill="hold"/>
                                        <p:tgtEl>
                                          <p:spTgt spid="138"/>
                                        </p:tgtEl>
                                        <p:attrNameLst>
                                          <p:attrName>ppt_x</p:attrName>
                                        </p:attrNameLst>
                                      </p:cBhvr>
                                      <p:tavLst>
                                        <p:tav tm="0">
                                          <p:val>
                                            <p:strVal val="#ppt_x"/>
                                          </p:val>
                                        </p:tav>
                                        <p:tav tm="100000">
                                          <p:val>
                                            <p:strVal val="#ppt_x"/>
                                          </p:val>
                                        </p:tav>
                                      </p:tavLst>
                                    </p:anim>
                                    <p:anim calcmode="lin" valueType="num">
                                      <p:cBhvr>
                                        <p:cTn id="177" dur="500" fill="hold"/>
                                        <p:tgtEl>
                                          <p:spTgt spid="138"/>
                                        </p:tgtEl>
                                        <p:attrNameLst>
                                          <p:attrName>ppt_y</p:attrName>
                                        </p:attrNameLst>
                                      </p:cBhvr>
                                      <p:tavLst>
                                        <p:tav tm="0">
                                          <p:val>
                                            <p:strVal val="#ppt_y+.1"/>
                                          </p:val>
                                        </p:tav>
                                        <p:tav tm="100000">
                                          <p:val>
                                            <p:strVal val="#ppt_y"/>
                                          </p:val>
                                        </p:tav>
                                      </p:tavLst>
                                    </p:anim>
                                  </p:childTnLst>
                                </p:cTn>
                              </p:par>
                            </p:childTnLst>
                          </p:cTn>
                        </p:par>
                        <p:par>
                          <p:cTn id="178" fill="hold">
                            <p:stCondLst>
                              <p:cond delay="13000"/>
                            </p:stCondLst>
                            <p:childTnLst>
                              <p:par>
                                <p:cTn id="179" presetID="53" presetClass="entr" presetSubtype="16" fill="hold" nodeType="afterEffect">
                                  <p:stCondLst>
                                    <p:cond delay="0"/>
                                  </p:stCondLst>
                                  <p:childTnLst>
                                    <p:set>
                                      <p:cBhvr>
                                        <p:cTn id="180" dur="1" fill="hold">
                                          <p:stCondLst>
                                            <p:cond delay="0"/>
                                          </p:stCondLst>
                                        </p:cTn>
                                        <p:tgtEl>
                                          <p:spTgt spid="149"/>
                                        </p:tgtEl>
                                        <p:attrNameLst>
                                          <p:attrName>style.visibility</p:attrName>
                                        </p:attrNameLst>
                                      </p:cBhvr>
                                      <p:to>
                                        <p:strVal val="visible"/>
                                      </p:to>
                                    </p:set>
                                    <p:anim calcmode="lin" valueType="num">
                                      <p:cBhvr>
                                        <p:cTn id="181" dur="500" fill="hold"/>
                                        <p:tgtEl>
                                          <p:spTgt spid="149"/>
                                        </p:tgtEl>
                                        <p:attrNameLst>
                                          <p:attrName>ppt_w</p:attrName>
                                        </p:attrNameLst>
                                      </p:cBhvr>
                                      <p:tavLst>
                                        <p:tav tm="0">
                                          <p:val>
                                            <p:fltVal val="0"/>
                                          </p:val>
                                        </p:tav>
                                        <p:tav tm="100000">
                                          <p:val>
                                            <p:strVal val="#ppt_w"/>
                                          </p:val>
                                        </p:tav>
                                      </p:tavLst>
                                    </p:anim>
                                    <p:anim calcmode="lin" valueType="num">
                                      <p:cBhvr>
                                        <p:cTn id="182" dur="500" fill="hold"/>
                                        <p:tgtEl>
                                          <p:spTgt spid="149"/>
                                        </p:tgtEl>
                                        <p:attrNameLst>
                                          <p:attrName>ppt_h</p:attrName>
                                        </p:attrNameLst>
                                      </p:cBhvr>
                                      <p:tavLst>
                                        <p:tav tm="0">
                                          <p:val>
                                            <p:fltVal val="0"/>
                                          </p:val>
                                        </p:tav>
                                        <p:tav tm="100000">
                                          <p:val>
                                            <p:strVal val="#ppt_h"/>
                                          </p:val>
                                        </p:tav>
                                      </p:tavLst>
                                    </p:anim>
                                    <p:animEffect transition="in" filter="fade">
                                      <p:cBhvr>
                                        <p:cTn id="183" dur="500"/>
                                        <p:tgtEl>
                                          <p:spTgt spid="149"/>
                                        </p:tgtEl>
                                      </p:cBhvr>
                                    </p:animEffect>
                                  </p:childTnLst>
                                </p:cTn>
                              </p:par>
                            </p:childTnLst>
                          </p:cTn>
                        </p:par>
                        <p:par>
                          <p:cTn id="184" fill="hold">
                            <p:stCondLst>
                              <p:cond delay="13500"/>
                            </p:stCondLst>
                            <p:childTnLst>
                              <p:par>
                                <p:cTn id="185" presetID="53" presetClass="entr" presetSubtype="16" fill="hold" nodeType="afterEffect">
                                  <p:stCondLst>
                                    <p:cond delay="0"/>
                                  </p:stCondLst>
                                  <p:childTnLst>
                                    <p:set>
                                      <p:cBhvr>
                                        <p:cTn id="186" dur="1" fill="hold">
                                          <p:stCondLst>
                                            <p:cond delay="0"/>
                                          </p:stCondLst>
                                        </p:cTn>
                                        <p:tgtEl>
                                          <p:spTgt spid="150"/>
                                        </p:tgtEl>
                                        <p:attrNameLst>
                                          <p:attrName>style.visibility</p:attrName>
                                        </p:attrNameLst>
                                      </p:cBhvr>
                                      <p:to>
                                        <p:strVal val="visible"/>
                                      </p:to>
                                    </p:set>
                                    <p:anim calcmode="lin" valueType="num">
                                      <p:cBhvr>
                                        <p:cTn id="187" dur="500" fill="hold"/>
                                        <p:tgtEl>
                                          <p:spTgt spid="150"/>
                                        </p:tgtEl>
                                        <p:attrNameLst>
                                          <p:attrName>ppt_w</p:attrName>
                                        </p:attrNameLst>
                                      </p:cBhvr>
                                      <p:tavLst>
                                        <p:tav tm="0">
                                          <p:val>
                                            <p:fltVal val="0"/>
                                          </p:val>
                                        </p:tav>
                                        <p:tav tm="100000">
                                          <p:val>
                                            <p:strVal val="#ppt_w"/>
                                          </p:val>
                                        </p:tav>
                                      </p:tavLst>
                                    </p:anim>
                                    <p:anim calcmode="lin" valueType="num">
                                      <p:cBhvr>
                                        <p:cTn id="188" dur="500" fill="hold"/>
                                        <p:tgtEl>
                                          <p:spTgt spid="150"/>
                                        </p:tgtEl>
                                        <p:attrNameLst>
                                          <p:attrName>ppt_h</p:attrName>
                                        </p:attrNameLst>
                                      </p:cBhvr>
                                      <p:tavLst>
                                        <p:tav tm="0">
                                          <p:val>
                                            <p:fltVal val="0"/>
                                          </p:val>
                                        </p:tav>
                                        <p:tav tm="100000">
                                          <p:val>
                                            <p:strVal val="#ppt_h"/>
                                          </p:val>
                                        </p:tav>
                                      </p:tavLst>
                                    </p:anim>
                                    <p:animEffect transition="in" filter="fade">
                                      <p:cBhvr>
                                        <p:cTn id="189"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D590AF02-160E-494D-9076-05E1741E84C7}"/>
              </a:ext>
            </a:extLst>
          </p:cNvPr>
          <p:cNvSpPr>
            <a:spLocks noGrp="1"/>
          </p:cNvSpPr>
          <p:nvPr>
            <p:ph type="dt" sz="half" idx="10"/>
          </p:nvPr>
        </p:nvSpPr>
        <p:spPr/>
        <p:txBody>
          <a:bodyPr/>
          <a:lstStyle/>
          <a:p>
            <a:fld id="{B745358B-787E-4EE7-A59F-A35894ACC75F}" type="datetime1">
              <a:rPr lang="en-US" smtClean="0"/>
              <a:t>1/7/2021</a:t>
            </a:fld>
            <a:endParaRPr lang="en-US"/>
          </a:p>
        </p:txBody>
      </p:sp>
      <p:sp>
        <p:nvSpPr>
          <p:cNvPr id="8" name="Slide Number Placeholder 7">
            <a:extLst>
              <a:ext uri="{FF2B5EF4-FFF2-40B4-BE49-F238E27FC236}">
                <a16:creationId xmlns:a16="http://schemas.microsoft.com/office/drawing/2014/main" id="{4D514510-5AAF-4219-8FF0-96EC7BA8C84F}"/>
              </a:ext>
            </a:extLst>
          </p:cNvPr>
          <p:cNvSpPr>
            <a:spLocks noGrp="1"/>
          </p:cNvSpPr>
          <p:nvPr>
            <p:ph type="sldNum" sz="quarter" idx="12"/>
          </p:nvPr>
        </p:nvSpPr>
        <p:spPr/>
        <p:txBody>
          <a:bodyPr/>
          <a:lstStyle/>
          <a:p>
            <a:fld id="{D096623E-0DDE-41FA-95FE-D232903FD869}" type="slidenum">
              <a:rPr lang="en-US" smtClean="0"/>
              <a:t>5</a:t>
            </a:fld>
            <a:endParaRPr lang="en-US"/>
          </a:p>
        </p:txBody>
      </p:sp>
      <p:sp>
        <p:nvSpPr>
          <p:cNvPr id="9" name="TextBox 8">
            <a:extLst>
              <a:ext uri="{FF2B5EF4-FFF2-40B4-BE49-F238E27FC236}">
                <a16:creationId xmlns:a16="http://schemas.microsoft.com/office/drawing/2014/main" id="{17FE20FF-8BBC-42AF-8F37-A555452BA303}"/>
              </a:ext>
            </a:extLst>
          </p:cNvPr>
          <p:cNvSpPr txBox="1"/>
          <p:nvPr/>
        </p:nvSpPr>
        <p:spPr>
          <a:xfrm>
            <a:off x="1501892" y="539016"/>
            <a:ext cx="8852886" cy="769441"/>
          </a:xfrm>
          <a:prstGeom prst="rect">
            <a:avLst/>
          </a:prstGeom>
          <a:noFill/>
        </p:spPr>
        <p:txBody>
          <a:bodyPr wrap="square" rtlCol="0">
            <a:spAutoFit/>
          </a:bodyPr>
          <a:lstStyle/>
          <a:p>
            <a:pPr algn="ctr"/>
            <a:r>
              <a:rPr lang="en-US" sz="4400" b="1" dirty="0">
                <a:solidFill>
                  <a:srgbClr val="392115"/>
                </a:solidFill>
                <a:latin typeface="Tw Cen MT" panose="020B0602020104020603" pitchFamily="34" charset="0"/>
              </a:rPr>
              <a:t>Process of Decision Making</a:t>
            </a:r>
          </a:p>
        </p:txBody>
      </p:sp>
      <p:sp>
        <p:nvSpPr>
          <p:cNvPr id="2" name="TextBox 1">
            <a:extLst>
              <a:ext uri="{FF2B5EF4-FFF2-40B4-BE49-F238E27FC236}">
                <a16:creationId xmlns:a16="http://schemas.microsoft.com/office/drawing/2014/main" id="{4891F4A3-7B6F-43F7-BA4F-6A65D9245CEE}"/>
              </a:ext>
            </a:extLst>
          </p:cNvPr>
          <p:cNvSpPr txBox="1"/>
          <p:nvPr/>
        </p:nvSpPr>
        <p:spPr>
          <a:xfrm>
            <a:off x="1501892" y="2551837"/>
            <a:ext cx="9378143" cy="1754326"/>
          </a:xfrm>
          <a:prstGeom prst="rect">
            <a:avLst/>
          </a:prstGeom>
          <a:noFill/>
        </p:spPr>
        <p:txBody>
          <a:bodyPr wrap="square" rtlCol="0">
            <a:spAutoFit/>
          </a:bodyPr>
          <a:lstStyle/>
          <a:p>
            <a:r>
              <a:rPr lang="en-US" dirty="0"/>
              <a:t>Decision making is the process of making choices by identifying a decision, gathering information, and assessing alternative resolutions.</a:t>
            </a:r>
          </a:p>
          <a:p>
            <a:endParaRPr lang="en-US" dirty="0"/>
          </a:p>
          <a:p>
            <a:r>
              <a:rPr lang="en-US" dirty="0"/>
              <a:t>Using a step-by-step decision-making process can help you make more deliberate, thoughtful decisions by organizing relevant information and defining alternatives. This approach increases the chances that we will choose the most satisfying alternative possible.</a:t>
            </a:r>
          </a:p>
        </p:txBody>
      </p:sp>
    </p:spTree>
    <p:extLst>
      <p:ext uri="{BB962C8B-B14F-4D97-AF65-F5344CB8AC3E}">
        <p14:creationId xmlns:p14="http://schemas.microsoft.com/office/powerpoint/2010/main" val="271848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52F63B32-EA0E-409F-A0C4-963871478800}"/>
              </a:ext>
            </a:extLst>
          </p:cNvPr>
          <p:cNvSpPr/>
          <p:nvPr/>
        </p:nvSpPr>
        <p:spPr>
          <a:xfrm>
            <a:off x="1394460" y="2639796"/>
            <a:ext cx="4064217" cy="392842"/>
          </a:xfrm>
          <a:prstGeom prst="parallelogram">
            <a:avLst>
              <a:gd name="adj" fmla="val 32143"/>
            </a:avLst>
          </a:prstGeom>
          <a:solidFill>
            <a:srgbClr val="262626"/>
          </a:solidFill>
          <a:ln w="101600" cap="rnd">
            <a:solidFill>
              <a:srgbClr val="262626"/>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43092BE-7A02-497B-A6B6-EB6634E56980}"/>
              </a:ext>
            </a:extLst>
          </p:cNvPr>
          <p:cNvSpPr txBox="1"/>
          <p:nvPr/>
        </p:nvSpPr>
        <p:spPr>
          <a:xfrm>
            <a:off x="2559468" y="2605384"/>
            <a:ext cx="285515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Identify the decision</a:t>
            </a:r>
          </a:p>
        </p:txBody>
      </p:sp>
      <p:sp>
        <p:nvSpPr>
          <p:cNvPr id="6" name="Parallelogram 5">
            <a:extLst>
              <a:ext uri="{FF2B5EF4-FFF2-40B4-BE49-F238E27FC236}">
                <a16:creationId xmlns:a16="http://schemas.microsoft.com/office/drawing/2014/main" id="{C703F96F-EDE9-4558-BB62-F79FB1A4F0DA}"/>
              </a:ext>
            </a:extLst>
          </p:cNvPr>
          <p:cNvSpPr/>
          <p:nvPr/>
        </p:nvSpPr>
        <p:spPr>
          <a:xfrm>
            <a:off x="1394460" y="3820896"/>
            <a:ext cx="4064217" cy="392842"/>
          </a:xfrm>
          <a:prstGeom prst="parallelogram">
            <a:avLst>
              <a:gd name="adj" fmla="val 32143"/>
            </a:avLst>
          </a:prstGeom>
          <a:solidFill>
            <a:srgbClr val="262626"/>
          </a:solidFill>
          <a:ln w="101600" cap="rnd">
            <a:solidFill>
              <a:srgbClr val="262626"/>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F10B5CC-AC9B-4971-A813-D8ECB24164DD}"/>
              </a:ext>
            </a:extLst>
          </p:cNvPr>
          <p:cNvSpPr txBox="1"/>
          <p:nvPr/>
        </p:nvSpPr>
        <p:spPr>
          <a:xfrm>
            <a:off x="1447913" y="3786484"/>
            <a:ext cx="2855154" cy="400110"/>
          </a:xfrm>
          <a:prstGeom prst="rect">
            <a:avLst/>
          </a:prstGeom>
          <a:noFill/>
        </p:spPr>
        <p:txBody>
          <a:bodyPr wrap="square" rtlCol="0">
            <a:spAutoFit/>
          </a:bodyPr>
          <a:lstStyle/>
          <a:p>
            <a:pPr algn="ctr"/>
            <a:r>
              <a:rPr lang="en-US" sz="2000" b="1" dirty="0">
                <a:solidFill>
                  <a:schemeClr val="bg1"/>
                </a:solidFill>
                <a:latin typeface="Tw Cen MT" panose="020B0602020104020603" pitchFamily="34" charset="0"/>
              </a:rPr>
              <a:t>Identify the alternatives</a:t>
            </a:r>
          </a:p>
        </p:txBody>
      </p:sp>
      <p:sp>
        <p:nvSpPr>
          <p:cNvPr id="12" name="Parallelogram 11">
            <a:extLst>
              <a:ext uri="{FF2B5EF4-FFF2-40B4-BE49-F238E27FC236}">
                <a16:creationId xmlns:a16="http://schemas.microsoft.com/office/drawing/2014/main" id="{1B9DE0FE-3E26-4278-A353-02D9A49EA25D}"/>
              </a:ext>
            </a:extLst>
          </p:cNvPr>
          <p:cNvSpPr/>
          <p:nvPr/>
        </p:nvSpPr>
        <p:spPr>
          <a:xfrm>
            <a:off x="1394460" y="5039484"/>
            <a:ext cx="4064217" cy="392842"/>
          </a:xfrm>
          <a:prstGeom prst="parallelogram">
            <a:avLst>
              <a:gd name="adj" fmla="val 32143"/>
            </a:avLst>
          </a:prstGeom>
          <a:solidFill>
            <a:srgbClr val="262626"/>
          </a:solidFill>
          <a:ln w="101600" cap="rnd">
            <a:solidFill>
              <a:srgbClr val="262626"/>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6E6C68A-98C4-4B07-AF26-643C6D49377E}"/>
              </a:ext>
            </a:extLst>
          </p:cNvPr>
          <p:cNvSpPr txBox="1"/>
          <p:nvPr/>
        </p:nvSpPr>
        <p:spPr>
          <a:xfrm>
            <a:off x="2559468" y="5005072"/>
            <a:ext cx="2855154" cy="369332"/>
          </a:xfrm>
          <a:prstGeom prst="rect">
            <a:avLst/>
          </a:prstGeom>
          <a:noFill/>
        </p:spPr>
        <p:txBody>
          <a:bodyPr wrap="square" rtlCol="0">
            <a:spAutoFit/>
          </a:bodyPr>
          <a:lstStyle/>
          <a:p>
            <a:pPr algn="ctr"/>
            <a:r>
              <a:rPr lang="en-US" b="1" dirty="0">
                <a:solidFill>
                  <a:schemeClr val="bg1"/>
                </a:solidFill>
                <a:latin typeface="Tw Cen MT" panose="020B0602020104020603" pitchFamily="34" charset="0"/>
              </a:rPr>
              <a:t>Choose among alternatives</a:t>
            </a:r>
          </a:p>
        </p:txBody>
      </p:sp>
      <p:grpSp>
        <p:nvGrpSpPr>
          <p:cNvPr id="36" name="Group 35">
            <a:extLst>
              <a:ext uri="{FF2B5EF4-FFF2-40B4-BE49-F238E27FC236}">
                <a16:creationId xmlns:a16="http://schemas.microsoft.com/office/drawing/2014/main" id="{3507397F-09B2-45EB-8DDA-7D2C90B8B6B9}"/>
              </a:ext>
            </a:extLst>
          </p:cNvPr>
          <p:cNvGrpSpPr/>
          <p:nvPr/>
        </p:nvGrpSpPr>
        <p:grpSpPr>
          <a:xfrm>
            <a:off x="1674787" y="4927594"/>
            <a:ext cx="909125" cy="647346"/>
            <a:chOff x="1674787" y="4927594"/>
            <a:chExt cx="909125" cy="647346"/>
          </a:xfrm>
        </p:grpSpPr>
        <p:sp>
          <p:nvSpPr>
            <p:cNvPr id="13" name="Parallelogram 12">
              <a:extLst>
                <a:ext uri="{FF2B5EF4-FFF2-40B4-BE49-F238E27FC236}">
                  <a16:creationId xmlns:a16="http://schemas.microsoft.com/office/drawing/2014/main" id="{D041A382-8245-464B-A55B-4781274269EB}"/>
                </a:ext>
              </a:extLst>
            </p:cNvPr>
            <p:cNvSpPr/>
            <p:nvPr/>
          </p:nvSpPr>
          <p:spPr>
            <a:xfrm>
              <a:off x="1674787" y="4927594"/>
              <a:ext cx="909125" cy="647346"/>
            </a:xfrm>
            <a:prstGeom prst="parallelogram">
              <a:avLst>
                <a:gd name="adj" fmla="val 32143"/>
              </a:avLst>
            </a:prstGeom>
            <a:solidFill>
              <a:srgbClr val="E74045"/>
            </a:solidFill>
            <a:ln w="101600" cap="rnd">
              <a:solidFill>
                <a:srgbClr val="E74045"/>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0A636C42-51E3-428F-9A3F-35407AE28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790" y="4982894"/>
              <a:ext cx="536748" cy="536746"/>
            </a:xfrm>
            <a:prstGeom prst="rect">
              <a:avLst/>
            </a:prstGeom>
          </p:spPr>
        </p:pic>
      </p:grpSp>
      <p:grpSp>
        <p:nvGrpSpPr>
          <p:cNvPr id="35" name="Group 34">
            <a:extLst>
              <a:ext uri="{FF2B5EF4-FFF2-40B4-BE49-F238E27FC236}">
                <a16:creationId xmlns:a16="http://schemas.microsoft.com/office/drawing/2014/main" id="{43A1EEA2-0864-4A52-A88B-78A3D7BB259E}"/>
              </a:ext>
            </a:extLst>
          </p:cNvPr>
          <p:cNvGrpSpPr/>
          <p:nvPr/>
        </p:nvGrpSpPr>
        <p:grpSpPr>
          <a:xfrm>
            <a:off x="4278623" y="3709006"/>
            <a:ext cx="909125" cy="647346"/>
            <a:chOff x="4278623" y="3709006"/>
            <a:chExt cx="909125" cy="647346"/>
          </a:xfrm>
        </p:grpSpPr>
        <p:sp>
          <p:nvSpPr>
            <p:cNvPr id="7" name="Parallelogram 6">
              <a:extLst>
                <a:ext uri="{FF2B5EF4-FFF2-40B4-BE49-F238E27FC236}">
                  <a16:creationId xmlns:a16="http://schemas.microsoft.com/office/drawing/2014/main" id="{87E0A84F-384D-4575-9B11-E9BFA8A618EF}"/>
                </a:ext>
              </a:extLst>
            </p:cNvPr>
            <p:cNvSpPr/>
            <p:nvPr/>
          </p:nvSpPr>
          <p:spPr>
            <a:xfrm>
              <a:off x="4278623" y="3709006"/>
              <a:ext cx="909125" cy="647346"/>
            </a:xfrm>
            <a:prstGeom prst="parallelogram">
              <a:avLst>
                <a:gd name="adj" fmla="val 32143"/>
              </a:avLst>
            </a:prstGeom>
            <a:solidFill>
              <a:srgbClr val="E74045"/>
            </a:solidFill>
            <a:ln w="101600" cap="rnd">
              <a:solidFill>
                <a:srgbClr val="E74045"/>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a:extLst>
                <a:ext uri="{FF2B5EF4-FFF2-40B4-BE49-F238E27FC236}">
                  <a16:creationId xmlns:a16="http://schemas.microsoft.com/office/drawing/2014/main" id="{AE3B3232-3C0D-4420-BE6C-5FA992FBB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8494" y="3786484"/>
              <a:ext cx="492390" cy="492390"/>
            </a:xfrm>
            <a:prstGeom prst="rect">
              <a:avLst/>
            </a:prstGeom>
          </p:spPr>
        </p:pic>
      </p:grpSp>
      <p:grpSp>
        <p:nvGrpSpPr>
          <p:cNvPr id="34" name="Group 33">
            <a:extLst>
              <a:ext uri="{FF2B5EF4-FFF2-40B4-BE49-F238E27FC236}">
                <a16:creationId xmlns:a16="http://schemas.microsoft.com/office/drawing/2014/main" id="{0F882EA9-21C1-48B9-A0EC-4BAD7489E8F9}"/>
              </a:ext>
            </a:extLst>
          </p:cNvPr>
          <p:cNvGrpSpPr/>
          <p:nvPr/>
        </p:nvGrpSpPr>
        <p:grpSpPr>
          <a:xfrm>
            <a:off x="1674787" y="2527906"/>
            <a:ext cx="909125" cy="647346"/>
            <a:chOff x="1674787" y="2527906"/>
            <a:chExt cx="909125" cy="647346"/>
          </a:xfrm>
        </p:grpSpPr>
        <p:sp>
          <p:nvSpPr>
            <p:cNvPr id="9" name="Parallelogram 8">
              <a:extLst>
                <a:ext uri="{FF2B5EF4-FFF2-40B4-BE49-F238E27FC236}">
                  <a16:creationId xmlns:a16="http://schemas.microsoft.com/office/drawing/2014/main" id="{7EB205F1-04FD-4F50-814D-F1378628048F}"/>
                </a:ext>
              </a:extLst>
            </p:cNvPr>
            <p:cNvSpPr/>
            <p:nvPr/>
          </p:nvSpPr>
          <p:spPr>
            <a:xfrm>
              <a:off x="1674787" y="2527906"/>
              <a:ext cx="909125" cy="647346"/>
            </a:xfrm>
            <a:prstGeom prst="parallelogram">
              <a:avLst>
                <a:gd name="adj" fmla="val 32143"/>
              </a:avLst>
            </a:prstGeom>
            <a:solidFill>
              <a:srgbClr val="E74045"/>
            </a:solidFill>
            <a:ln w="101600" cap="rnd">
              <a:solidFill>
                <a:srgbClr val="E74045"/>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a:extLst>
                <a:ext uri="{FF2B5EF4-FFF2-40B4-BE49-F238E27FC236}">
                  <a16:creationId xmlns:a16="http://schemas.microsoft.com/office/drawing/2014/main" id="{18259701-8135-47CB-829B-867B25CB49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0672" y="2593671"/>
              <a:ext cx="515816" cy="515816"/>
            </a:xfrm>
            <a:prstGeom prst="rect">
              <a:avLst/>
            </a:prstGeom>
          </p:spPr>
        </p:pic>
      </p:grpSp>
      <p:sp>
        <p:nvSpPr>
          <p:cNvPr id="37" name="Parallelogram 36">
            <a:extLst>
              <a:ext uri="{FF2B5EF4-FFF2-40B4-BE49-F238E27FC236}">
                <a16:creationId xmlns:a16="http://schemas.microsoft.com/office/drawing/2014/main" id="{C6580DB8-D40A-4FBD-B948-E93D4639E597}"/>
              </a:ext>
            </a:extLst>
          </p:cNvPr>
          <p:cNvSpPr/>
          <p:nvPr/>
        </p:nvSpPr>
        <p:spPr>
          <a:xfrm>
            <a:off x="6777380" y="2639796"/>
            <a:ext cx="4064217" cy="392842"/>
          </a:xfrm>
          <a:prstGeom prst="parallelogram">
            <a:avLst>
              <a:gd name="adj" fmla="val 32143"/>
            </a:avLst>
          </a:prstGeom>
          <a:solidFill>
            <a:srgbClr val="262626"/>
          </a:solidFill>
          <a:ln w="101600" cap="rnd">
            <a:solidFill>
              <a:srgbClr val="262626"/>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A593D2B-3EC2-4AE1-9C1F-3A4DF2585EF9}"/>
              </a:ext>
            </a:extLst>
          </p:cNvPr>
          <p:cNvSpPr txBox="1"/>
          <p:nvPr/>
        </p:nvSpPr>
        <p:spPr>
          <a:xfrm>
            <a:off x="7942388" y="2605384"/>
            <a:ext cx="2855154" cy="369332"/>
          </a:xfrm>
          <a:prstGeom prst="rect">
            <a:avLst/>
          </a:prstGeom>
          <a:noFill/>
        </p:spPr>
        <p:txBody>
          <a:bodyPr wrap="square" rtlCol="0">
            <a:spAutoFit/>
          </a:bodyPr>
          <a:lstStyle/>
          <a:p>
            <a:pPr algn="ctr"/>
            <a:r>
              <a:rPr lang="en-US" b="1" dirty="0">
                <a:solidFill>
                  <a:schemeClr val="bg1"/>
                </a:solidFill>
                <a:latin typeface="Tw Cen MT" panose="020B0602020104020603" pitchFamily="34" charset="0"/>
              </a:rPr>
              <a:t>Gather relevant information</a:t>
            </a:r>
          </a:p>
        </p:txBody>
      </p:sp>
      <p:sp>
        <p:nvSpPr>
          <p:cNvPr id="39" name="Parallelogram 38">
            <a:extLst>
              <a:ext uri="{FF2B5EF4-FFF2-40B4-BE49-F238E27FC236}">
                <a16:creationId xmlns:a16="http://schemas.microsoft.com/office/drawing/2014/main" id="{D5D3C4C1-7E66-4A90-A6FB-2145830131C0}"/>
              </a:ext>
            </a:extLst>
          </p:cNvPr>
          <p:cNvSpPr/>
          <p:nvPr/>
        </p:nvSpPr>
        <p:spPr>
          <a:xfrm>
            <a:off x="6777380" y="3820896"/>
            <a:ext cx="4064217" cy="392842"/>
          </a:xfrm>
          <a:prstGeom prst="parallelogram">
            <a:avLst>
              <a:gd name="adj" fmla="val 32143"/>
            </a:avLst>
          </a:prstGeom>
          <a:solidFill>
            <a:srgbClr val="262626"/>
          </a:solidFill>
          <a:ln w="101600" cap="rnd">
            <a:solidFill>
              <a:srgbClr val="262626"/>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FA94F557-9CBE-4A6C-A725-FB79B82A837A}"/>
              </a:ext>
            </a:extLst>
          </p:cNvPr>
          <p:cNvSpPr txBox="1"/>
          <p:nvPr/>
        </p:nvSpPr>
        <p:spPr>
          <a:xfrm>
            <a:off x="6830833" y="3786484"/>
            <a:ext cx="285515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Weigh the evidence</a:t>
            </a:r>
          </a:p>
        </p:txBody>
      </p:sp>
      <p:sp>
        <p:nvSpPr>
          <p:cNvPr id="41" name="Parallelogram 40">
            <a:extLst>
              <a:ext uri="{FF2B5EF4-FFF2-40B4-BE49-F238E27FC236}">
                <a16:creationId xmlns:a16="http://schemas.microsoft.com/office/drawing/2014/main" id="{E14155C7-B409-4D7D-8DCB-3ADE2789E3FE}"/>
              </a:ext>
            </a:extLst>
          </p:cNvPr>
          <p:cNvSpPr/>
          <p:nvPr/>
        </p:nvSpPr>
        <p:spPr>
          <a:xfrm>
            <a:off x="6777380" y="5039484"/>
            <a:ext cx="4064217" cy="392842"/>
          </a:xfrm>
          <a:prstGeom prst="parallelogram">
            <a:avLst>
              <a:gd name="adj" fmla="val 32143"/>
            </a:avLst>
          </a:prstGeom>
          <a:solidFill>
            <a:srgbClr val="262626"/>
          </a:solidFill>
          <a:ln w="101600" cap="rnd">
            <a:solidFill>
              <a:srgbClr val="262626"/>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BA81799-BC71-44D6-BA48-FF9040AFF804}"/>
              </a:ext>
            </a:extLst>
          </p:cNvPr>
          <p:cNvSpPr txBox="1"/>
          <p:nvPr/>
        </p:nvSpPr>
        <p:spPr>
          <a:xfrm>
            <a:off x="7942388" y="5005072"/>
            <a:ext cx="285515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Take action</a:t>
            </a:r>
          </a:p>
        </p:txBody>
      </p:sp>
      <p:grpSp>
        <p:nvGrpSpPr>
          <p:cNvPr id="43" name="Group 42">
            <a:extLst>
              <a:ext uri="{FF2B5EF4-FFF2-40B4-BE49-F238E27FC236}">
                <a16:creationId xmlns:a16="http://schemas.microsoft.com/office/drawing/2014/main" id="{92C1D827-2731-4D4E-94A3-F5E3DCD419B3}"/>
              </a:ext>
            </a:extLst>
          </p:cNvPr>
          <p:cNvGrpSpPr/>
          <p:nvPr/>
        </p:nvGrpSpPr>
        <p:grpSpPr>
          <a:xfrm>
            <a:off x="7057707" y="4927594"/>
            <a:ext cx="909125" cy="647346"/>
            <a:chOff x="1674787" y="4927594"/>
            <a:chExt cx="909125" cy="647346"/>
          </a:xfrm>
        </p:grpSpPr>
        <p:sp>
          <p:nvSpPr>
            <p:cNvPr id="44" name="Parallelogram 43">
              <a:extLst>
                <a:ext uri="{FF2B5EF4-FFF2-40B4-BE49-F238E27FC236}">
                  <a16:creationId xmlns:a16="http://schemas.microsoft.com/office/drawing/2014/main" id="{9205C8B7-855A-4E3E-9E9E-FED8186BF44B}"/>
                </a:ext>
              </a:extLst>
            </p:cNvPr>
            <p:cNvSpPr/>
            <p:nvPr/>
          </p:nvSpPr>
          <p:spPr>
            <a:xfrm>
              <a:off x="1674787" y="4927594"/>
              <a:ext cx="909125" cy="647346"/>
            </a:xfrm>
            <a:prstGeom prst="parallelogram">
              <a:avLst>
                <a:gd name="adj" fmla="val 32143"/>
              </a:avLst>
            </a:prstGeom>
            <a:solidFill>
              <a:srgbClr val="E74045"/>
            </a:solidFill>
            <a:ln w="101600" cap="rnd">
              <a:solidFill>
                <a:srgbClr val="E74045"/>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44">
              <a:extLst>
                <a:ext uri="{FF2B5EF4-FFF2-40B4-BE49-F238E27FC236}">
                  <a16:creationId xmlns:a16="http://schemas.microsoft.com/office/drawing/2014/main" id="{A242B1DA-0D5A-4568-85DF-373F6E860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790" y="4982894"/>
              <a:ext cx="536748" cy="536746"/>
            </a:xfrm>
            <a:prstGeom prst="rect">
              <a:avLst/>
            </a:prstGeom>
          </p:spPr>
        </p:pic>
      </p:grpSp>
      <p:grpSp>
        <p:nvGrpSpPr>
          <p:cNvPr id="46" name="Group 45">
            <a:extLst>
              <a:ext uri="{FF2B5EF4-FFF2-40B4-BE49-F238E27FC236}">
                <a16:creationId xmlns:a16="http://schemas.microsoft.com/office/drawing/2014/main" id="{BB2895BB-93E1-4004-85DC-BED83B54B82C}"/>
              </a:ext>
            </a:extLst>
          </p:cNvPr>
          <p:cNvGrpSpPr/>
          <p:nvPr/>
        </p:nvGrpSpPr>
        <p:grpSpPr>
          <a:xfrm>
            <a:off x="9661543" y="3709006"/>
            <a:ext cx="909125" cy="647346"/>
            <a:chOff x="4278623" y="3709006"/>
            <a:chExt cx="909125" cy="647346"/>
          </a:xfrm>
        </p:grpSpPr>
        <p:sp>
          <p:nvSpPr>
            <p:cNvPr id="47" name="Parallelogram 46">
              <a:extLst>
                <a:ext uri="{FF2B5EF4-FFF2-40B4-BE49-F238E27FC236}">
                  <a16:creationId xmlns:a16="http://schemas.microsoft.com/office/drawing/2014/main" id="{D06DF49B-6BEF-40FA-B658-777F56780D11}"/>
                </a:ext>
              </a:extLst>
            </p:cNvPr>
            <p:cNvSpPr/>
            <p:nvPr/>
          </p:nvSpPr>
          <p:spPr>
            <a:xfrm>
              <a:off x="4278623" y="3709006"/>
              <a:ext cx="909125" cy="647346"/>
            </a:xfrm>
            <a:prstGeom prst="parallelogram">
              <a:avLst>
                <a:gd name="adj" fmla="val 32143"/>
              </a:avLst>
            </a:prstGeom>
            <a:solidFill>
              <a:srgbClr val="E74045"/>
            </a:solidFill>
            <a:ln w="101600" cap="rnd">
              <a:solidFill>
                <a:srgbClr val="E74045"/>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2D573D3F-3670-45D8-B05A-E7359ADF3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8494" y="3786484"/>
              <a:ext cx="492390" cy="492390"/>
            </a:xfrm>
            <a:prstGeom prst="rect">
              <a:avLst/>
            </a:prstGeom>
          </p:spPr>
        </p:pic>
      </p:grpSp>
      <p:grpSp>
        <p:nvGrpSpPr>
          <p:cNvPr id="49" name="Group 48">
            <a:extLst>
              <a:ext uri="{FF2B5EF4-FFF2-40B4-BE49-F238E27FC236}">
                <a16:creationId xmlns:a16="http://schemas.microsoft.com/office/drawing/2014/main" id="{30E32C4A-9E7C-450A-A0BA-EC200EEE2C77}"/>
              </a:ext>
            </a:extLst>
          </p:cNvPr>
          <p:cNvGrpSpPr/>
          <p:nvPr/>
        </p:nvGrpSpPr>
        <p:grpSpPr>
          <a:xfrm>
            <a:off x="7057707" y="2527906"/>
            <a:ext cx="909125" cy="647346"/>
            <a:chOff x="1674787" y="2527906"/>
            <a:chExt cx="909125" cy="647346"/>
          </a:xfrm>
        </p:grpSpPr>
        <p:sp>
          <p:nvSpPr>
            <p:cNvPr id="50" name="Parallelogram 49">
              <a:extLst>
                <a:ext uri="{FF2B5EF4-FFF2-40B4-BE49-F238E27FC236}">
                  <a16:creationId xmlns:a16="http://schemas.microsoft.com/office/drawing/2014/main" id="{E789697C-7E35-4810-8DB5-BAF126A79282}"/>
                </a:ext>
              </a:extLst>
            </p:cNvPr>
            <p:cNvSpPr/>
            <p:nvPr/>
          </p:nvSpPr>
          <p:spPr>
            <a:xfrm>
              <a:off x="1674787" y="2527906"/>
              <a:ext cx="909125" cy="647346"/>
            </a:xfrm>
            <a:prstGeom prst="parallelogram">
              <a:avLst>
                <a:gd name="adj" fmla="val 32143"/>
              </a:avLst>
            </a:prstGeom>
            <a:solidFill>
              <a:srgbClr val="E74045"/>
            </a:solidFill>
            <a:ln w="101600" cap="rnd">
              <a:solidFill>
                <a:srgbClr val="E74045"/>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50">
              <a:extLst>
                <a:ext uri="{FF2B5EF4-FFF2-40B4-BE49-F238E27FC236}">
                  <a16:creationId xmlns:a16="http://schemas.microsoft.com/office/drawing/2014/main" id="{51590153-04AC-4232-85CC-2E961731C8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0672" y="2593671"/>
              <a:ext cx="515816" cy="515816"/>
            </a:xfrm>
            <a:prstGeom prst="rect">
              <a:avLst/>
            </a:prstGeom>
          </p:spPr>
        </p:pic>
      </p:grpSp>
      <p:sp>
        <p:nvSpPr>
          <p:cNvPr id="32" name="TextBox 31">
            <a:extLst>
              <a:ext uri="{FF2B5EF4-FFF2-40B4-BE49-F238E27FC236}">
                <a16:creationId xmlns:a16="http://schemas.microsoft.com/office/drawing/2014/main" id="{8A725D78-0C9E-480C-B832-E3E860AA4B91}"/>
              </a:ext>
            </a:extLst>
          </p:cNvPr>
          <p:cNvSpPr txBox="1"/>
          <p:nvPr/>
        </p:nvSpPr>
        <p:spPr>
          <a:xfrm>
            <a:off x="2423886" y="513619"/>
            <a:ext cx="7344228"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Montserrat" panose="02000505000000020004" pitchFamily="2" charset="0"/>
              </a:rPr>
              <a:t>PROCESS STEPS</a:t>
            </a:r>
          </a:p>
        </p:txBody>
      </p:sp>
    </p:spTree>
    <p:extLst>
      <p:ext uri="{BB962C8B-B14F-4D97-AF65-F5344CB8AC3E}">
        <p14:creationId xmlns:p14="http://schemas.microsoft.com/office/powerpoint/2010/main" val="276894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decel="100000" fill="hold" nodeType="clickEffect">
                                  <p:stCondLst>
                                    <p:cond delay="0"/>
                                  </p:stCondLst>
                                  <p:childTnLst>
                                    <p:animMotion origin="layout" path="M 6.25E-7 -7.40741E-7 L 0.21263 -7.40741E-7 " pathEditMode="relative" rAng="0" ptsTypes="AA">
                                      <p:cBhvr>
                                        <p:cTn id="6" dur="1000" fill="hold"/>
                                        <p:tgtEl>
                                          <p:spTgt spid="34"/>
                                        </p:tgtEl>
                                        <p:attrNameLst>
                                          <p:attrName>ppt_x</p:attrName>
                                          <p:attrName>ppt_y</p:attrName>
                                        </p:attrNameLst>
                                      </p:cBhvr>
                                      <p:rCtr x="10625" y="0"/>
                                    </p:animMotion>
                                  </p:childTnLst>
                                </p:cTn>
                              </p:par>
                              <p:par>
                                <p:cTn id="7" presetID="35" presetClass="path" presetSubtype="0" decel="100000" fill="hold" grpId="0" nodeType="withEffect">
                                  <p:stCondLst>
                                    <p:cond delay="0"/>
                                  </p:stCondLst>
                                  <p:childTnLst>
                                    <p:animMotion origin="layout" path="M -3.125E-6 4.07407E-6 L -0.09088 4.07407E-6 " pathEditMode="relative" rAng="0" ptsTypes="AA">
                                      <p:cBhvr>
                                        <p:cTn id="8" dur="1000" fill="hold"/>
                                        <p:tgtEl>
                                          <p:spTgt spid="10"/>
                                        </p:tgtEl>
                                        <p:attrNameLst>
                                          <p:attrName>ppt_x</p:attrName>
                                          <p:attrName>ppt_y</p:attrName>
                                        </p:attrNameLst>
                                      </p:cBhvr>
                                      <p:rCtr x="-4544" y="0"/>
                                    </p:animMotion>
                                  </p:childTnLst>
                                </p:cTn>
                              </p:par>
                              <p:par>
                                <p:cTn id="9" presetID="35" presetClass="path" presetSubtype="0" decel="100000" fill="hold" nodeType="withEffect">
                                  <p:stCondLst>
                                    <p:cond delay="0"/>
                                  </p:stCondLst>
                                  <p:childTnLst>
                                    <p:animMotion origin="layout" path="M -1.04167E-6 -2.96296E-6 L -0.21601 -2.96296E-6 " pathEditMode="relative" rAng="0" ptsTypes="AA">
                                      <p:cBhvr>
                                        <p:cTn id="10" dur="1000" fill="hold"/>
                                        <p:tgtEl>
                                          <p:spTgt spid="35"/>
                                        </p:tgtEl>
                                        <p:attrNameLst>
                                          <p:attrName>ppt_x</p:attrName>
                                          <p:attrName>ppt_y</p:attrName>
                                        </p:attrNameLst>
                                      </p:cBhvr>
                                      <p:rCtr x="-10807" y="0"/>
                                    </p:animMotion>
                                  </p:childTnLst>
                                </p:cTn>
                              </p:par>
                              <p:par>
                                <p:cTn id="11" presetID="63" presetClass="path" presetSubtype="0" decel="100000" fill="hold" grpId="0" nodeType="withEffect">
                                  <p:stCondLst>
                                    <p:cond delay="0"/>
                                  </p:stCondLst>
                                  <p:childTnLst>
                                    <p:animMotion origin="layout" path="M 2.70833E-6 0 L 0.09297 0 " pathEditMode="relative" rAng="0" ptsTypes="AA">
                                      <p:cBhvr>
                                        <p:cTn id="12" dur="1000" fill="hold"/>
                                        <p:tgtEl>
                                          <p:spTgt spid="11"/>
                                        </p:tgtEl>
                                        <p:attrNameLst>
                                          <p:attrName>ppt_x</p:attrName>
                                          <p:attrName>ppt_y</p:attrName>
                                        </p:attrNameLst>
                                      </p:cBhvr>
                                      <p:rCtr x="4648" y="0"/>
                                    </p:animMotion>
                                  </p:childTnLst>
                                </p:cTn>
                              </p:par>
                              <p:par>
                                <p:cTn id="13" presetID="63" presetClass="path" presetSubtype="0" decel="100000" fill="hold" nodeType="withEffect">
                                  <p:stCondLst>
                                    <p:cond delay="0"/>
                                  </p:stCondLst>
                                  <p:childTnLst>
                                    <p:animMotion origin="layout" path="M 6.25E-7 -7.40741E-7 L 0.21263 -7.40741E-7 " pathEditMode="relative" rAng="0" ptsTypes="AA">
                                      <p:cBhvr>
                                        <p:cTn id="14" dur="1000" fill="hold"/>
                                        <p:tgtEl>
                                          <p:spTgt spid="36"/>
                                        </p:tgtEl>
                                        <p:attrNameLst>
                                          <p:attrName>ppt_x</p:attrName>
                                          <p:attrName>ppt_y</p:attrName>
                                        </p:attrNameLst>
                                      </p:cBhvr>
                                      <p:rCtr x="10625" y="0"/>
                                    </p:animMotion>
                                  </p:childTnLst>
                                </p:cTn>
                              </p:par>
                              <p:par>
                                <p:cTn id="15" presetID="35" presetClass="path" presetSubtype="0" decel="100000" fill="hold" grpId="0" nodeType="withEffect">
                                  <p:stCondLst>
                                    <p:cond delay="0"/>
                                  </p:stCondLst>
                                  <p:childTnLst>
                                    <p:animMotion origin="layout" path="M -3.125E-6 -2.96296E-6 L -0.09088 -2.96296E-6 " pathEditMode="relative" rAng="0" ptsTypes="AA">
                                      <p:cBhvr>
                                        <p:cTn id="16" dur="1000" fill="hold"/>
                                        <p:tgtEl>
                                          <p:spTgt spid="14"/>
                                        </p:tgtEl>
                                        <p:attrNameLst>
                                          <p:attrName>ppt_x</p:attrName>
                                          <p:attrName>ppt_y</p:attrName>
                                        </p:attrNameLst>
                                      </p:cBhvr>
                                      <p:rCtr x="-4544" y="0"/>
                                    </p:animMotion>
                                  </p:childTnLst>
                                </p:cTn>
                              </p:par>
                              <p:par>
                                <p:cTn id="17" presetID="63" presetClass="path" presetSubtype="0" decel="100000" fill="hold" nodeType="withEffect">
                                  <p:stCondLst>
                                    <p:cond delay="0"/>
                                  </p:stCondLst>
                                  <p:childTnLst>
                                    <p:animMotion origin="layout" path="M 6.25E-7 -7.40741E-7 L 0.21263 -7.40741E-7 " pathEditMode="relative" rAng="0" ptsTypes="AA">
                                      <p:cBhvr>
                                        <p:cTn id="18" dur="1000" fill="hold"/>
                                        <p:tgtEl>
                                          <p:spTgt spid="49"/>
                                        </p:tgtEl>
                                        <p:attrNameLst>
                                          <p:attrName>ppt_x</p:attrName>
                                          <p:attrName>ppt_y</p:attrName>
                                        </p:attrNameLst>
                                      </p:cBhvr>
                                      <p:rCtr x="10625" y="0"/>
                                    </p:animMotion>
                                  </p:childTnLst>
                                </p:cTn>
                              </p:par>
                              <p:par>
                                <p:cTn id="19" presetID="35" presetClass="path" presetSubtype="0" decel="100000" fill="hold" grpId="0" nodeType="withEffect">
                                  <p:stCondLst>
                                    <p:cond delay="0"/>
                                  </p:stCondLst>
                                  <p:childTnLst>
                                    <p:animMotion origin="layout" path="M 4.16667E-7 -2.96296E-6 L -0.09089 -2.96296E-6 " pathEditMode="relative" rAng="0" ptsTypes="AA">
                                      <p:cBhvr>
                                        <p:cTn id="20" dur="1000" fill="hold"/>
                                        <p:tgtEl>
                                          <p:spTgt spid="38"/>
                                        </p:tgtEl>
                                        <p:attrNameLst>
                                          <p:attrName>ppt_x</p:attrName>
                                          <p:attrName>ppt_y</p:attrName>
                                        </p:attrNameLst>
                                      </p:cBhvr>
                                      <p:rCtr x="-4544" y="0"/>
                                    </p:animMotion>
                                  </p:childTnLst>
                                </p:cTn>
                              </p:par>
                              <p:par>
                                <p:cTn id="21" presetID="35" presetClass="path" presetSubtype="0" decel="100000" fill="hold" nodeType="withEffect">
                                  <p:stCondLst>
                                    <p:cond delay="0"/>
                                  </p:stCondLst>
                                  <p:childTnLst>
                                    <p:animMotion origin="layout" path="M -1.04167E-6 -2.96296E-6 L -0.21601 -2.96296E-6 " pathEditMode="relative" rAng="0" ptsTypes="AA">
                                      <p:cBhvr>
                                        <p:cTn id="22" dur="1000" fill="hold"/>
                                        <p:tgtEl>
                                          <p:spTgt spid="46"/>
                                        </p:tgtEl>
                                        <p:attrNameLst>
                                          <p:attrName>ppt_x</p:attrName>
                                          <p:attrName>ppt_y</p:attrName>
                                        </p:attrNameLst>
                                      </p:cBhvr>
                                      <p:rCtr x="-10807" y="0"/>
                                    </p:animMotion>
                                  </p:childTnLst>
                                </p:cTn>
                              </p:par>
                              <p:par>
                                <p:cTn id="23" presetID="63" presetClass="path" presetSubtype="0" decel="100000" fill="hold" grpId="0" nodeType="withEffect">
                                  <p:stCondLst>
                                    <p:cond delay="0"/>
                                  </p:stCondLst>
                                  <p:childTnLst>
                                    <p:animMotion origin="layout" path="M -3.75E-6 1.85185E-6 L 0.09297 1.85185E-6 " pathEditMode="relative" rAng="0" ptsTypes="AA">
                                      <p:cBhvr>
                                        <p:cTn id="24" dur="1000" fill="hold"/>
                                        <p:tgtEl>
                                          <p:spTgt spid="40"/>
                                        </p:tgtEl>
                                        <p:attrNameLst>
                                          <p:attrName>ppt_x</p:attrName>
                                          <p:attrName>ppt_y</p:attrName>
                                        </p:attrNameLst>
                                      </p:cBhvr>
                                      <p:rCtr x="4648" y="0"/>
                                    </p:animMotion>
                                  </p:childTnLst>
                                </p:cTn>
                              </p:par>
                              <p:par>
                                <p:cTn id="25" presetID="63" presetClass="path" presetSubtype="0" decel="100000" fill="hold" nodeType="withEffect">
                                  <p:stCondLst>
                                    <p:cond delay="0"/>
                                  </p:stCondLst>
                                  <p:childTnLst>
                                    <p:animMotion origin="layout" path="M 6.25E-7 -7.40741E-7 L 0.21263 -7.40741E-7 " pathEditMode="relative" rAng="0" ptsTypes="AA">
                                      <p:cBhvr>
                                        <p:cTn id="26" dur="1000" fill="hold"/>
                                        <p:tgtEl>
                                          <p:spTgt spid="43"/>
                                        </p:tgtEl>
                                        <p:attrNameLst>
                                          <p:attrName>ppt_x</p:attrName>
                                          <p:attrName>ppt_y</p:attrName>
                                        </p:attrNameLst>
                                      </p:cBhvr>
                                      <p:rCtr x="10625" y="0"/>
                                    </p:animMotion>
                                  </p:childTnLst>
                                </p:cTn>
                              </p:par>
                              <p:par>
                                <p:cTn id="27" presetID="35" presetClass="path" presetSubtype="0" decel="100000" fill="hold" grpId="0" nodeType="withEffect">
                                  <p:stCondLst>
                                    <p:cond delay="0"/>
                                  </p:stCondLst>
                                  <p:childTnLst>
                                    <p:animMotion origin="layout" path="M 4.16667E-7 4.07407E-6 L -0.09089 4.07407E-6 " pathEditMode="relative" rAng="0" ptsTypes="AA">
                                      <p:cBhvr>
                                        <p:cTn id="28" dur="1000" fill="hold"/>
                                        <p:tgtEl>
                                          <p:spTgt spid="42"/>
                                        </p:tgtEl>
                                        <p:attrNameLst>
                                          <p:attrName>ppt_x</p:attrName>
                                          <p:attrName>ppt_y</p:attrName>
                                        </p:attrNameLst>
                                      </p:cBhvr>
                                      <p:rCtr x="-454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38" grpId="0"/>
      <p:bldP spid="4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648" y="533884"/>
            <a:ext cx="10005391" cy="769441"/>
          </a:xfrm>
          <a:prstGeom prst="rect">
            <a:avLst/>
          </a:prstGeom>
          <a:noFill/>
        </p:spPr>
        <p:txBody>
          <a:bodyPr wrap="square" rtlCol="0">
            <a:spAutoFit/>
          </a:bodyPr>
          <a:lstStyle/>
          <a:p>
            <a:pPr algn="ctr"/>
            <a:r>
              <a:rPr lang="en-US" sz="4400" b="1" dirty="0">
                <a:solidFill>
                  <a:srgbClr val="392115"/>
                </a:solidFill>
                <a:latin typeface="Tw Cen MT" panose="020B0602020104020603" pitchFamily="34" charset="0"/>
              </a:rPr>
              <a:t>Example</a:t>
            </a:r>
          </a:p>
        </p:txBody>
      </p:sp>
      <p:sp>
        <p:nvSpPr>
          <p:cNvPr id="7" name="Date Placeholder 6">
            <a:extLst>
              <a:ext uri="{FF2B5EF4-FFF2-40B4-BE49-F238E27FC236}">
                <a16:creationId xmlns:a16="http://schemas.microsoft.com/office/drawing/2014/main" id="{C1F7E195-8E52-4E04-A505-A34EC56BDD4B}"/>
              </a:ext>
            </a:extLst>
          </p:cNvPr>
          <p:cNvSpPr>
            <a:spLocks noGrp="1"/>
          </p:cNvSpPr>
          <p:nvPr>
            <p:ph type="dt" sz="half" idx="10"/>
          </p:nvPr>
        </p:nvSpPr>
        <p:spPr/>
        <p:txBody>
          <a:bodyPr/>
          <a:lstStyle/>
          <a:p>
            <a:fld id="{CFB5468A-F00F-435B-87F7-17608B836723}" type="datetime1">
              <a:rPr lang="en-US" smtClean="0"/>
              <a:t>1/7/2021</a:t>
            </a:fld>
            <a:endParaRPr lang="en-US"/>
          </a:p>
        </p:txBody>
      </p:sp>
      <p:sp>
        <p:nvSpPr>
          <p:cNvPr id="9" name="Slide Number Placeholder 8">
            <a:extLst>
              <a:ext uri="{FF2B5EF4-FFF2-40B4-BE49-F238E27FC236}">
                <a16:creationId xmlns:a16="http://schemas.microsoft.com/office/drawing/2014/main" id="{D92215DA-349E-436B-B5B6-D0BBFEF70E7F}"/>
              </a:ext>
            </a:extLst>
          </p:cNvPr>
          <p:cNvSpPr>
            <a:spLocks noGrp="1"/>
          </p:cNvSpPr>
          <p:nvPr>
            <p:ph type="sldNum" sz="quarter" idx="12"/>
          </p:nvPr>
        </p:nvSpPr>
        <p:spPr/>
        <p:txBody>
          <a:bodyPr/>
          <a:lstStyle/>
          <a:p>
            <a:fld id="{D096623E-0DDE-41FA-95FE-D232903FD869}" type="slidenum">
              <a:rPr lang="en-US" smtClean="0"/>
              <a:t>7</a:t>
            </a:fld>
            <a:endParaRPr lang="en-US"/>
          </a:p>
        </p:txBody>
      </p:sp>
      <p:pic>
        <p:nvPicPr>
          <p:cNvPr id="3" name="Picture 2">
            <a:extLst>
              <a:ext uri="{FF2B5EF4-FFF2-40B4-BE49-F238E27FC236}">
                <a16:creationId xmlns:a16="http://schemas.microsoft.com/office/drawing/2014/main" id="{CF6787E1-11F3-4F71-81B8-BE300B71EA56}"/>
              </a:ext>
            </a:extLst>
          </p:cNvPr>
          <p:cNvPicPr>
            <a:picLocks noChangeAspect="1"/>
          </p:cNvPicPr>
          <p:nvPr/>
        </p:nvPicPr>
        <p:blipFill>
          <a:blip r:embed="rId2"/>
          <a:stretch>
            <a:fillRect/>
          </a:stretch>
        </p:blipFill>
        <p:spPr>
          <a:xfrm>
            <a:off x="2391140" y="1541766"/>
            <a:ext cx="6360405" cy="4782350"/>
          </a:xfrm>
          <a:prstGeom prst="rect">
            <a:avLst/>
          </a:prstGeom>
        </p:spPr>
      </p:pic>
    </p:spTree>
    <p:extLst>
      <p:ext uri="{BB962C8B-B14F-4D97-AF65-F5344CB8AC3E}">
        <p14:creationId xmlns:p14="http://schemas.microsoft.com/office/powerpoint/2010/main" val="3369036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538" y="2059693"/>
            <a:ext cx="10353262" cy="2246769"/>
          </a:xfrm>
          <a:prstGeom prst="rect">
            <a:avLst/>
          </a:prstGeom>
          <a:noFill/>
        </p:spPr>
        <p:txBody>
          <a:bodyPr wrap="square" rtlCol="0">
            <a:spAutoFit/>
          </a:bodyPr>
          <a:lstStyle/>
          <a:p>
            <a:r>
              <a:rPr lang="en-US" sz="2800" b="1" dirty="0">
                <a:solidFill>
                  <a:srgbClr val="FF7344"/>
                </a:solidFill>
              </a:rPr>
              <a:t>The main strength of a rational decision-making model is that it provides structure and discipline to the decision-making process.</a:t>
            </a:r>
          </a:p>
          <a:p>
            <a:r>
              <a:rPr lang="en-US" sz="2800" b="1" dirty="0">
                <a:solidFill>
                  <a:srgbClr val="FF7344"/>
                </a:solidFill>
              </a:rPr>
              <a:t>It helps ensure we consider the full range of factors relating to a decision, in a logical and comprehensive manner. These are a key feature of our comprehensive guide: Making Better Decisions.</a:t>
            </a:r>
          </a:p>
        </p:txBody>
      </p:sp>
      <p:sp>
        <p:nvSpPr>
          <p:cNvPr id="6" name="Date Placeholder 5">
            <a:extLst>
              <a:ext uri="{FF2B5EF4-FFF2-40B4-BE49-F238E27FC236}">
                <a16:creationId xmlns:a16="http://schemas.microsoft.com/office/drawing/2014/main" id="{D590AF02-160E-494D-9076-05E1741E84C7}"/>
              </a:ext>
            </a:extLst>
          </p:cNvPr>
          <p:cNvSpPr>
            <a:spLocks noGrp="1"/>
          </p:cNvSpPr>
          <p:nvPr>
            <p:ph type="dt" sz="half" idx="10"/>
          </p:nvPr>
        </p:nvSpPr>
        <p:spPr/>
        <p:txBody>
          <a:bodyPr/>
          <a:lstStyle/>
          <a:p>
            <a:fld id="{B745358B-787E-4EE7-A59F-A35894ACC75F}" type="datetime1">
              <a:rPr lang="en-US" smtClean="0"/>
              <a:t>1/7/2021</a:t>
            </a:fld>
            <a:endParaRPr lang="en-US"/>
          </a:p>
        </p:txBody>
      </p:sp>
      <p:sp>
        <p:nvSpPr>
          <p:cNvPr id="8" name="Slide Number Placeholder 7">
            <a:extLst>
              <a:ext uri="{FF2B5EF4-FFF2-40B4-BE49-F238E27FC236}">
                <a16:creationId xmlns:a16="http://schemas.microsoft.com/office/drawing/2014/main" id="{4D514510-5AAF-4219-8FF0-96EC7BA8C84F}"/>
              </a:ext>
            </a:extLst>
          </p:cNvPr>
          <p:cNvSpPr>
            <a:spLocks noGrp="1"/>
          </p:cNvSpPr>
          <p:nvPr>
            <p:ph type="sldNum" sz="quarter" idx="12"/>
          </p:nvPr>
        </p:nvSpPr>
        <p:spPr/>
        <p:txBody>
          <a:bodyPr/>
          <a:lstStyle/>
          <a:p>
            <a:fld id="{D096623E-0DDE-41FA-95FE-D232903FD869}" type="slidenum">
              <a:rPr lang="en-US" smtClean="0"/>
              <a:t>8</a:t>
            </a:fld>
            <a:endParaRPr lang="en-US" dirty="0"/>
          </a:p>
        </p:txBody>
      </p:sp>
      <p:sp>
        <p:nvSpPr>
          <p:cNvPr id="9" name="TextBox 8">
            <a:extLst>
              <a:ext uri="{FF2B5EF4-FFF2-40B4-BE49-F238E27FC236}">
                <a16:creationId xmlns:a16="http://schemas.microsoft.com/office/drawing/2014/main" id="{17FE20FF-8BBC-42AF-8F37-A555452BA303}"/>
              </a:ext>
            </a:extLst>
          </p:cNvPr>
          <p:cNvSpPr txBox="1"/>
          <p:nvPr/>
        </p:nvSpPr>
        <p:spPr>
          <a:xfrm>
            <a:off x="1669557" y="650029"/>
            <a:ext cx="8852886" cy="769441"/>
          </a:xfrm>
          <a:prstGeom prst="rect">
            <a:avLst/>
          </a:prstGeom>
          <a:noFill/>
        </p:spPr>
        <p:txBody>
          <a:bodyPr wrap="square" rtlCol="0">
            <a:spAutoFit/>
          </a:bodyPr>
          <a:lstStyle/>
          <a:p>
            <a:pPr algn="ctr"/>
            <a:r>
              <a:rPr lang="en-US" sz="4400" b="1" dirty="0">
                <a:solidFill>
                  <a:srgbClr val="392115"/>
                </a:solidFill>
                <a:latin typeface="Agency FB" panose="020B0503020202020204" pitchFamily="34" charset="0"/>
              </a:rPr>
              <a:t>Benefits </a:t>
            </a:r>
          </a:p>
        </p:txBody>
      </p:sp>
    </p:spTree>
    <p:extLst>
      <p:ext uri="{BB962C8B-B14F-4D97-AF65-F5344CB8AC3E}">
        <p14:creationId xmlns:p14="http://schemas.microsoft.com/office/powerpoint/2010/main" val="356240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538" y="1079032"/>
            <a:ext cx="10353262" cy="5262979"/>
          </a:xfrm>
          <a:prstGeom prst="rect">
            <a:avLst/>
          </a:prstGeom>
          <a:noFill/>
        </p:spPr>
        <p:txBody>
          <a:bodyPr wrap="square" rtlCol="0">
            <a:spAutoFit/>
          </a:bodyPr>
          <a:lstStyle/>
          <a:p>
            <a:r>
              <a:rPr lang="en-US" sz="2800" b="1" dirty="0">
                <a:solidFill>
                  <a:srgbClr val="FF7344"/>
                </a:solidFill>
              </a:rPr>
              <a:t>The rational choice approach allows preferences to be represented as real-valued utility functions. Economic decision making then becomes a problem of maximizing this utility function, subject to constraints . This has many advantages. It provides a compact theory that makes empirical predictions with a relatively sparse model - just a description of the agent's objectives and constraints. Most importantly, this approach is strikingly general. It has been used to analyze not only personal and household choices about traditional economic matters like consumption and savings, but also choices about education, marriage, child-bearing, migration, crime and so on, as well as business decisions about output, investment, hiring, entry, exit, etc. with varying degrees of success.</a:t>
            </a:r>
            <a:endParaRPr lang="en-US" sz="2800" b="1" dirty="0">
              <a:solidFill>
                <a:srgbClr val="FF7344"/>
              </a:solidFill>
              <a:latin typeface="Tw Cen MT" panose="020B0602020104020603" pitchFamily="34" charset="0"/>
            </a:endParaRPr>
          </a:p>
        </p:txBody>
      </p:sp>
      <p:sp>
        <p:nvSpPr>
          <p:cNvPr id="6" name="Date Placeholder 5">
            <a:extLst>
              <a:ext uri="{FF2B5EF4-FFF2-40B4-BE49-F238E27FC236}">
                <a16:creationId xmlns:a16="http://schemas.microsoft.com/office/drawing/2014/main" id="{D590AF02-160E-494D-9076-05E1741E84C7}"/>
              </a:ext>
            </a:extLst>
          </p:cNvPr>
          <p:cNvSpPr>
            <a:spLocks noGrp="1"/>
          </p:cNvSpPr>
          <p:nvPr>
            <p:ph type="dt" sz="half" idx="10"/>
          </p:nvPr>
        </p:nvSpPr>
        <p:spPr/>
        <p:txBody>
          <a:bodyPr/>
          <a:lstStyle/>
          <a:p>
            <a:fld id="{B745358B-787E-4EE7-A59F-A35894ACC75F}" type="datetime1">
              <a:rPr lang="en-US" smtClean="0"/>
              <a:t>1/7/2021</a:t>
            </a:fld>
            <a:endParaRPr lang="en-US"/>
          </a:p>
        </p:txBody>
      </p:sp>
      <p:sp>
        <p:nvSpPr>
          <p:cNvPr id="8" name="Slide Number Placeholder 7">
            <a:extLst>
              <a:ext uri="{FF2B5EF4-FFF2-40B4-BE49-F238E27FC236}">
                <a16:creationId xmlns:a16="http://schemas.microsoft.com/office/drawing/2014/main" id="{4D514510-5AAF-4219-8FF0-96EC7BA8C84F}"/>
              </a:ext>
            </a:extLst>
          </p:cNvPr>
          <p:cNvSpPr>
            <a:spLocks noGrp="1"/>
          </p:cNvSpPr>
          <p:nvPr>
            <p:ph type="sldNum" sz="quarter" idx="12"/>
          </p:nvPr>
        </p:nvSpPr>
        <p:spPr/>
        <p:txBody>
          <a:bodyPr/>
          <a:lstStyle/>
          <a:p>
            <a:fld id="{D096623E-0DDE-41FA-95FE-D232903FD869}" type="slidenum">
              <a:rPr lang="en-US" smtClean="0"/>
              <a:t>9</a:t>
            </a:fld>
            <a:endParaRPr lang="en-US" dirty="0"/>
          </a:p>
        </p:txBody>
      </p:sp>
      <p:sp>
        <p:nvSpPr>
          <p:cNvPr id="9" name="TextBox 8">
            <a:extLst>
              <a:ext uri="{FF2B5EF4-FFF2-40B4-BE49-F238E27FC236}">
                <a16:creationId xmlns:a16="http://schemas.microsoft.com/office/drawing/2014/main" id="{17FE20FF-8BBC-42AF-8F37-A555452BA303}"/>
              </a:ext>
            </a:extLst>
          </p:cNvPr>
          <p:cNvSpPr txBox="1"/>
          <p:nvPr/>
        </p:nvSpPr>
        <p:spPr>
          <a:xfrm>
            <a:off x="1669557" y="309591"/>
            <a:ext cx="8852886" cy="769441"/>
          </a:xfrm>
          <a:prstGeom prst="rect">
            <a:avLst/>
          </a:prstGeom>
          <a:noFill/>
        </p:spPr>
        <p:txBody>
          <a:bodyPr wrap="square" rtlCol="0">
            <a:spAutoFit/>
          </a:bodyPr>
          <a:lstStyle/>
          <a:p>
            <a:pPr algn="ctr"/>
            <a:r>
              <a:rPr lang="en-US" sz="4400" b="1" dirty="0">
                <a:solidFill>
                  <a:srgbClr val="392115"/>
                </a:solidFill>
                <a:latin typeface="Agency FB" panose="020B0503020202020204" pitchFamily="34" charset="0"/>
              </a:rPr>
              <a:t>Conclusion </a:t>
            </a:r>
          </a:p>
        </p:txBody>
      </p:sp>
    </p:spTree>
    <p:extLst>
      <p:ext uri="{BB962C8B-B14F-4D97-AF65-F5344CB8AC3E}">
        <p14:creationId xmlns:p14="http://schemas.microsoft.com/office/powerpoint/2010/main" val="352835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5179</TotalTime>
  <Words>511</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Calibri</vt:lpstr>
      <vt:lpstr>Calibri Light</vt:lpstr>
      <vt:lpstr>Montserrat</vt:lpstr>
      <vt:lpstr>Montserrat ExtraBold</vt:lpstr>
      <vt:lpstr>Open Sans</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afsana.sinthi@gmail.com</cp:lastModifiedBy>
  <cp:revision>172</cp:revision>
  <dcterms:created xsi:type="dcterms:W3CDTF">2017-05-03T04:18:20Z</dcterms:created>
  <dcterms:modified xsi:type="dcterms:W3CDTF">2021-01-07T18:11:23Z</dcterms:modified>
</cp:coreProperties>
</file>