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60" r:id="rId5"/>
    <p:sldId id="274" r:id="rId6"/>
    <p:sldId id="257" r:id="rId7"/>
    <p:sldId id="284" r:id="rId8"/>
    <p:sldId id="285" r:id="rId9"/>
    <p:sldId id="277" r:id="rId10"/>
    <p:sldId id="276" r:id="rId11"/>
    <p:sldId id="286" r:id="rId12"/>
    <p:sldId id="287"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8A1C"/>
    <a:srgbClr val="F35D21"/>
    <a:srgbClr val="11DF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72" d="100"/>
          <a:sy n="72" d="100"/>
        </p:scale>
        <p:origin x="600" y="7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1/6/2021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B8274494-FB11-49D6-B013-B6DCAC82AC0E}" type="datetime1">
              <a:rPr lang="en-US" smtClean="0"/>
              <a:t>1/6/2021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969DBD76-A6C5-45E2-8AAE-31544C8A4B8F}" type="datetime1">
              <a:rPr lang="en-US" smtClean="0"/>
              <a:t>1/6/2021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7EF8C705-3DC8-4951-A485-3DBB4E1A8DBE}" type="datetime1">
              <a:rPr lang="en-US" smtClean="0"/>
              <a:t>1/6/2021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A982958E-C6BA-4818-AE52-5D60556C1959}" type="datetime1">
              <a:rPr lang="en-US" smtClean="0"/>
              <a:t>1/6/2021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08A53836-A5CF-4350-92C2-BF6116EEF9D2}" type="datetime1">
              <a:rPr lang="en-US" smtClean="0"/>
              <a:t>1/6/2021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31AB7CD2-54F5-4DEE-9D93-90BF51726FC7}" type="datetime1">
              <a:rPr lang="en-US" smtClean="0"/>
              <a:t>1/6/2021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1BD62D19-1903-4EB1-8236-81A2C4A8BA0E}" type="datetime1">
              <a:rPr lang="en-US" smtClean="0"/>
              <a:t>1/6/2021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0F8BFB0B-ECAE-470E-B6E1-D2F836F05E1A}" type="datetime1">
              <a:rPr lang="en-US" smtClean="0"/>
              <a:t>1/6/2021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3CC116F1-3FFB-474D-8EAA-94FC25F42C04}" type="datetime1">
              <a:rPr lang="en-US" smtClean="0"/>
              <a:t>1/6/2021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7FCF9545-0A19-4A25-880D-5F515F1218D9}" type="datetime1">
              <a:rPr lang="en-US" smtClean="0"/>
              <a:t>1/6/2021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CCE39472-E5BD-439C-9F77-EB59BFFA9F31}" type="datetime1">
              <a:rPr lang="en-US" smtClean="0"/>
              <a:t>1/6/2021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E60D8-2C68-4ACB-B8E2-EDD508C43746}" type="datetime1">
              <a:rPr lang="en-US" smtClean="0"/>
              <a:t>1/6/2021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AFCAE0A-6576-4DFB-AEAF-0BB9A2917087}"/>
              </a:ext>
            </a:extLst>
          </p:cNvPr>
          <p:cNvGrpSpPr/>
          <p:nvPr/>
        </p:nvGrpSpPr>
        <p:grpSpPr>
          <a:xfrm>
            <a:off x="4435513" y="1598308"/>
            <a:ext cx="1743783" cy="1743782"/>
            <a:chOff x="6744538" y="1526596"/>
            <a:chExt cx="1492682" cy="1492682"/>
          </a:xfrm>
        </p:grpSpPr>
        <p:pic>
          <p:nvPicPr>
            <p:cNvPr id="3" name="Picture 2">
              <a:extLst>
                <a:ext uri="{FF2B5EF4-FFF2-40B4-BE49-F238E27FC236}">
                  <a16:creationId xmlns:a16="http://schemas.microsoft.com/office/drawing/2014/main" id="{2E20CBE0-C1C1-412B-B0AD-0ADA072E8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720" y="1685778"/>
              <a:ext cx="1174318" cy="1174318"/>
            </a:xfrm>
            <a:prstGeom prst="rect">
              <a:avLst/>
            </a:prstGeom>
          </p:spPr>
        </p:pic>
        <p:sp>
          <p:nvSpPr>
            <p:cNvPr id="4" name="Oval 3">
              <a:extLst>
                <a:ext uri="{FF2B5EF4-FFF2-40B4-BE49-F238E27FC236}">
                  <a16:creationId xmlns:a16="http://schemas.microsoft.com/office/drawing/2014/main" id="{CFA05CEF-0190-40A9-A982-BA93C33B2137}"/>
                </a:ext>
              </a:extLst>
            </p:cNvPr>
            <p:cNvSpPr/>
            <p:nvPr/>
          </p:nvSpPr>
          <p:spPr>
            <a:xfrm>
              <a:off x="6744538" y="1526596"/>
              <a:ext cx="1492682" cy="149268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A075ECBC-BF1C-443F-BC41-AF6E3BE18464}"/>
              </a:ext>
            </a:extLst>
          </p:cNvPr>
          <p:cNvGrpSpPr/>
          <p:nvPr/>
        </p:nvGrpSpPr>
        <p:grpSpPr>
          <a:xfrm>
            <a:off x="5597162" y="870858"/>
            <a:ext cx="1743783" cy="1743782"/>
            <a:chOff x="6744538" y="1526596"/>
            <a:chExt cx="1492682" cy="1492682"/>
          </a:xfrm>
        </p:grpSpPr>
        <p:pic>
          <p:nvPicPr>
            <p:cNvPr id="11" name="Picture 10">
              <a:extLst>
                <a:ext uri="{FF2B5EF4-FFF2-40B4-BE49-F238E27FC236}">
                  <a16:creationId xmlns:a16="http://schemas.microsoft.com/office/drawing/2014/main" id="{6197F631-9139-4780-91D6-B0C5FC1B3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720" y="1685778"/>
              <a:ext cx="1174318" cy="1174318"/>
            </a:xfrm>
            <a:prstGeom prst="rect">
              <a:avLst/>
            </a:prstGeom>
          </p:spPr>
        </p:pic>
        <p:sp>
          <p:nvSpPr>
            <p:cNvPr id="12" name="Oval 11">
              <a:extLst>
                <a:ext uri="{FF2B5EF4-FFF2-40B4-BE49-F238E27FC236}">
                  <a16:creationId xmlns:a16="http://schemas.microsoft.com/office/drawing/2014/main" id="{99A66CCE-6798-4058-92DF-CFDA85C28919}"/>
                </a:ext>
              </a:extLst>
            </p:cNvPr>
            <p:cNvSpPr/>
            <p:nvPr/>
          </p:nvSpPr>
          <p:spPr>
            <a:xfrm>
              <a:off x="6744538" y="1526596"/>
              <a:ext cx="1492682" cy="149268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B7FBD8DD-C56D-41C0-A44E-599286DC4498}"/>
              </a:ext>
            </a:extLst>
          </p:cNvPr>
          <p:cNvSpPr txBox="1"/>
          <p:nvPr/>
        </p:nvSpPr>
        <p:spPr>
          <a:xfrm>
            <a:off x="1837769" y="3141616"/>
            <a:ext cx="8943961" cy="707886"/>
          </a:xfrm>
          <a:prstGeom prst="rect">
            <a:avLst/>
          </a:prstGeom>
          <a:noFill/>
        </p:spPr>
        <p:txBody>
          <a:bodyPr wrap="square" rtlCol="0">
            <a:spAutoFit/>
          </a:bodyPr>
          <a:lstStyle/>
          <a:p>
            <a:r>
              <a:rPr lang="en-US" sz="4000" b="1" dirty="0">
                <a:solidFill>
                  <a:srgbClr val="F88A1C"/>
                </a:solidFill>
              </a:rPr>
              <a:t>Microprocessor and Microcontroller Lab</a:t>
            </a:r>
          </a:p>
        </p:txBody>
      </p:sp>
      <p:sp>
        <p:nvSpPr>
          <p:cNvPr id="14" name="TextBox 13">
            <a:extLst>
              <a:ext uri="{FF2B5EF4-FFF2-40B4-BE49-F238E27FC236}">
                <a16:creationId xmlns:a16="http://schemas.microsoft.com/office/drawing/2014/main" id="{F2FDB36E-72C4-42A3-A715-167F230D6D92}"/>
              </a:ext>
            </a:extLst>
          </p:cNvPr>
          <p:cNvSpPr txBox="1"/>
          <p:nvPr/>
        </p:nvSpPr>
        <p:spPr>
          <a:xfrm>
            <a:off x="1463604" y="3960980"/>
            <a:ext cx="8518596" cy="1323439"/>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Tahoma" panose="020B0604030504040204" pitchFamily="34" charset="0"/>
              </a:rPr>
              <a:t>Intelligent smart home automation using Arduino simulator</a:t>
            </a:r>
          </a:p>
        </p:txBody>
      </p:sp>
      <p:sp>
        <p:nvSpPr>
          <p:cNvPr id="15" name="Rectangle 14">
            <a:extLst>
              <a:ext uri="{FF2B5EF4-FFF2-40B4-BE49-F238E27FC236}">
                <a16:creationId xmlns:a16="http://schemas.microsoft.com/office/drawing/2014/main" id="{11EE6141-AB5A-4E7B-A525-26C51747AA91}"/>
              </a:ext>
            </a:extLst>
          </p:cNvPr>
          <p:cNvSpPr/>
          <p:nvPr/>
        </p:nvSpPr>
        <p:spPr>
          <a:xfrm>
            <a:off x="0" y="5370286"/>
            <a:ext cx="12192000" cy="14877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00CCA75B-BDF2-4524-82F5-B19D8D544ED6}"/>
              </a:ext>
            </a:extLst>
          </p:cNvPr>
          <p:cNvSpPr>
            <a:spLocks noGrp="1"/>
          </p:cNvSpPr>
          <p:nvPr>
            <p:ph type="dt" sz="half" idx="10"/>
          </p:nvPr>
        </p:nvSpPr>
        <p:spPr/>
        <p:txBody>
          <a:bodyPr/>
          <a:lstStyle/>
          <a:p>
            <a:fld id="{54C9444E-B372-4CED-A013-B6A3C55E9AEE}" type="datetime1">
              <a:rPr lang="en-US" smtClean="0"/>
              <a:t>1/6/2021</a:t>
            </a:fld>
            <a:endParaRPr lang="en-US" dirty="0"/>
          </a:p>
        </p:txBody>
      </p:sp>
      <p:sp>
        <p:nvSpPr>
          <p:cNvPr id="6" name="Slide Number Placeholder 5">
            <a:extLst>
              <a:ext uri="{FF2B5EF4-FFF2-40B4-BE49-F238E27FC236}">
                <a16:creationId xmlns:a16="http://schemas.microsoft.com/office/drawing/2014/main" id="{18FAB3F9-1233-402D-8AF2-6710D6BBC800}"/>
              </a:ext>
            </a:extLst>
          </p:cNvPr>
          <p:cNvSpPr>
            <a:spLocks noGrp="1"/>
          </p:cNvSpPr>
          <p:nvPr>
            <p:ph type="sldNum" sz="quarter" idx="12"/>
          </p:nvPr>
        </p:nvSpPr>
        <p:spPr/>
        <p:txBody>
          <a:bodyPr/>
          <a:lstStyle/>
          <a:p>
            <a:fld id="{A6AF1B4E-90EC-4A51-B6E5-B702C054ECB0}" type="slidenum">
              <a:rPr lang="en-US" smtClean="0"/>
              <a:t>1</a:t>
            </a:fld>
            <a:endParaRPr lang="en-US" dirty="0"/>
          </a:p>
        </p:txBody>
      </p:sp>
    </p:spTree>
    <p:extLst>
      <p:ext uri="{BB962C8B-B14F-4D97-AF65-F5344CB8AC3E}">
        <p14:creationId xmlns:p14="http://schemas.microsoft.com/office/powerpoint/2010/main" val="3727595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par>
                          <p:cTn id="15" fill="hold">
                            <p:stCondLst>
                              <p:cond delay="500"/>
                            </p:stCondLst>
                            <p:childTnLst>
                              <p:par>
                                <p:cTn id="16" presetID="8" presetClass="emph" presetSubtype="0" fill="hold" nodeType="afterEffect">
                                  <p:stCondLst>
                                    <p:cond delay="0"/>
                                  </p:stCondLst>
                                  <p:childTnLst>
                                    <p:animRot by="21600000">
                                      <p:cBhvr>
                                        <p:cTn id="17" dur="3500" fill="hold"/>
                                        <p:tgtEl>
                                          <p:spTgt spid="10"/>
                                        </p:tgtEl>
                                        <p:attrNameLst>
                                          <p:attrName>r</p:attrName>
                                        </p:attrNameLst>
                                      </p:cBhvr>
                                    </p:animRot>
                                  </p:childTnLst>
                                </p:cTn>
                              </p:par>
                              <p:par>
                                <p:cTn id="18" presetID="8" presetClass="emph" presetSubtype="0" fill="hold" nodeType="withEffect">
                                  <p:stCondLst>
                                    <p:cond delay="0"/>
                                  </p:stCondLst>
                                  <p:childTnLst>
                                    <p:animRot by="-21600000">
                                      <p:cBhvr>
                                        <p:cTn id="19" dur="3500" fill="hold"/>
                                        <p:tgtEl>
                                          <p:spTgt spid="5"/>
                                        </p:tgtEl>
                                        <p:attrNameLst>
                                          <p:attrName>r</p:attrName>
                                        </p:attrNameLst>
                                      </p:cBhvr>
                                    </p:animRot>
                                  </p:childTnLst>
                                </p:cTn>
                              </p:par>
                              <p:par>
                                <p:cTn id="20" presetID="2" presetClass="entr" presetSubtype="4" decel="10000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750" fill="hold"/>
                                        <p:tgtEl>
                                          <p:spTgt spid="13"/>
                                        </p:tgtEl>
                                        <p:attrNameLst>
                                          <p:attrName>ppt_x</p:attrName>
                                        </p:attrNameLst>
                                      </p:cBhvr>
                                      <p:tavLst>
                                        <p:tav tm="0">
                                          <p:val>
                                            <p:strVal val="#ppt_x"/>
                                          </p:val>
                                        </p:tav>
                                        <p:tav tm="100000">
                                          <p:val>
                                            <p:strVal val="#ppt_x"/>
                                          </p:val>
                                        </p:tav>
                                      </p:tavLst>
                                    </p:anim>
                                    <p:anim calcmode="lin" valueType="num">
                                      <p:cBhvr additive="base">
                                        <p:cTn id="23" dur="750" fill="hold"/>
                                        <p:tgtEl>
                                          <p:spTgt spid="13"/>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25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750" fill="hold"/>
                                        <p:tgtEl>
                                          <p:spTgt spid="14"/>
                                        </p:tgtEl>
                                        <p:attrNameLst>
                                          <p:attrName>ppt_x</p:attrName>
                                        </p:attrNameLst>
                                      </p:cBhvr>
                                      <p:tavLst>
                                        <p:tav tm="0">
                                          <p:val>
                                            <p:strVal val="#ppt_x"/>
                                          </p:val>
                                        </p:tav>
                                        <p:tav tm="100000">
                                          <p:val>
                                            <p:strVal val="#ppt_x"/>
                                          </p:val>
                                        </p:tav>
                                      </p:tavLst>
                                    </p:anim>
                                    <p:anim calcmode="lin" valueType="num">
                                      <p:cBhvr additive="base">
                                        <p:cTn id="27" dur="75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xit" presetSubtype="32" fill="hold" nodeType="clickEffect">
                                  <p:stCondLst>
                                    <p:cond delay="0"/>
                                  </p:stCondLst>
                                  <p:childTnLst>
                                    <p:anim calcmode="lin" valueType="num">
                                      <p:cBhvr>
                                        <p:cTn id="31" dur="500"/>
                                        <p:tgtEl>
                                          <p:spTgt spid="10"/>
                                        </p:tgtEl>
                                        <p:attrNameLst>
                                          <p:attrName>ppt_w</p:attrName>
                                        </p:attrNameLst>
                                      </p:cBhvr>
                                      <p:tavLst>
                                        <p:tav tm="0">
                                          <p:val>
                                            <p:strVal val="ppt_w"/>
                                          </p:val>
                                        </p:tav>
                                        <p:tav tm="100000">
                                          <p:val>
                                            <p:fltVal val="0"/>
                                          </p:val>
                                        </p:tav>
                                      </p:tavLst>
                                    </p:anim>
                                    <p:anim calcmode="lin" valueType="num">
                                      <p:cBhvr>
                                        <p:cTn id="32" dur="500"/>
                                        <p:tgtEl>
                                          <p:spTgt spid="10"/>
                                        </p:tgtEl>
                                        <p:attrNameLst>
                                          <p:attrName>ppt_h</p:attrName>
                                        </p:attrNameLst>
                                      </p:cBhvr>
                                      <p:tavLst>
                                        <p:tav tm="0">
                                          <p:val>
                                            <p:strVal val="ppt_h"/>
                                          </p:val>
                                        </p:tav>
                                        <p:tav tm="100000">
                                          <p:val>
                                            <p:fltVal val="0"/>
                                          </p:val>
                                        </p:tav>
                                      </p:tavLst>
                                    </p:anim>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53" presetClass="exit" presetSubtype="32" fill="hold" nodeType="withEffect">
                                  <p:stCondLst>
                                    <p:cond delay="0"/>
                                  </p:stCondLst>
                                  <p:childTnLst>
                                    <p:anim calcmode="lin" valueType="num">
                                      <p:cBhvr>
                                        <p:cTn id="36" dur="500"/>
                                        <p:tgtEl>
                                          <p:spTgt spid="5"/>
                                        </p:tgtEl>
                                        <p:attrNameLst>
                                          <p:attrName>ppt_w</p:attrName>
                                        </p:attrNameLst>
                                      </p:cBhvr>
                                      <p:tavLst>
                                        <p:tav tm="0">
                                          <p:val>
                                            <p:strVal val="ppt_w"/>
                                          </p:val>
                                        </p:tav>
                                        <p:tav tm="100000">
                                          <p:val>
                                            <p:fltVal val="0"/>
                                          </p:val>
                                        </p:tav>
                                      </p:tavLst>
                                    </p:anim>
                                    <p:anim calcmode="lin" valueType="num">
                                      <p:cBhvr>
                                        <p:cTn id="37" dur="500"/>
                                        <p:tgtEl>
                                          <p:spTgt spid="5"/>
                                        </p:tgtEl>
                                        <p:attrNameLst>
                                          <p:attrName>ppt_h</p:attrName>
                                        </p:attrNameLst>
                                      </p:cBhvr>
                                      <p:tavLst>
                                        <p:tav tm="0">
                                          <p:val>
                                            <p:strVal val="ppt_h"/>
                                          </p:val>
                                        </p:tav>
                                        <p:tav tm="100000">
                                          <p:val>
                                            <p:fltVal val="0"/>
                                          </p:val>
                                        </p:tav>
                                      </p:tavLst>
                                    </p:anim>
                                    <p:animEffect transition="out" filter="fade">
                                      <p:cBhvr>
                                        <p:cTn id="38" dur="500"/>
                                        <p:tgtEl>
                                          <p:spTgt spid="5"/>
                                        </p:tgtEl>
                                      </p:cBhvr>
                                    </p:animEffect>
                                    <p:set>
                                      <p:cBhvr>
                                        <p:cTn id="39" dur="1" fill="hold">
                                          <p:stCondLst>
                                            <p:cond delay="499"/>
                                          </p:stCondLst>
                                        </p:cTn>
                                        <p:tgtEl>
                                          <p:spTgt spid="5"/>
                                        </p:tgtEl>
                                        <p:attrNameLst>
                                          <p:attrName>style.visibility</p:attrName>
                                        </p:attrNameLst>
                                      </p:cBhvr>
                                      <p:to>
                                        <p:strVal val="hidden"/>
                                      </p:to>
                                    </p:set>
                                  </p:childTnLst>
                                </p:cTn>
                              </p:par>
                              <p:par>
                                <p:cTn id="40" presetID="2" presetClass="exit" presetSubtype="4" accel="100000" fill="hold" grpId="1" nodeType="withEffect">
                                  <p:stCondLst>
                                    <p:cond delay="100"/>
                                  </p:stCondLst>
                                  <p:childTnLst>
                                    <p:anim calcmode="lin" valueType="num">
                                      <p:cBhvr additive="base">
                                        <p:cTn id="41" dur="750"/>
                                        <p:tgtEl>
                                          <p:spTgt spid="14"/>
                                        </p:tgtEl>
                                        <p:attrNameLst>
                                          <p:attrName>ppt_x</p:attrName>
                                        </p:attrNameLst>
                                      </p:cBhvr>
                                      <p:tavLst>
                                        <p:tav tm="0">
                                          <p:val>
                                            <p:strVal val="ppt_x"/>
                                          </p:val>
                                        </p:tav>
                                        <p:tav tm="100000">
                                          <p:val>
                                            <p:strVal val="ppt_x"/>
                                          </p:val>
                                        </p:tav>
                                      </p:tavLst>
                                    </p:anim>
                                    <p:anim calcmode="lin" valueType="num">
                                      <p:cBhvr additive="base">
                                        <p:cTn id="42" dur="750"/>
                                        <p:tgtEl>
                                          <p:spTgt spid="14"/>
                                        </p:tgtEl>
                                        <p:attrNameLst>
                                          <p:attrName>ppt_y</p:attrName>
                                        </p:attrNameLst>
                                      </p:cBhvr>
                                      <p:tavLst>
                                        <p:tav tm="0">
                                          <p:val>
                                            <p:strVal val="ppt_y"/>
                                          </p:val>
                                        </p:tav>
                                        <p:tav tm="100000">
                                          <p:val>
                                            <p:strVal val="1+ppt_h/2"/>
                                          </p:val>
                                        </p:tav>
                                      </p:tavLst>
                                    </p:anim>
                                    <p:set>
                                      <p:cBhvr>
                                        <p:cTn id="43" dur="1" fill="hold">
                                          <p:stCondLst>
                                            <p:cond delay="749"/>
                                          </p:stCondLst>
                                        </p:cTn>
                                        <p:tgtEl>
                                          <p:spTgt spid="14"/>
                                        </p:tgtEl>
                                        <p:attrNameLst>
                                          <p:attrName>style.visibility</p:attrName>
                                        </p:attrNameLst>
                                      </p:cBhvr>
                                      <p:to>
                                        <p:strVal val="hidden"/>
                                      </p:to>
                                    </p:set>
                                  </p:childTnLst>
                                </p:cTn>
                              </p:par>
                              <p:par>
                                <p:cTn id="44" presetID="2" presetClass="exit" presetSubtype="4" accel="100000" fill="hold" grpId="1" nodeType="withEffect">
                                  <p:stCondLst>
                                    <p:cond delay="250"/>
                                  </p:stCondLst>
                                  <p:childTnLst>
                                    <p:anim calcmode="lin" valueType="num">
                                      <p:cBhvr additive="base">
                                        <p:cTn id="45" dur="750"/>
                                        <p:tgtEl>
                                          <p:spTgt spid="13"/>
                                        </p:tgtEl>
                                        <p:attrNameLst>
                                          <p:attrName>ppt_x</p:attrName>
                                        </p:attrNameLst>
                                      </p:cBhvr>
                                      <p:tavLst>
                                        <p:tav tm="0">
                                          <p:val>
                                            <p:strVal val="ppt_x"/>
                                          </p:val>
                                        </p:tav>
                                        <p:tav tm="100000">
                                          <p:val>
                                            <p:strVal val="ppt_x"/>
                                          </p:val>
                                        </p:tav>
                                      </p:tavLst>
                                    </p:anim>
                                    <p:anim calcmode="lin" valueType="num">
                                      <p:cBhvr additive="base">
                                        <p:cTn id="46" dur="750"/>
                                        <p:tgtEl>
                                          <p:spTgt spid="13"/>
                                        </p:tgtEl>
                                        <p:attrNameLst>
                                          <p:attrName>ppt_y</p:attrName>
                                        </p:attrNameLst>
                                      </p:cBhvr>
                                      <p:tavLst>
                                        <p:tav tm="0">
                                          <p:val>
                                            <p:strVal val="ppt_y"/>
                                          </p:val>
                                        </p:tav>
                                        <p:tav tm="100000">
                                          <p:val>
                                            <p:strVal val="1+ppt_h/2"/>
                                          </p:val>
                                        </p:tav>
                                      </p:tavLst>
                                    </p:anim>
                                    <p:set>
                                      <p:cBhvr>
                                        <p:cTn id="47" dur="1" fill="hold">
                                          <p:stCondLst>
                                            <p:cond delay="74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D5AE7-9E4D-4074-92F4-82C53905A0C0}"/>
              </a:ext>
            </a:extLst>
          </p:cNvPr>
          <p:cNvSpPr>
            <a:spLocks noGrp="1"/>
          </p:cNvSpPr>
          <p:nvPr>
            <p:ph type="title"/>
          </p:nvPr>
        </p:nvSpPr>
        <p:spPr>
          <a:xfrm>
            <a:off x="4793565" y="2039869"/>
            <a:ext cx="3398859" cy="3187547"/>
          </a:xfrm>
          <a:noFill/>
        </p:spPr>
        <p:txBody>
          <a:bodyPr>
            <a:normAutofit fontScale="90000"/>
          </a:bodyPr>
          <a:lstStyle/>
          <a:p>
            <a:r>
              <a:rPr lang="en-CA" sz="7198" b="1" dirty="0">
                <a:latin typeface="Comic Sans MS" panose="030F0702030302020204" pitchFamily="66" charset="0"/>
                <a:ea typeface="GulimChe" panose="020B0609000101010101" pitchFamily="49" charset="-127"/>
                <a:cs typeface="Aharoni" panose="02010803020104030203" pitchFamily="2" charset="-79"/>
              </a:rPr>
              <a:t>      THANK</a:t>
            </a:r>
            <a:br>
              <a:rPr lang="en-CA" sz="7198" b="1" dirty="0">
                <a:latin typeface="Comic Sans MS" panose="030F0702030302020204" pitchFamily="66" charset="0"/>
                <a:ea typeface="GulimChe" panose="020B0609000101010101" pitchFamily="49" charset="-127"/>
                <a:cs typeface="Aharoni" panose="02010803020104030203" pitchFamily="2" charset="-79"/>
              </a:rPr>
            </a:br>
            <a:r>
              <a:rPr lang="en-CA" sz="7198" b="1" dirty="0">
                <a:latin typeface="Comic Sans MS" panose="030F0702030302020204" pitchFamily="66" charset="0"/>
                <a:ea typeface="GulimChe" panose="020B0609000101010101" pitchFamily="49" charset="-127"/>
                <a:cs typeface="Aharoni" panose="02010803020104030203" pitchFamily="2" charset="-79"/>
              </a:rPr>
              <a:t>YOU </a:t>
            </a:r>
          </a:p>
        </p:txBody>
      </p:sp>
      <p:sp>
        <p:nvSpPr>
          <p:cNvPr id="16" name="Frame 15">
            <a:extLst>
              <a:ext uri="{FF2B5EF4-FFF2-40B4-BE49-F238E27FC236}">
                <a16:creationId xmlns:a16="http://schemas.microsoft.com/office/drawing/2014/main" id="{B4DA817D-7EF2-463C-A747-8F0970B03833}"/>
              </a:ext>
            </a:extLst>
          </p:cNvPr>
          <p:cNvSpPr/>
          <p:nvPr/>
        </p:nvSpPr>
        <p:spPr>
          <a:xfrm>
            <a:off x="3686387" y="2761303"/>
            <a:ext cx="4550355" cy="2466112"/>
          </a:xfrm>
          <a:prstGeom prst="frame">
            <a:avLst>
              <a:gd name="adj1" fmla="val 25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799">
              <a:solidFill>
                <a:schemeClr val="tx1"/>
              </a:solidFill>
            </a:endParaRPr>
          </a:p>
        </p:txBody>
      </p:sp>
      <p:grpSp>
        <p:nvGrpSpPr>
          <p:cNvPr id="24" name="Group 23">
            <a:extLst>
              <a:ext uri="{FF2B5EF4-FFF2-40B4-BE49-F238E27FC236}">
                <a16:creationId xmlns:a16="http://schemas.microsoft.com/office/drawing/2014/main" id="{D237036A-1B55-46F9-A2AA-94368887F173}"/>
              </a:ext>
            </a:extLst>
          </p:cNvPr>
          <p:cNvGrpSpPr/>
          <p:nvPr/>
        </p:nvGrpSpPr>
        <p:grpSpPr>
          <a:xfrm rot="964845">
            <a:off x="-2969786" y="-5623172"/>
            <a:ext cx="18131572" cy="18104343"/>
            <a:chOff x="-3425362" y="-4949948"/>
            <a:chExt cx="18136295" cy="18109059"/>
          </a:xfrm>
        </p:grpSpPr>
        <p:grpSp>
          <p:nvGrpSpPr>
            <p:cNvPr id="23" name="Group 22">
              <a:extLst>
                <a:ext uri="{FF2B5EF4-FFF2-40B4-BE49-F238E27FC236}">
                  <a16:creationId xmlns:a16="http://schemas.microsoft.com/office/drawing/2014/main" id="{23DCA65D-2C1F-41A2-9649-9A82E505CC5B}"/>
                </a:ext>
              </a:extLst>
            </p:cNvPr>
            <p:cNvGrpSpPr/>
            <p:nvPr/>
          </p:nvGrpSpPr>
          <p:grpSpPr>
            <a:xfrm>
              <a:off x="-3425362" y="-4949948"/>
              <a:ext cx="18136295" cy="18109059"/>
              <a:chOff x="-3425362" y="-4949948"/>
              <a:chExt cx="18136295" cy="18109059"/>
            </a:xfrm>
          </p:grpSpPr>
          <p:sp>
            <p:nvSpPr>
              <p:cNvPr id="22" name="Freeform: Shape 21">
                <a:extLst>
                  <a:ext uri="{FF2B5EF4-FFF2-40B4-BE49-F238E27FC236}">
                    <a16:creationId xmlns:a16="http://schemas.microsoft.com/office/drawing/2014/main" id="{AF5BB3EC-64D2-4F40-93B2-EAA3A4F6DB28}"/>
                  </a:ext>
                </a:extLst>
              </p:cNvPr>
              <p:cNvSpPr/>
              <p:nvPr/>
            </p:nvSpPr>
            <p:spPr>
              <a:xfrm>
                <a:off x="-3425362" y="-4949948"/>
                <a:ext cx="18136295" cy="18109059"/>
              </a:xfrm>
              <a:custGeom>
                <a:avLst/>
                <a:gdLst>
                  <a:gd name="connsiteX0" fmla="*/ 8548037 w 18139340"/>
                  <a:gd name="connsiteY0" fmla="*/ 6234446 h 18267003"/>
                  <a:gd name="connsiteX1" fmla="*/ 6928563 w 18139340"/>
                  <a:gd name="connsiteY1" fmla="*/ 16241450 h 18267003"/>
                  <a:gd name="connsiteX2" fmla="*/ 11699155 w 18139340"/>
                  <a:gd name="connsiteY2" fmla="*/ 16241450 h 18267003"/>
                  <a:gd name="connsiteX3" fmla="*/ 10079682 w 18139340"/>
                  <a:gd name="connsiteY3" fmla="*/ 6234446 h 18267003"/>
                  <a:gd name="connsiteX4" fmla="*/ 9069670 w 18139340"/>
                  <a:gd name="connsiteY4" fmla="*/ 0 h 18267003"/>
                  <a:gd name="connsiteX5" fmla="*/ 18139340 w 18139340"/>
                  <a:gd name="connsiteY5" fmla="*/ 9133501 h 18267003"/>
                  <a:gd name="connsiteX6" fmla="*/ 9069670 w 18139340"/>
                  <a:gd name="connsiteY6" fmla="*/ 18267003 h 18267003"/>
                  <a:gd name="connsiteX7" fmla="*/ 0 w 18139340"/>
                  <a:gd name="connsiteY7" fmla="*/ 9133501 h 18267003"/>
                  <a:gd name="connsiteX8" fmla="*/ 9069670 w 18139340"/>
                  <a:gd name="connsiteY8" fmla="*/ 0 h 18267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39340" h="18267003">
                    <a:moveTo>
                      <a:pt x="8548037" y="6234446"/>
                    </a:moveTo>
                    <a:lnTo>
                      <a:pt x="6928563" y="16241450"/>
                    </a:lnTo>
                    <a:lnTo>
                      <a:pt x="11699155" y="16241450"/>
                    </a:lnTo>
                    <a:lnTo>
                      <a:pt x="10079682" y="6234446"/>
                    </a:lnTo>
                    <a:close/>
                    <a:moveTo>
                      <a:pt x="9069670" y="0"/>
                    </a:moveTo>
                    <a:cubicBezTo>
                      <a:pt x="14078710" y="0"/>
                      <a:pt x="18139340" y="4089207"/>
                      <a:pt x="18139340" y="9133501"/>
                    </a:cubicBezTo>
                    <a:cubicBezTo>
                      <a:pt x="18139340" y="14177795"/>
                      <a:pt x="14078710" y="18267003"/>
                      <a:pt x="9069670" y="18267003"/>
                    </a:cubicBezTo>
                    <a:cubicBezTo>
                      <a:pt x="4060630" y="18267003"/>
                      <a:pt x="0" y="14177795"/>
                      <a:pt x="0" y="9133501"/>
                    </a:cubicBezTo>
                    <a:cubicBezTo>
                      <a:pt x="0" y="4089207"/>
                      <a:pt x="4060630" y="0"/>
                      <a:pt x="906967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799" dirty="0"/>
              </a:p>
            </p:txBody>
          </p:sp>
          <p:sp>
            <p:nvSpPr>
              <p:cNvPr id="7" name="Rectangle 6">
                <a:extLst>
                  <a:ext uri="{FF2B5EF4-FFF2-40B4-BE49-F238E27FC236}">
                    <a16:creationId xmlns:a16="http://schemas.microsoft.com/office/drawing/2014/main" id="{C65C7B9D-450A-473D-B368-C182A935887E}"/>
                  </a:ext>
                </a:extLst>
              </p:cNvPr>
              <p:cNvSpPr/>
              <p:nvPr/>
            </p:nvSpPr>
            <p:spPr>
              <a:xfrm>
                <a:off x="5756280" y="-1158125"/>
                <a:ext cx="410493" cy="20062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799"/>
              </a:p>
            </p:txBody>
          </p:sp>
          <p:sp>
            <p:nvSpPr>
              <p:cNvPr id="6" name="Partial Circle 5">
                <a:extLst>
                  <a:ext uri="{FF2B5EF4-FFF2-40B4-BE49-F238E27FC236}">
                    <a16:creationId xmlns:a16="http://schemas.microsoft.com/office/drawing/2014/main" id="{A8D83A2C-F8B1-4758-9B55-4DBBE5AFD3F9}"/>
                  </a:ext>
                </a:extLst>
              </p:cNvPr>
              <p:cNvSpPr/>
              <p:nvPr/>
            </p:nvSpPr>
            <p:spPr>
              <a:xfrm rot="10800000">
                <a:off x="5035803" y="437574"/>
                <a:ext cx="1732249" cy="1831611"/>
              </a:xfrm>
              <a:prstGeom prst="pie">
                <a:avLst>
                  <a:gd name="adj1" fmla="val 0"/>
                  <a:gd name="adj2" fmla="val 1083819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799">
                  <a:solidFill>
                    <a:schemeClr val="tx1"/>
                  </a:solidFill>
                </a:endParaRPr>
              </a:p>
            </p:txBody>
          </p:sp>
        </p:grpSp>
        <p:sp>
          <p:nvSpPr>
            <p:cNvPr id="21" name="Trapezoid 20">
              <a:extLst>
                <a:ext uri="{FF2B5EF4-FFF2-40B4-BE49-F238E27FC236}">
                  <a16:creationId xmlns:a16="http://schemas.microsoft.com/office/drawing/2014/main" id="{7530CEE3-496C-4447-9E70-DAC1D7B4DA3F}"/>
                </a:ext>
              </a:extLst>
            </p:cNvPr>
            <p:cNvSpPr/>
            <p:nvPr/>
          </p:nvSpPr>
          <p:spPr>
            <a:xfrm>
              <a:off x="3489819" y="1323919"/>
              <a:ext cx="4782126" cy="10012699"/>
            </a:xfrm>
            <a:prstGeom prst="trapezoid">
              <a:avLst>
                <a:gd name="adj" fmla="val 33651"/>
              </a:avLst>
            </a:prstGeom>
            <a:gradFill flip="none" rotWithShape="1">
              <a:gsLst>
                <a:gs pos="0">
                  <a:srgbClr val="FFC000">
                    <a:alpha val="93000"/>
                    <a:lumMod val="85000"/>
                  </a:srgbClr>
                </a:gs>
                <a:gs pos="69000">
                  <a:srgbClr val="FFFF00">
                    <a:alpha val="30000"/>
                  </a:srgbClr>
                </a:gs>
                <a:gs pos="100000">
                  <a:schemeClr val="bg1"/>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799" dirty="0"/>
            </a:p>
          </p:txBody>
        </p:sp>
      </p:grpSp>
      <p:sp>
        <p:nvSpPr>
          <p:cNvPr id="3" name="Slide Number Placeholder 2">
            <a:extLst>
              <a:ext uri="{FF2B5EF4-FFF2-40B4-BE49-F238E27FC236}">
                <a16:creationId xmlns:a16="http://schemas.microsoft.com/office/drawing/2014/main" id="{292EF943-B3BD-49DA-A0A0-F8B46820FBB4}"/>
              </a:ext>
            </a:extLst>
          </p:cNvPr>
          <p:cNvSpPr>
            <a:spLocks noGrp="1"/>
          </p:cNvSpPr>
          <p:nvPr>
            <p:ph type="sldNum" sz="quarter" idx="12"/>
          </p:nvPr>
        </p:nvSpPr>
        <p:spPr/>
        <p:txBody>
          <a:bodyPr/>
          <a:lstStyle/>
          <a:p>
            <a:fld id="{2A013F82-EE5E-44EE-A61D-E31C6657F26F}" type="slidenum">
              <a:rPr lang="en-CA" smtClean="0"/>
              <a:t>10</a:t>
            </a:fld>
            <a:endParaRPr lang="en-CA"/>
          </a:p>
        </p:txBody>
      </p:sp>
      <p:sp>
        <p:nvSpPr>
          <p:cNvPr id="4" name="Date Placeholder 3">
            <a:extLst>
              <a:ext uri="{FF2B5EF4-FFF2-40B4-BE49-F238E27FC236}">
                <a16:creationId xmlns:a16="http://schemas.microsoft.com/office/drawing/2014/main" id="{31AAFE31-0BCC-460F-9A9A-D9AA45AE22C2}"/>
              </a:ext>
            </a:extLst>
          </p:cNvPr>
          <p:cNvSpPr>
            <a:spLocks noGrp="1"/>
          </p:cNvSpPr>
          <p:nvPr>
            <p:ph type="dt" sz="half" idx="10"/>
          </p:nvPr>
        </p:nvSpPr>
        <p:spPr/>
        <p:txBody>
          <a:bodyPr/>
          <a:lstStyle/>
          <a:p>
            <a:fld id="{FCCE4F5D-FFB9-4A56-AEFC-0EF616094B02}" type="datetime1">
              <a:rPr lang="en-US" smtClean="0"/>
              <a:t>1/6/2021</a:t>
            </a:fld>
            <a:endParaRPr lang="en-US" dirty="0"/>
          </a:p>
        </p:txBody>
      </p:sp>
    </p:spTree>
    <p:extLst>
      <p:ext uri="{BB962C8B-B14F-4D97-AF65-F5344CB8AC3E}">
        <p14:creationId xmlns:p14="http://schemas.microsoft.com/office/powerpoint/2010/main" val="1394067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accel="40000" decel="40000" autoRev="1" fill="hold" nodeType="withEffect">
                                  <p:stCondLst>
                                    <p:cond delay="0"/>
                                  </p:stCondLst>
                                  <p:childTnLst>
                                    <p:animRot by="-3600000">
                                      <p:cBhvr>
                                        <p:cTn id="6" dur="2000" fill="hold"/>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45FDDB-E433-424F-BEDC-5566085C9850}"/>
              </a:ext>
            </a:extLst>
          </p:cNvPr>
          <p:cNvSpPr txBox="1"/>
          <p:nvPr/>
        </p:nvSpPr>
        <p:spPr>
          <a:xfrm>
            <a:off x="4862569" y="3491755"/>
            <a:ext cx="7230246" cy="830997"/>
          </a:xfrm>
          <a:prstGeom prst="rect">
            <a:avLst/>
          </a:prstGeom>
          <a:noFill/>
        </p:spPr>
        <p:txBody>
          <a:bodyPr wrap="square" rtlCol="0">
            <a:spAutoFit/>
          </a:bodyPr>
          <a:lstStyle/>
          <a:p>
            <a:r>
              <a:rPr lang="en-US" sz="2400" b="1" dirty="0">
                <a:solidFill>
                  <a:srgbClr val="F88A1C"/>
                </a:solidFill>
                <a:latin typeface="Tw Cen MT" panose="020B0602020104020603" pitchFamily="34" charset="0"/>
              </a:rPr>
              <a:t>Sec: 182DB</a:t>
            </a:r>
          </a:p>
          <a:p>
            <a:r>
              <a:rPr lang="en-US" sz="2400" b="1" dirty="0">
                <a:solidFill>
                  <a:srgbClr val="F88A1C"/>
                </a:solidFill>
                <a:latin typeface="Tw Cen MT" panose="020B0602020104020603" pitchFamily="34" charset="0"/>
              </a:rPr>
              <a:t>Dept: CSE</a:t>
            </a:r>
          </a:p>
        </p:txBody>
      </p:sp>
      <p:sp>
        <p:nvSpPr>
          <p:cNvPr id="12" name="TextBox 11">
            <a:extLst>
              <a:ext uri="{FF2B5EF4-FFF2-40B4-BE49-F238E27FC236}">
                <a16:creationId xmlns:a16="http://schemas.microsoft.com/office/drawing/2014/main" id="{54A67A98-65AD-45D2-A202-9EC6DFACA2B8}"/>
              </a:ext>
            </a:extLst>
          </p:cNvPr>
          <p:cNvSpPr txBox="1"/>
          <p:nvPr/>
        </p:nvSpPr>
        <p:spPr>
          <a:xfrm>
            <a:off x="4990214" y="5122970"/>
            <a:ext cx="7020696" cy="769441"/>
          </a:xfrm>
          <a:prstGeom prst="rect">
            <a:avLst/>
          </a:prstGeom>
          <a:noFill/>
        </p:spPr>
        <p:txBody>
          <a:bodyPr wrap="square" rtlCol="0">
            <a:spAutoFit/>
          </a:bodyPr>
          <a:lstStyle/>
          <a:p>
            <a:r>
              <a:rPr lang="en-US" sz="4400" b="1" dirty="0">
                <a:solidFill>
                  <a:schemeClr val="bg1"/>
                </a:solidFill>
                <a:latin typeface="Tw Cen MT" panose="020B0602020104020603" pitchFamily="34" charset="0"/>
              </a:rPr>
              <a:t>All</a:t>
            </a:r>
          </a:p>
        </p:txBody>
      </p:sp>
      <p:sp>
        <p:nvSpPr>
          <p:cNvPr id="5" name="TextBox 4">
            <a:extLst>
              <a:ext uri="{FF2B5EF4-FFF2-40B4-BE49-F238E27FC236}">
                <a16:creationId xmlns:a16="http://schemas.microsoft.com/office/drawing/2014/main" id="{4840B8B8-4A0E-401C-87A9-5740C5D5CA6A}"/>
              </a:ext>
            </a:extLst>
          </p:cNvPr>
          <p:cNvSpPr txBox="1"/>
          <p:nvPr/>
        </p:nvSpPr>
        <p:spPr>
          <a:xfrm>
            <a:off x="4836830" y="2306816"/>
            <a:ext cx="7020696" cy="1569660"/>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Afsana Kabir Sinthia </a:t>
            </a:r>
            <a:r>
              <a:rPr lang="en-US" sz="2400" b="1" dirty="0">
                <a:solidFill>
                  <a:srgbClr val="F88A1C"/>
                </a:solidFill>
                <a:latin typeface="Tw Cen MT" panose="020B0602020104020603" pitchFamily="34" charset="0"/>
              </a:rPr>
              <a:t>Id: 182002068</a:t>
            </a:r>
          </a:p>
          <a:p>
            <a:r>
              <a:rPr lang="en-US" sz="2400" b="1" dirty="0">
                <a:solidFill>
                  <a:schemeClr val="bg1"/>
                </a:solidFill>
                <a:latin typeface="Tw Cen MT" panose="020B0602020104020603" pitchFamily="34" charset="0"/>
              </a:rPr>
              <a:t>Razia Sultana </a:t>
            </a:r>
            <a:r>
              <a:rPr lang="en-US" sz="2400" b="1" dirty="0" err="1">
                <a:solidFill>
                  <a:schemeClr val="bg1"/>
                </a:solidFill>
                <a:latin typeface="Tw Cen MT" panose="020B0602020104020603" pitchFamily="34" charset="0"/>
              </a:rPr>
              <a:t>Urmi</a:t>
            </a:r>
            <a:r>
              <a:rPr lang="en-US" sz="2400" b="1" dirty="0">
                <a:solidFill>
                  <a:schemeClr val="bg1"/>
                </a:solidFill>
                <a:latin typeface="Tw Cen MT" panose="020B0602020104020603" pitchFamily="34" charset="0"/>
              </a:rPr>
              <a:t>   </a:t>
            </a:r>
            <a:r>
              <a:rPr lang="en-US" sz="2400" b="1" dirty="0">
                <a:solidFill>
                  <a:srgbClr val="F88A1C"/>
                </a:solidFill>
                <a:latin typeface="Tw Cen MT" panose="020B0602020104020603" pitchFamily="34" charset="0"/>
              </a:rPr>
              <a:t>Id: 182002079</a:t>
            </a:r>
          </a:p>
          <a:p>
            <a:r>
              <a:rPr lang="en-US" sz="2400" b="1" dirty="0" err="1">
                <a:solidFill>
                  <a:schemeClr val="bg1"/>
                </a:solidFill>
                <a:latin typeface="Tw Cen MT" panose="020B0602020104020603" pitchFamily="34" charset="0"/>
              </a:rPr>
              <a:t>Md.Sofiullah</a:t>
            </a:r>
            <a:r>
              <a:rPr lang="en-US" sz="2400" b="1" dirty="0">
                <a:solidFill>
                  <a:schemeClr val="bg1"/>
                </a:solidFill>
                <a:latin typeface="Tw Cen MT" panose="020B0602020104020603" pitchFamily="34" charset="0"/>
              </a:rPr>
              <a:t> </a:t>
            </a:r>
            <a:r>
              <a:rPr lang="en-US" sz="2400" b="1" dirty="0" err="1">
                <a:solidFill>
                  <a:schemeClr val="bg1"/>
                </a:solidFill>
                <a:latin typeface="Tw Cen MT" panose="020B0602020104020603" pitchFamily="34" charset="0"/>
              </a:rPr>
              <a:t>Asrafi</a:t>
            </a:r>
            <a:r>
              <a:rPr lang="en-US" sz="2400" b="1" dirty="0">
                <a:solidFill>
                  <a:schemeClr val="bg1"/>
                </a:solidFill>
                <a:latin typeface="Tw Cen MT" panose="020B0602020104020603" pitchFamily="34" charset="0"/>
              </a:rPr>
              <a:t>   </a:t>
            </a:r>
            <a:r>
              <a:rPr lang="en-US" sz="2400" b="1" dirty="0">
                <a:solidFill>
                  <a:srgbClr val="F88A1C"/>
                </a:solidFill>
                <a:latin typeface="Tw Cen MT" panose="020B0602020104020603" pitchFamily="34" charset="0"/>
              </a:rPr>
              <a:t>Id: 182002122</a:t>
            </a:r>
          </a:p>
          <a:p>
            <a:endParaRPr lang="en-US" sz="2400" b="1" dirty="0">
              <a:solidFill>
                <a:schemeClr val="bg1"/>
              </a:solidFill>
              <a:latin typeface="Tw Cen MT" panose="020B0602020104020603" pitchFamily="34" charset="0"/>
            </a:endParaRPr>
          </a:p>
        </p:txBody>
      </p:sp>
      <p:sp>
        <p:nvSpPr>
          <p:cNvPr id="7" name="Rectangle 6">
            <a:extLst>
              <a:ext uri="{FF2B5EF4-FFF2-40B4-BE49-F238E27FC236}">
                <a16:creationId xmlns:a16="http://schemas.microsoft.com/office/drawing/2014/main" id="{6BDFD55B-6442-404E-872C-D32346021AC8}"/>
              </a:ext>
            </a:extLst>
          </p:cNvPr>
          <p:cNvSpPr/>
          <p:nvPr/>
        </p:nvSpPr>
        <p:spPr>
          <a:xfrm>
            <a:off x="0" y="1569493"/>
            <a:ext cx="4047354" cy="52885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21B13C3A-BBF1-4D6F-9B19-AEFB43A21048}"/>
              </a:ext>
            </a:extLst>
          </p:cNvPr>
          <p:cNvSpPr txBox="1"/>
          <p:nvPr/>
        </p:nvSpPr>
        <p:spPr>
          <a:xfrm>
            <a:off x="4990214" y="7158"/>
            <a:ext cx="6248400" cy="1015663"/>
          </a:xfrm>
          <a:prstGeom prst="rect">
            <a:avLst/>
          </a:prstGeom>
          <a:noFill/>
        </p:spPr>
        <p:txBody>
          <a:bodyPr wrap="square" rtlCol="0">
            <a:spAutoFit/>
          </a:bodyPr>
          <a:lstStyle/>
          <a:p>
            <a:pPr algn="ctr"/>
            <a:r>
              <a:rPr lang="en-US" sz="2800" b="1" i="0" dirty="0">
                <a:solidFill>
                  <a:srgbClr val="FFFFFF"/>
                </a:solidFill>
                <a:effectLst/>
                <a:latin typeface="Google Sans"/>
              </a:rPr>
              <a:t>Microprocessor and Microcontroller Lab</a:t>
            </a:r>
          </a:p>
          <a:p>
            <a:pPr algn="ctr"/>
            <a:endParaRPr lang="en-US" sz="3200" b="1" dirty="0">
              <a:solidFill>
                <a:schemeClr val="bg1"/>
              </a:solidFill>
              <a:latin typeface="Tw Cen MT" panose="020B0602020104020603" pitchFamily="34" charset="0"/>
            </a:endParaRPr>
          </a:p>
        </p:txBody>
      </p:sp>
      <p:sp>
        <p:nvSpPr>
          <p:cNvPr id="4" name="TextBox 3">
            <a:extLst>
              <a:ext uri="{FF2B5EF4-FFF2-40B4-BE49-F238E27FC236}">
                <a16:creationId xmlns:a16="http://schemas.microsoft.com/office/drawing/2014/main" id="{080C3BF1-133E-4565-89CE-118400CD73B9}"/>
              </a:ext>
            </a:extLst>
          </p:cNvPr>
          <p:cNvSpPr txBox="1"/>
          <p:nvPr/>
        </p:nvSpPr>
        <p:spPr>
          <a:xfrm>
            <a:off x="120559" y="2618008"/>
            <a:ext cx="2923404" cy="1323439"/>
          </a:xfrm>
          <a:prstGeom prst="rect">
            <a:avLst/>
          </a:prstGeom>
          <a:noFill/>
        </p:spPr>
        <p:txBody>
          <a:bodyPr wrap="square" rtlCol="0">
            <a:spAutoFit/>
          </a:bodyPr>
          <a:lstStyle/>
          <a:p>
            <a:pPr algn="ctr"/>
            <a:r>
              <a:rPr lang="en-US" sz="4000" b="1" dirty="0">
                <a:solidFill>
                  <a:srgbClr val="F88A1C"/>
                </a:solidFill>
                <a:latin typeface="Tw Cen MT" panose="020B0602020104020603" pitchFamily="34" charset="0"/>
              </a:rPr>
              <a:t>Presented by:</a:t>
            </a:r>
          </a:p>
        </p:txBody>
      </p:sp>
      <p:sp>
        <p:nvSpPr>
          <p:cNvPr id="11" name="TextBox 10">
            <a:extLst>
              <a:ext uri="{FF2B5EF4-FFF2-40B4-BE49-F238E27FC236}">
                <a16:creationId xmlns:a16="http://schemas.microsoft.com/office/drawing/2014/main" id="{DBCEDB16-67B1-4E4E-8048-6443C0560DE1}"/>
              </a:ext>
            </a:extLst>
          </p:cNvPr>
          <p:cNvSpPr txBox="1"/>
          <p:nvPr/>
        </p:nvSpPr>
        <p:spPr>
          <a:xfrm>
            <a:off x="120559" y="4945405"/>
            <a:ext cx="2923404" cy="1323439"/>
          </a:xfrm>
          <a:prstGeom prst="rect">
            <a:avLst/>
          </a:prstGeom>
          <a:noFill/>
        </p:spPr>
        <p:txBody>
          <a:bodyPr wrap="square" rtlCol="0">
            <a:spAutoFit/>
          </a:bodyPr>
          <a:lstStyle/>
          <a:p>
            <a:pPr algn="ctr"/>
            <a:r>
              <a:rPr lang="en-US" sz="4000" b="1" dirty="0">
                <a:solidFill>
                  <a:srgbClr val="F88A1C"/>
                </a:solidFill>
                <a:latin typeface="Tw Cen MT" panose="020B0602020104020603" pitchFamily="34" charset="0"/>
              </a:rPr>
              <a:t>Presented To:</a:t>
            </a:r>
          </a:p>
        </p:txBody>
      </p:sp>
      <p:grpSp>
        <p:nvGrpSpPr>
          <p:cNvPr id="14" name="Group 13">
            <a:extLst>
              <a:ext uri="{FF2B5EF4-FFF2-40B4-BE49-F238E27FC236}">
                <a16:creationId xmlns:a16="http://schemas.microsoft.com/office/drawing/2014/main" id="{B5777C66-EE1C-4CE2-8EEC-8A6275E8DCE5}"/>
              </a:ext>
            </a:extLst>
          </p:cNvPr>
          <p:cNvGrpSpPr/>
          <p:nvPr/>
        </p:nvGrpSpPr>
        <p:grpSpPr>
          <a:xfrm>
            <a:off x="2424223" y="38305"/>
            <a:ext cx="9767777" cy="784830"/>
            <a:chOff x="5862564" y="2276475"/>
            <a:chExt cx="4265567" cy="260820"/>
          </a:xfrm>
        </p:grpSpPr>
        <p:sp>
          <p:nvSpPr>
            <p:cNvPr id="15" name="Rectangle 14">
              <a:extLst>
                <a:ext uri="{FF2B5EF4-FFF2-40B4-BE49-F238E27FC236}">
                  <a16:creationId xmlns:a16="http://schemas.microsoft.com/office/drawing/2014/main" id="{75D4CB36-2E82-4B1F-8C68-8EF51EDACA29}"/>
                </a:ext>
              </a:extLst>
            </p:cNvPr>
            <p:cNvSpPr/>
            <p:nvPr/>
          </p:nvSpPr>
          <p:spPr>
            <a:xfrm>
              <a:off x="5862564" y="2276475"/>
              <a:ext cx="4265567" cy="2608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3DDB7A1E-77B8-4205-A76D-9C207C7B21B4}"/>
                </a:ext>
              </a:extLst>
            </p:cNvPr>
            <p:cNvSpPr/>
            <p:nvPr/>
          </p:nvSpPr>
          <p:spPr>
            <a:xfrm>
              <a:off x="9922631" y="2304136"/>
              <a:ext cx="205500" cy="205499"/>
            </a:xfrm>
            <a:prstGeom prst="rect">
              <a:avLst/>
            </a:prstGeom>
            <a:solidFill>
              <a:srgbClr val="1FF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a:extLst>
              <a:ext uri="{FF2B5EF4-FFF2-40B4-BE49-F238E27FC236}">
                <a16:creationId xmlns:a16="http://schemas.microsoft.com/office/drawing/2014/main" id="{73FA67A8-5440-483E-963D-8A8FAF344B28}"/>
              </a:ext>
            </a:extLst>
          </p:cNvPr>
          <p:cNvSpPr/>
          <p:nvPr/>
        </p:nvSpPr>
        <p:spPr>
          <a:xfrm>
            <a:off x="11087100" y="0"/>
            <a:ext cx="11049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2">
            <a:extLst>
              <a:ext uri="{FF2B5EF4-FFF2-40B4-BE49-F238E27FC236}">
                <a16:creationId xmlns:a16="http://schemas.microsoft.com/office/drawing/2014/main" id="{16EBAD6D-24E8-40BB-898D-1730E4D37C2F}"/>
              </a:ext>
            </a:extLst>
          </p:cNvPr>
          <p:cNvSpPr>
            <a:spLocks noGrp="1"/>
          </p:cNvSpPr>
          <p:nvPr>
            <p:ph type="dt" sz="half" idx="10"/>
          </p:nvPr>
        </p:nvSpPr>
        <p:spPr/>
        <p:txBody>
          <a:bodyPr/>
          <a:lstStyle/>
          <a:p>
            <a:fld id="{ADDCA240-CAF6-46A2-A4F8-7D7BC292E047}" type="datetime1">
              <a:rPr lang="en-US" smtClean="0"/>
              <a:t>1/6/2021</a:t>
            </a:fld>
            <a:endParaRPr lang="en-US" dirty="0"/>
          </a:p>
        </p:txBody>
      </p:sp>
      <p:sp>
        <p:nvSpPr>
          <p:cNvPr id="8" name="Slide Number Placeholder 7">
            <a:extLst>
              <a:ext uri="{FF2B5EF4-FFF2-40B4-BE49-F238E27FC236}">
                <a16:creationId xmlns:a16="http://schemas.microsoft.com/office/drawing/2014/main" id="{F023FA7D-F41F-4BB4-8FB2-2F9340FF9A52}"/>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235643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42857" decel="48000" autoRev="1" fill="hold" nodeType="withEffect">
                                  <p:stCondLst>
                                    <p:cond delay="0"/>
                                  </p:stCondLst>
                                  <p:childTnLst>
                                    <p:animMotion origin="layout" path="M -1.04167E-6 -1.85185E-6 L -0.86094 -1.85185E-6 " pathEditMode="relative" rAng="0" ptsTypes="AA">
                                      <p:cBhvr>
                                        <p:cTn id="6" dur="1750" fill="hold"/>
                                        <p:tgtEl>
                                          <p:spTgt spid="14"/>
                                        </p:tgtEl>
                                        <p:attrNameLst>
                                          <p:attrName>ppt_x</p:attrName>
                                          <p:attrName>ppt_y</p:attrName>
                                        </p:attrNameLst>
                                      </p:cBhvr>
                                      <p:rCtr x="-43047" y="0"/>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8" decel="10000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750" fill="hold"/>
                                        <p:tgtEl>
                                          <p:spTgt spid="5"/>
                                        </p:tgtEl>
                                        <p:attrNameLst>
                                          <p:attrName>ppt_x</p:attrName>
                                        </p:attrNameLst>
                                      </p:cBhvr>
                                      <p:tavLst>
                                        <p:tav tm="0">
                                          <p:val>
                                            <p:strVal val="0-#ppt_w/2"/>
                                          </p:val>
                                        </p:tav>
                                        <p:tav tm="100000">
                                          <p:val>
                                            <p:strVal val="#ppt_x"/>
                                          </p:val>
                                        </p:tav>
                                      </p:tavLst>
                                    </p:anim>
                                    <p:anim calcmode="lin" valueType="num">
                                      <p:cBhvr additive="base">
                                        <p:cTn id="16" dur="175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8" accel="100000" fill="hold" grpId="1" nodeType="clickEffect">
                                  <p:stCondLst>
                                    <p:cond delay="0"/>
                                  </p:stCondLst>
                                  <p:childTnLst>
                                    <p:anim calcmode="lin" valueType="num">
                                      <p:cBhvr additive="base">
                                        <p:cTn id="24" dur="500"/>
                                        <p:tgtEl>
                                          <p:spTgt spid="4"/>
                                        </p:tgtEl>
                                        <p:attrNameLst>
                                          <p:attrName>ppt_x</p:attrName>
                                        </p:attrNameLst>
                                      </p:cBhvr>
                                      <p:tavLst>
                                        <p:tav tm="0">
                                          <p:val>
                                            <p:strVal val="ppt_x"/>
                                          </p:val>
                                        </p:tav>
                                        <p:tav tm="100000">
                                          <p:val>
                                            <p:strVal val="0-ppt_w/2"/>
                                          </p:val>
                                        </p:tav>
                                      </p:tavLst>
                                    </p:anim>
                                    <p:anim calcmode="lin" valueType="num">
                                      <p:cBhvr additive="base">
                                        <p:cTn id="25" dur="500"/>
                                        <p:tgtEl>
                                          <p:spTgt spid="4"/>
                                        </p:tgtEl>
                                        <p:attrNameLst>
                                          <p:attrName>ppt_y</p:attrName>
                                        </p:attrNameLst>
                                      </p:cBhvr>
                                      <p:tavLst>
                                        <p:tav tm="0">
                                          <p:val>
                                            <p:strVal val="ppt_y"/>
                                          </p:val>
                                        </p:tav>
                                        <p:tav tm="100000">
                                          <p:val>
                                            <p:strVal val="ppt_y"/>
                                          </p:val>
                                        </p:tav>
                                      </p:tavLst>
                                    </p:anim>
                                    <p:set>
                                      <p:cBhvr>
                                        <p:cTn id="26" dur="1" fill="hold">
                                          <p:stCondLst>
                                            <p:cond delay="499"/>
                                          </p:stCondLst>
                                        </p:cTn>
                                        <p:tgtEl>
                                          <p:spTgt spid="4"/>
                                        </p:tgtEl>
                                        <p:attrNameLst>
                                          <p:attrName>style.visibility</p:attrName>
                                        </p:attrNameLst>
                                      </p:cBhvr>
                                      <p:to>
                                        <p:strVal val="hidden"/>
                                      </p:to>
                                    </p:set>
                                  </p:childTnLst>
                                </p:cTn>
                              </p:par>
                              <p:par>
                                <p:cTn id="27" presetID="2" presetClass="exit" presetSubtype="8" accel="100000" fill="hold" grpId="1" nodeType="withEffect">
                                  <p:stCondLst>
                                    <p:cond delay="250"/>
                                  </p:stCondLst>
                                  <p:childTnLst>
                                    <p:anim calcmode="lin" valueType="num">
                                      <p:cBhvr additive="base">
                                        <p:cTn id="28" dur="1750"/>
                                        <p:tgtEl>
                                          <p:spTgt spid="5"/>
                                        </p:tgtEl>
                                        <p:attrNameLst>
                                          <p:attrName>ppt_x</p:attrName>
                                        </p:attrNameLst>
                                      </p:cBhvr>
                                      <p:tavLst>
                                        <p:tav tm="0">
                                          <p:val>
                                            <p:strVal val="ppt_x"/>
                                          </p:val>
                                        </p:tav>
                                        <p:tav tm="100000">
                                          <p:val>
                                            <p:strVal val="0-ppt_w/2"/>
                                          </p:val>
                                        </p:tav>
                                      </p:tavLst>
                                    </p:anim>
                                    <p:anim calcmode="lin" valueType="num">
                                      <p:cBhvr additive="base">
                                        <p:cTn id="29" dur="1750"/>
                                        <p:tgtEl>
                                          <p:spTgt spid="5"/>
                                        </p:tgtEl>
                                        <p:attrNameLst>
                                          <p:attrName>ppt_y</p:attrName>
                                        </p:attrNameLst>
                                      </p:cBhvr>
                                      <p:tavLst>
                                        <p:tav tm="0">
                                          <p:val>
                                            <p:strVal val="ppt_y"/>
                                          </p:val>
                                        </p:tav>
                                        <p:tav tm="100000">
                                          <p:val>
                                            <p:strVal val="ppt_y"/>
                                          </p:val>
                                        </p:tav>
                                      </p:tavLst>
                                    </p:anim>
                                    <p:set>
                                      <p:cBhvr>
                                        <p:cTn id="30" dur="1" fill="hold">
                                          <p:stCondLst>
                                            <p:cond delay="1749"/>
                                          </p:stCondLst>
                                        </p:cTn>
                                        <p:tgtEl>
                                          <p:spTgt spid="5"/>
                                        </p:tgtEl>
                                        <p:attrNameLst>
                                          <p:attrName>style.visibility</p:attrName>
                                        </p:attrNameLst>
                                      </p:cBhvr>
                                      <p:to>
                                        <p:strVal val="hidden"/>
                                      </p:to>
                                    </p:set>
                                  </p:childTnLst>
                                </p:cTn>
                              </p:par>
                              <p:par>
                                <p:cTn id="31" presetID="2" presetClass="exit" presetSubtype="8" accel="100000" fill="hold" grpId="1" nodeType="withEffect">
                                  <p:stCondLst>
                                    <p:cond delay="100"/>
                                  </p:stCondLst>
                                  <p:childTnLst>
                                    <p:anim calcmode="lin" valueType="num">
                                      <p:cBhvr additive="base">
                                        <p:cTn id="32" dur="1000"/>
                                        <p:tgtEl>
                                          <p:spTgt spid="6"/>
                                        </p:tgtEl>
                                        <p:attrNameLst>
                                          <p:attrName>ppt_x</p:attrName>
                                        </p:attrNameLst>
                                      </p:cBhvr>
                                      <p:tavLst>
                                        <p:tav tm="0">
                                          <p:val>
                                            <p:strVal val="ppt_x"/>
                                          </p:val>
                                        </p:tav>
                                        <p:tav tm="100000">
                                          <p:val>
                                            <p:strVal val="0-ppt_w/2"/>
                                          </p:val>
                                        </p:tav>
                                      </p:tavLst>
                                    </p:anim>
                                    <p:anim calcmode="lin" valueType="num">
                                      <p:cBhvr additive="base">
                                        <p:cTn id="33" dur="1000"/>
                                        <p:tgtEl>
                                          <p:spTgt spid="6"/>
                                        </p:tgtEl>
                                        <p:attrNameLst>
                                          <p:attrName>ppt_y</p:attrName>
                                        </p:attrNameLst>
                                      </p:cBhvr>
                                      <p:tavLst>
                                        <p:tav tm="0">
                                          <p:val>
                                            <p:strVal val="ppt_y"/>
                                          </p:val>
                                        </p:tav>
                                        <p:tav tm="100000">
                                          <p:val>
                                            <p:strVal val="ppt_y"/>
                                          </p:val>
                                        </p:tav>
                                      </p:tavLst>
                                    </p:anim>
                                    <p:set>
                                      <p:cBhvr>
                                        <p:cTn id="34" dur="1" fill="hold">
                                          <p:stCondLst>
                                            <p:cond delay="999"/>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0-#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30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0-#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8" accel="100000" fill="hold" grpId="1" nodeType="clickEffect">
                                  <p:stCondLst>
                                    <p:cond delay="0"/>
                                  </p:stCondLst>
                                  <p:childTnLst>
                                    <p:anim calcmode="lin" valueType="num">
                                      <p:cBhvr additive="base">
                                        <p:cTn id="48" dur="500"/>
                                        <p:tgtEl>
                                          <p:spTgt spid="11"/>
                                        </p:tgtEl>
                                        <p:attrNameLst>
                                          <p:attrName>ppt_x</p:attrName>
                                        </p:attrNameLst>
                                      </p:cBhvr>
                                      <p:tavLst>
                                        <p:tav tm="0">
                                          <p:val>
                                            <p:strVal val="ppt_x"/>
                                          </p:val>
                                        </p:tav>
                                        <p:tav tm="100000">
                                          <p:val>
                                            <p:strVal val="0-ppt_w/2"/>
                                          </p:val>
                                        </p:tav>
                                      </p:tavLst>
                                    </p:anim>
                                    <p:anim calcmode="lin" valueType="num">
                                      <p:cBhvr additive="base">
                                        <p:cTn id="49" dur="500"/>
                                        <p:tgtEl>
                                          <p:spTgt spid="11"/>
                                        </p:tgtEl>
                                        <p:attrNameLst>
                                          <p:attrName>ppt_y</p:attrName>
                                        </p:attrNameLst>
                                      </p:cBhvr>
                                      <p:tavLst>
                                        <p:tav tm="0">
                                          <p:val>
                                            <p:strVal val="ppt_y"/>
                                          </p:val>
                                        </p:tav>
                                        <p:tav tm="100000">
                                          <p:val>
                                            <p:strVal val="ppt_y"/>
                                          </p:val>
                                        </p:tav>
                                      </p:tavLst>
                                    </p:anim>
                                    <p:set>
                                      <p:cBhvr>
                                        <p:cTn id="50" dur="1" fill="hold">
                                          <p:stCondLst>
                                            <p:cond delay="499"/>
                                          </p:stCondLst>
                                        </p:cTn>
                                        <p:tgtEl>
                                          <p:spTgt spid="11"/>
                                        </p:tgtEl>
                                        <p:attrNameLst>
                                          <p:attrName>style.visibility</p:attrName>
                                        </p:attrNameLst>
                                      </p:cBhvr>
                                      <p:to>
                                        <p:strVal val="hidden"/>
                                      </p:to>
                                    </p:set>
                                  </p:childTnLst>
                                </p:cTn>
                              </p:par>
                              <p:par>
                                <p:cTn id="51" presetID="2" presetClass="exit" presetSubtype="8" accel="100000" fill="hold" grpId="1" nodeType="withEffect">
                                  <p:stCondLst>
                                    <p:cond delay="0"/>
                                  </p:stCondLst>
                                  <p:childTnLst>
                                    <p:anim calcmode="lin" valueType="num">
                                      <p:cBhvr additive="base">
                                        <p:cTn id="52" dur="1000"/>
                                        <p:tgtEl>
                                          <p:spTgt spid="12"/>
                                        </p:tgtEl>
                                        <p:attrNameLst>
                                          <p:attrName>ppt_x</p:attrName>
                                        </p:attrNameLst>
                                      </p:cBhvr>
                                      <p:tavLst>
                                        <p:tav tm="0">
                                          <p:val>
                                            <p:strVal val="ppt_x"/>
                                          </p:val>
                                        </p:tav>
                                        <p:tav tm="100000">
                                          <p:val>
                                            <p:strVal val="0-ppt_w/2"/>
                                          </p:val>
                                        </p:tav>
                                      </p:tavLst>
                                    </p:anim>
                                    <p:anim calcmode="lin" valueType="num">
                                      <p:cBhvr additive="base">
                                        <p:cTn id="53" dur="1000"/>
                                        <p:tgtEl>
                                          <p:spTgt spid="12"/>
                                        </p:tgtEl>
                                        <p:attrNameLst>
                                          <p:attrName>ppt_y</p:attrName>
                                        </p:attrNameLst>
                                      </p:cBhvr>
                                      <p:tavLst>
                                        <p:tav tm="0">
                                          <p:val>
                                            <p:strVal val="ppt_y"/>
                                          </p:val>
                                        </p:tav>
                                        <p:tav tm="100000">
                                          <p:val>
                                            <p:strVal val="ppt_y"/>
                                          </p:val>
                                        </p:tav>
                                      </p:tavLst>
                                    </p:anim>
                                    <p:set>
                                      <p:cBhvr>
                                        <p:cTn id="54" dur="1" fill="hold">
                                          <p:stCondLst>
                                            <p:cond delay="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2" grpId="0"/>
      <p:bldP spid="12" grpId="1"/>
      <p:bldP spid="5" grpId="0"/>
      <p:bldP spid="5" grpId="1"/>
      <p:bldP spid="4" grpId="0"/>
      <p:bldP spid="4" grpId="1"/>
      <p:bldP spid="11" grpId="0"/>
      <p:bldP spid="11"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8A1C"/>
        </a:solidFill>
        <a:effectLst/>
      </p:bgPr>
    </p:bg>
    <p:spTree>
      <p:nvGrpSpPr>
        <p:cNvPr id="1" name=""/>
        <p:cNvGrpSpPr/>
        <p:nvPr/>
      </p:nvGrpSpPr>
      <p:grpSpPr>
        <a:xfrm>
          <a:off x="0" y="0"/>
          <a:ext cx="0" cy="0"/>
          <a:chOff x="0" y="0"/>
          <a:chExt cx="0" cy="0"/>
        </a:xfrm>
      </p:grpSpPr>
      <p:sp>
        <p:nvSpPr>
          <p:cNvPr id="61" name="TextBox 60">
            <a:extLst>
              <a:ext uri="{FF2B5EF4-FFF2-40B4-BE49-F238E27FC236}">
                <a16:creationId xmlns:a16="http://schemas.microsoft.com/office/drawing/2014/main" id="{4C4F59C1-C719-4415-907E-137848C2FDD7}"/>
              </a:ext>
            </a:extLst>
          </p:cNvPr>
          <p:cNvSpPr txBox="1"/>
          <p:nvPr/>
        </p:nvSpPr>
        <p:spPr>
          <a:xfrm>
            <a:off x="4747080" y="1721977"/>
            <a:ext cx="6635577" cy="646331"/>
          </a:xfrm>
          <a:prstGeom prst="rect">
            <a:avLst/>
          </a:prstGeom>
          <a:noFill/>
        </p:spPr>
        <p:txBody>
          <a:bodyPr wrap="square" rtlCol="0">
            <a:spAutoFit/>
          </a:bodyPr>
          <a:lstStyle/>
          <a:p>
            <a:r>
              <a:rPr lang="en-US" sz="3600" b="1" i="1" dirty="0">
                <a:latin typeface="Tw Cen MT" panose="020B0602020104020603" pitchFamily="34" charset="0"/>
              </a:rPr>
              <a:t>THIS SLIDE</a:t>
            </a:r>
          </a:p>
        </p:txBody>
      </p:sp>
      <p:sp>
        <p:nvSpPr>
          <p:cNvPr id="62" name="Rectangle 61">
            <a:extLst>
              <a:ext uri="{FF2B5EF4-FFF2-40B4-BE49-F238E27FC236}">
                <a16:creationId xmlns:a16="http://schemas.microsoft.com/office/drawing/2014/main" id="{358366A7-636B-42CB-AD2C-EA9238121868}"/>
              </a:ext>
            </a:extLst>
          </p:cNvPr>
          <p:cNvSpPr/>
          <p:nvPr/>
        </p:nvSpPr>
        <p:spPr>
          <a:xfrm>
            <a:off x="3396508" y="1751801"/>
            <a:ext cx="5187366" cy="5018783"/>
          </a:xfrm>
          <a:prstGeom prst="rect">
            <a:avLst/>
          </a:prstGeom>
          <a:solidFill>
            <a:srgbClr val="F88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3" name="TextBox 62">
            <a:extLst>
              <a:ext uri="{FF2B5EF4-FFF2-40B4-BE49-F238E27FC236}">
                <a16:creationId xmlns:a16="http://schemas.microsoft.com/office/drawing/2014/main" id="{5BE20818-86C8-4A53-BFE4-A2908B925F91}"/>
              </a:ext>
            </a:extLst>
          </p:cNvPr>
          <p:cNvSpPr txBox="1"/>
          <p:nvPr/>
        </p:nvSpPr>
        <p:spPr>
          <a:xfrm>
            <a:off x="4051220" y="1005366"/>
            <a:ext cx="7187394" cy="923330"/>
          </a:xfrm>
          <a:prstGeom prst="rect">
            <a:avLst/>
          </a:prstGeom>
          <a:noFill/>
        </p:spPr>
        <p:txBody>
          <a:bodyPr wrap="square" rtlCol="0">
            <a:spAutoFit/>
          </a:bodyPr>
          <a:lstStyle/>
          <a:p>
            <a:r>
              <a:rPr lang="en-US" sz="5400" b="1" i="1" dirty="0">
                <a:solidFill>
                  <a:schemeClr val="bg1"/>
                </a:solidFill>
                <a:latin typeface="Tw Cen MT" panose="020B0602020104020603" pitchFamily="34" charset="0"/>
              </a:rPr>
              <a:t>CONTENT OF</a:t>
            </a:r>
          </a:p>
        </p:txBody>
      </p:sp>
      <p:sp>
        <p:nvSpPr>
          <p:cNvPr id="64" name="Rectangle 63">
            <a:extLst>
              <a:ext uri="{FF2B5EF4-FFF2-40B4-BE49-F238E27FC236}">
                <a16:creationId xmlns:a16="http://schemas.microsoft.com/office/drawing/2014/main" id="{1458874C-7E78-47DF-B1FF-BFB1EECD37BA}"/>
              </a:ext>
            </a:extLst>
          </p:cNvPr>
          <p:cNvSpPr/>
          <p:nvPr/>
        </p:nvSpPr>
        <p:spPr>
          <a:xfrm>
            <a:off x="903501" y="768028"/>
            <a:ext cx="2762383" cy="1398006"/>
          </a:xfrm>
          <a:prstGeom prst="rect">
            <a:avLst/>
          </a:prstGeom>
          <a:solidFill>
            <a:srgbClr val="F88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B0148586-8BC5-4915-852B-AE150D129AEC}"/>
              </a:ext>
            </a:extLst>
          </p:cNvPr>
          <p:cNvSpPr/>
          <p:nvPr/>
        </p:nvSpPr>
        <p:spPr>
          <a:xfrm>
            <a:off x="8028289" y="723621"/>
            <a:ext cx="4197707" cy="1323709"/>
          </a:xfrm>
          <a:prstGeom prst="rect">
            <a:avLst/>
          </a:prstGeom>
          <a:solidFill>
            <a:srgbClr val="F88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arallelogram 3">
            <a:extLst>
              <a:ext uri="{FF2B5EF4-FFF2-40B4-BE49-F238E27FC236}">
                <a16:creationId xmlns:a16="http://schemas.microsoft.com/office/drawing/2014/main" id="{52F63B32-EA0E-409F-A0C4-963871478800}"/>
              </a:ext>
            </a:extLst>
          </p:cNvPr>
          <p:cNvSpPr/>
          <p:nvPr/>
        </p:nvSpPr>
        <p:spPr>
          <a:xfrm>
            <a:off x="1379946" y="2639796"/>
            <a:ext cx="4064217" cy="392842"/>
          </a:xfrm>
          <a:prstGeom prst="parallelogram">
            <a:avLst>
              <a:gd name="adj" fmla="val 32143"/>
            </a:avLst>
          </a:prstGeom>
          <a:solidFill>
            <a:srgbClr val="262626"/>
          </a:solidFill>
          <a:ln w="101600" cap="rnd">
            <a:solidFill>
              <a:srgbClr val="262626"/>
            </a:solidFill>
            <a:roun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43092BE-7A02-497B-A6B6-EB6634E56980}"/>
              </a:ext>
            </a:extLst>
          </p:cNvPr>
          <p:cNvSpPr txBox="1"/>
          <p:nvPr/>
        </p:nvSpPr>
        <p:spPr>
          <a:xfrm>
            <a:off x="2544954" y="2605384"/>
            <a:ext cx="2855154" cy="400110"/>
          </a:xfrm>
          <a:prstGeom prst="rect">
            <a:avLst/>
          </a:prstGeom>
          <a:noFill/>
        </p:spPr>
        <p:txBody>
          <a:bodyPr wrap="square" rtlCol="0">
            <a:spAutoFit/>
          </a:bodyPr>
          <a:lstStyle/>
          <a:p>
            <a:pPr algn="ctr"/>
            <a:r>
              <a:rPr lang="en-US" sz="2000" b="1" dirty="0">
                <a:solidFill>
                  <a:schemeClr val="bg1"/>
                </a:solidFill>
                <a:latin typeface="Tw Cen MT" panose="020B0602020104020603" pitchFamily="34" charset="0"/>
              </a:rPr>
              <a:t>Project Name and Intro</a:t>
            </a:r>
          </a:p>
        </p:txBody>
      </p:sp>
      <p:sp>
        <p:nvSpPr>
          <p:cNvPr id="6" name="Parallelogram 5">
            <a:extLst>
              <a:ext uri="{FF2B5EF4-FFF2-40B4-BE49-F238E27FC236}">
                <a16:creationId xmlns:a16="http://schemas.microsoft.com/office/drawing/2014/main" id="{C703F96F-EDE9-4558-BB62-F79FB1A4F0DA}"/>
              </a:ext>
            </a:extLst>
          </p:cNvPr>
          <p:cNvSpPr/>
          <p:nvPr/>
        </p:nvSpPr>
        <p:spPr>
          <a:xfrm>
            <a:off x="1379946" y="3820896"/>
            <a:ext cx="4064217" cy="392842"/>
          </a:xfrm>
          <a:prstGeom prst="parallelogram">
            <a:avLst>
              <a:gd name="adj" fmla="val 32143"/>
            </a:avLst>
          </a:prstGeom>
          <a:solidFill>
            <a:srgbClr val="262626"/>
          </a:solidFill>
          <a:ln w="101600" cap="rnd">
            <a:solidFill>
              <a:srgbClr val="262626"/>
            </a:solidFill>
            <a:roun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F10B5CC-AC9B-4971-A813-D8ECB24164DD}"/>
              </a:ext>
            </a:extLst>
          </p:cNvPr>
          <p:cNvSpPr txBox="1"/>
          <p:nvPr/>
        </p:nvSpPr>
        <p:spPr>
          <a:xfrm>
            <a:off x="1433399" y="3786484"/>
            <a:ext cx="2855154" cy="400110"/>
          </a:xfrm>
          <a:prstGeom prst="rect">
            <a:avLst/>
          </a:prstGeom>
          <a:noFill/>
        </p:spPr>
        <p:txBody>
          <a:bodyPr wrap="square" rtlCol="0">
            <a:spAutoFit/>
          </a:bodyPr>
          <a:lstStyle/>
          <a:p>
            <a:pPr algn="ctr"/>
            <a:r>
              <a:rPr lang="en-US" sz="2000" b="1" dirty="0">
                <a:solidFill>
                  <a:schemeClr val="bg1"/>
                </a:solidFill>
              </a:rPr>
              <a:t>Requirement</a:t>
            </a:r>
            <a:endParaRPr lang="en-US" sz="2000" b="1" dirty="0">
              <a:solidFill>
                <a:schemeClr val="bg1"/>
              </a:solidFill>
              <a:latin typeface="Tw Cen MT" panose="020B0602020104020603" pitchFamily="34" charset="0"/>
            </a:endParaRPr>
          </a:p>
        </p:txBody>
      </p:sp>
      <p:grpSp>
        <p:nvGrpSpPr>
          <p:cNvPr id="35" name="Group 34">
            <a:extLst>
              <a:ext uri="{FF2B5EF4-FFF2-40B4-BE49-F238E27FC236}">
                <a16:creationId xmlns:a16="http://schemas.microsoft.com/office/drawing/2014/main" id="{43A1EEA2-0864-4A52-A88B-78A3D7BB259E}"/>
              </a:ext>
            </a:extLst>
          </p:cNvPr>
          <p:cNvGrpSpPr/>
          <p:nvPr/>
        </p:nvGrpSpPr>
        <p:grpSpPr>
          <a:xfrm>
            <a:off x="4264109" y="3709006"/>
            <a:ext cx="909125" cy="647346"/>
            <a:chOff x="4278623" y="3709006"/>
            <a:chExt cx="909125" cy="647346"/>
          </a:xfrm>
          <a:solidFill>
            <a:srgbClr val="F88A1C"/>
          </a:solidFill>
        </p:grpSpPr>
        <p:sp>
          <p:nvSpPr>
            <p:cNvPr id="7" name="Parallelogram 6">
              <a:extLst>
                <a:ext uri="{FF2B5EF4-FFF2-40B4-BE49-F238E27FC236}">
                  <a16:creationId xmlns:a16="http://schemas.microsoft.com/office/drawing/2014/main" id="{87E0A84F-384D-4575-9B11-E9BFA8A618EF}"/>
                </a:ext>
              </a:extLst>
            </p:cNvPr>
            <p:cNvSpPr/>
            <p:nvPr/>
          </p:nvSpPr>
          <p:spPr>
            <a:xfrm>
              <a:off x="4278623" y="3709006"/>
              <a:ext cx="909125" cy="647346"/>
            </a:xfrm>
            <a:prstGeom prst="parallelogram">
              <a:avLst>
                <a:gd name="adj" fmla="val 32143"/>
              </a:avLst>
            </a:prstGeom>
            <a:grpFill/>
            <a:ln w="101600" cap="rnd">
              <a:noFill/>
              <a:roun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30">
              <a:extLst>
                <a:ext uri="{FF2B5EF4-FFF2-40B4-BE49-F238E27FC236}">
                  <a16:creationId xmlns:a16="http://schemas.microsoft.com/office/drawing/2014/main" id="{AE3B3232-3C0D-4420-BE6C-5FA992FBB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494" y="3786484"/>
              <a:ext cx="492390" cy="492390"/>
            </a:xfrm>
            <a:prstGeom prst="rect">
              <a:avLst/>
            </a:prstGeom>
            <a:grpFill/>
            <a:ln>
              <a:noFill/>
            </a:ln>
          </p:spPr>
        </p:pic>
      </p:grpSp>
      <p:grpSp>
        <p:nvGrpSpPr>
          <p:cNvPr id="34" name="Group 33">
            <a:extLst>
              <a:ext uri="{FF2B5EF4-FFF2-40B4-BE49-F238E27FC236}">
                <a16:creationId xmlns:a16="http://schemas.microsoft.com/office/drawing/2014/main" id="{0F882EA9-21C1-48B9-A0EC-4BAD7489E8F9}"/>
              </a:ext>
            </a:extLst>
          </p:cNvPr>
          <p:cNvGrpSpPr/>
          <p:nvPr/>
        </p:nvGrpSpPr>
        <p:grpSpPr>
          <a:xfrm>
            <a:off x="1660273" y="2527906"/>
            <a:ext cx="909125" cy="647346"/>
            <a:chOff x="1674787" y="2527906"/>
            <a:chExt cx="909125" cy="647346"/>
          </a:xfrm>
          <a:solidFill>
            <a:schemeClr val="accent2"/>
          </a:solidFill>
        </p:grpSpPr>
        <p:sp>
          <p:nvSpPr>
            <p:cNvPr id="9" name="Parallelogram 8">
              <a:extLst>
                <a:ext uri="{FF2B5EF4-FFF2-40B4-BE49-F238E27FC236}">
                  <a16:creationId xmlns:a16="http://schemas.microsoft.com/office/drawing/2014/main" id="{7EB205F1-04FD-4F50-814D-F1378628048F}"/>
                </a:ext>
              </a:extLst>
            </p:cNvPr>
            <p:cNvSpPr/>
            <p:nvPr/>
          </p:nvSpPr>
          <p:spPr>
            <a:xfrm>
              <a:off x="1674787" y="2527906"/>
              <a:ext cx="909125" cy="647346"/>
            </a:xfrm>
            <a:prstGeom prst="parallelogram">
              <a:avLst>
                <a:gd name="adj" fmla="val 32143"/>
              </a:avLst>
            </a:prstGeom>
            <a:grpFill/>
            <a:ln w="101600" cap="rnd">
              <a:noFill/>
              <a:roun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a:extLst>
                <a:ext uri="{FF2B5EF4-FFF2-40B4-BE49-F238E27FC236}">
                  <a16:creationId xmlns:a16="http://schemas.microsoft.com/office/drawing/2014/main" id="{18259701-8135-47CB-829B-867B25CB49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0672" y="2593671"/>
              <a:ext cx="515816" cy="515816"/>
            </a:xfrm>
            <a:prstGeom prst="rect">
              <a:avLst/>
            </a:prstGeom>
            <a:grpFill/>
            <a:ln>
              <a:noFill/>
            </a:ln>
          </p:spPr>
        </p:pic>
      </p:grpSp>
      <p:sp>
        <p:nvSpPr>
          <p:cNvPr id="37" name="Parallelogram 36">
            <a:extLst>
              <a:ext uri="{FF2B5EF4-FFF2-40B4-BE49-F238E27FC236}">
                <a16:creationId xmlns:a16="http://schemas.microsoft.com/office/drawing/2014/main" id="{C6580DB8-D40A-4FBD-B948-E93D4639E597}"/>
              </a:ext>
            </a:extLst>
          </p:cNvPr>
          <p:cNvSpPr/>
          <p:nvPr/>
        </p:nvSpPr>
        <p:spPr>
          <a:xfrm>
            <a:off x="6762866" y="2639796"/>
            <a:ext cx="4064217" cy="392842"/>
          </a:xfrm>
          <a:prstGeom prst="parallelogram">
            <a:avLst>
              <a:gd name="adj" fmla="val 32143"/>
            </a:avLst>
          </a:prstGeom>
          <a:solidFill>
            <a:srgbClr val="262626"/>
          </a:solidFill>
          <a:ln w="101600" cap="rnd">
            <a:solidFill>
              <a:srgbClr val="262626"/>
            </a:solidFill>
            <a:roun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A593D2B-3EC2-4AE1-9C1F-3A4DF2585EF9}"/>
              </a:ext>
            </a:extLst>
          </p:cNvPr>
          <p:cNvSpPr txBox="1"/>
          <p:nvPr/>
        </p:nvSpPr>
        <p:spPr>
          <a:xfrm>
            <a:off x="7618207" y="2620842"/>
            <a:ext cx="3203420" cy="400110"/>
          </a:xfrm>
          <a:prstGeom prst="rect">
            <a:avLst/>
          </a:prstGeom>
          <a:noFill/>
        </p:spPr>
        <p:txBody>
          <a:bodyPr wrap="square" rtlCol="0">
            <a:spAutoFit/>
          </a:bodyPr>
          <a:lstStyle/>
          <a:p>
            <a:pPr algn="ctr"/>
            <a:r>
              <a:rPr lang="en-US" sz="2000" b="1" dirty="0">
                <a:solidFill>
                  <a:schemeClr val="bg1"/>
                </a:solidFill>
              </a:rPr>
              <a:t>Aim of project </a:t>
            </a:r>
            <a:endParaRPr lang="en-US" sz="2000" b="1" dirty="0">
              <a:solidFill>
                <a:schemeClr val="bg1"/>
              </a:solidFill>
              <a:latin typeface="Tw Cen MT" panose="020B0602020104020603" pitchFamily="34" charset="0"/>
            </a:endParaRPr>
          </a:p>
        </p:txBody>
      </p:sp>
      <p:sp>
        <p:nvSpPr>
          <p:cNvPr id="39" name="Parallelogram 38">
            <a:extLst>
              <a:ext uri="{FF2B5EF4-FFF2-40B4-BE49-F238E27FC236}">
                <a16:creationId xmlns:a16="http://schemas.microsoft.com/office/drawing/2014/main" id="{D5D3C4C1-7E66-4A90-A6FB-2145830131C0}"/>
              </a:ext>
            </a:extLst>
          </p:cNvPr>
          <p:cNvSpPr/>
          <p:nvPr/>
        </p:nvSpPr>
        <p:spPr>
          <a:xfrm>
            <a:off x="6762866" y="3820896"/>
            <a:ext cx="4064217" cy="392842"/>
          </a:xfrm>
          <a:prstGeom prst="parallelogram">
            <a:avLst>
              <a:gd name="adj" fmla="val 32143"/>
            </a:avLst>
          </a:prstGeom>
          <a:solidFill>
            <a:srgbClr val="262626"/>
          </a:solidFill>
          <a:ln w="101600" cap="rnd">
            <a:solidFill>
              <a:srgbClr val="262626"/>
            </a:solidFill>
            <a:roun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FA94F557-9CBE-4A6C-A725-FB79B82A837A}"/>
              </a:ext>
            </a:extLst>
          </p:cNvPr>
          <p:cNvSpPr txBox="1"/>
          <p:nvPr/>
        </p:nvSpPr>
        <p:spPr>
          <a:xfrm>
            <a:off x="6816319" y="3786484"/>
            <a:ext cx="2855154" cy="400110"/>
          </a:xfrm>
          <a:prstGeom prst="rect">
            <a:avLst/>
          </a:prstGeom>
          <a:noFill/>
        </p:spPr>
        <p:txBody>
          <a:bodyPr wrap="square" rtlCol="0">
            <a:spAutoFit/>
          </a:bodyPr>
          <a:lstStyle/>
          <a:p>
            <a:pPr algn="ctr"/>
            <a:r>
              <a:rPr lang="en-US" sz="2000" b="1" dirty="0">
                <a:solidFill>
                  <a:schemeClr val="bg1"/>
                </a:solidFill>
              </a:rPr>
              <a:t>Conclusion</a:t>
            </a:r>
            <a:endParaRPr lang="en-US" sz="2000" b="1" dirty="0">
              <a:solidFill>
                <a:schemeClr val="bg1"/>
              </a:solidFill>
              <a:latin typeface="Tw Cen MT" panose="020B0602020104020603" pitchFamily="34" charset="0"/>
            </a:endParaRPr>
          </a:p>
        </p:txBody>
      </p:sp>
      <p:grpSp>
        <p:nvGrpSpPr>
          <p:cNvPr id="46" name="Group 45">
            <a:extLst>
              <a:ext uri="{FF2B5EF4-FFF2-40B4-BE49-F238E27FC236}">
                <a16:creationId xmlns:a16="http://schemas.microsoft.com/office/drawing/2014/main" id="{BB2895BB-93E1-4004-85DC-BED83B54B82C}"/>
              </a:ext>
            </a:extLst>
          </p:cNvPr>
          <p:cNvGrpSpPr/>
          <p:nvPr/>
        </p:nvGrpSpPr>
        <p:grpSpPr>
          <a:xfrm>
            <a:off x="9647029" y="3709006"/>
            <a:ext cx="909125" cy="647346"/>
            <a:chOff x="4278623" y="3709006"/>
            <a:chExt cx="909125" cy="647346"/>
          </a:xfrm>
          <a:solidFill>
            <a:srgbClr val="F88A1C"/>
          </a:solidFill>
        </p:grpSpPr>
        <p:sp>
          <p:nvSpPr>
            <p:cNvPr id="47" name="Parallelogram 46">
              <a:extLst>
                <a:ext uri="{FF2B5EF4-FFF2-40B4-BE49-F238E27FC236}">
                  <a16:creationId xmlns:a16="http://schemas.microsoft.com/office/drawing/2014/main" id="{D06DF49B-6BEF-40FA-B658-777F56780D11}"/>
                </a:ext>
              </a:extLst>
            </p:cNvPr>
            <p:cNvSpPr/>
            <p:nvPr/>
          </p:nvSpPr>
          <p:spPr>
            <a:xfrm>
              <a:off x="4278623" y="3709006"/>
              <a:ext cx="909125" cy="647346"/>
            </a:xfrm>
            <a:prstGeom prst="parallelogram">
              <a:avLst>
                <a:gd name="adj" fmla="val 32143"/>
              </a:avLst>
            </a:prstGeom>
            <a:grpFill/>
            <a:ln w="101600" cap="rnd">
              <a:noFill/>
              <a:roun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47">
              <a:extLst>
                <a:ext uri="{FF2B5EF4-FFF2-40B4-BE49-F238E27FC236}">
                  <a16:creationId xmlns:a16="http://schemas.microsoft.com/office/drawing/2014/main" id="{2D573D3F-3670-45D8-B05A-E7359ADF3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494" y="3786484"/>
              <a:ext cx="492390" cy="492390"/>
            </a:xfrm>
            <a:prstGeom prst="rect">
              <a:avLst/>
            </a:prstGeom>
            <a:grpFill/>
            <a:ln>
              <a:noFill/>
            </a:ln>
          </p:spPr>
        </p:pic>
      </p:grpSp>
      <p:grpSp>
        <p:nvGrpSpPr>
          <p:cNvPr id="49" name="Group 48">
            <a:extLst>
              <a:ext uri="{FF2B5EF4-FFF2-40B4-BE49-F238E27FC236}">
                <a16:creationId xmlns:a16="http://schemas.microsoft.com/office/drawing/2014/main" id="{30E32C4A-9E7C-450A-A0BA-EC200EEE2C77}"/>
              </a:ext>
            </a:extLst>
          </p:cNvPr>
          <p:cNvGrpSpPr/>
          <p:nvPr/>
        </p:nvGrpSpPr>
        <p:grpSpPr>
          <a:xfrm>
            <a:off x="7043193" y="2527906"/>
            <a:ext cx="909125" cy="647346"/>
            <a:chOff x="1674787" y="2527906"/>
            <a:chExt cx="909125" cy="647346"/>
          </a:xfrm>
          <a:solidFill>
            <a:srgbClr val="F88A1C"/>
          </a:solidFill>
        </p:grpSpPr>
        <p:sp>
          <p:nvSpPr>
            <p:cNvPr id="50" name="Parallelogram 49">
              <a:extLst>
                <a:ext uri="{FF2B5EF4-FFF2-40B4-BE49-F238E27FC236}">
                  <a16:creationId xmlns:a16="http://schemas.microsoft.com/office/drawing/2014/main" id="{E789697C-7E35-4810-8DB5-BAF126A79282}"/>
                </a:ext>
              </a:extLst>
            </p:cNvPr>
            <p:cNvSpPr/>
            <p:nvPr/>
          </p:nvSpPr>
          <p:spPr>
            <a:xfrm>
              <a:off x="1674787" y="2527906"/>
              <a:ext cx="909125" cy="647346"/>
            </a:xfrm>
            <a:prstGeom prst="parallelogram">
              <a:avLst>
                <a:gd name="adj" fmla="val 32143"/>
              </a:avLst>
            </a:prstGeom>
            <a:grpFill/>
            <a:ln w="101600" cap="rnd">
              <a:noFill/>
              <a:roun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50">
              <a:extLst>
                <a:ext uri="{FF2B5EF4-FFF2-40B4-BE49-F238E27FC236}">
                  <a16:creationId xmlns:a16="http://schemas.microsoft.com/office/drawing/2014/main" id="{51590153-04AC-4232-85CC-2E961731C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0672" y="2593671"/>
              <a:ext cx="515816" cy="515816"/>
            </a:xfrm>
            <a:prstGeom prst="rect">
              <a:avLst/>
            </a:prstGeom>
            <a:grpFill/>
            <a:ln>
              <a:noFill/>
            </a:ln>
          </p:spPr>
        </p:pic>
      </p:grpSp>
      <p:sp>
        <p:nvSpPr>
          <p:cNvPr id="2" name="TextBox 1">
            <a:extLst>
              <a:ext uri="{FF2B5EF4-FFF2-40B4-BE49-F238E27FC236}">
                <a16:creationId xmlns:a16="http://schemas.microsoft.com/office/drawing/2014/main" id="{763B1F11-02BB-4F3B-B5B8-3AE129B2BC33}"/>
              </a:ext>
            </a:extLst>
          </p:cNvPr>
          <p:cNvSpPr txBox="1"/>
          <p:nvPr/>
        </p:nvSpPr>
        <p:spPr>
          <a:xfrm>
            <a:off x="4747080" y="59409"/>
            <a:ext cx="6248400"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Microprocessor and Microcontroller Lab</a:t>
            </a:r>
          </a:p>
        </p:txBody>
      </p:sp>
      <p:grpSp>
        <p:nvGrpSpPr>
          <p:cNvPr id="52" name="Group 51">
            <a:extLst>
              <a:ext uri="{FF2B5EF4-FFF2-40B4-BE49-F238E27FC236}">
                <a16:creationId xmlns:a16="http://schemas.microsoft.com/office/drawing/2014/main" id="{191161FC-DC38-43D2-891C-F7CFB5E4F610}"/>
              </a:ext>
            </a:extLst>
          </p:cNvPr>
          <p:cNvGrpSpPr/>
          <p:nvPr/>
        </p:nvGrpSpPr>
        <p:grpSpPr>
          <a:xfrm>
            <a:off x="2209800" y="0"/>
            <a:ext cx="9767777" cy="870487"/>
            <a:chOff x="6059052" y="2220349"/>
            <a:chExt cx="4265567" cy="289286"/>
          </a:xfrm>
          <a:solidFill>
            <a:srgbClr val="F88A1C"/>
          </a:solidFill>
        </p:grpSpPr>
        <p:sp>
          <p:nvSpPr>
            <p:cNvPr id="53" name="Rectangle 52">
              <a:extLst>
                <a:ext uri="{FF2B5EF4-FFF2-40B4-BE49-F238E27FC236}">
                  <a16:creationId xmlns:a16="http://schemas.microsoft.com/office/drawing/2014/main" id="{8EEDC99B-5FCD-4DD1-87CB-574DB67E9633}"/>
                </a:ext>
              </a:extLst>
            </p:cNvPr>
            <p:cNvSpPr/>
            <p:nvPr/>
          </p:nvSpPr>
          <p:spPr>
            <a:xfrm>
              <a:off x="6059052" y="2220349"/>
              <a:ext cx="4265567" cy="2608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135A74EB-F613-4561-89B2-85F3A6B25E14}"/>
                </a:ext>
              </a:extLst>
            </p:cNvPr>
            <p:cNvSpPr/>
            <p:nvPr/>
          </p:nvSpPr>
          <p:spPr>
            <a:xfrm>
              <a:off x="9922631" y="2304136"/>
              <a:ext cx="205500" cy="2054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5" name="Rectangle 54">
            <a:extLst>
              <a:ext uri="{FF2B5EF4-FFF2-40B4-BE49-F238E27FC236}">
                <a16:creationId xmlns:a16="http://schemas.microsoft.com/office/drawing/2014/main" id="{29A1A00A-E8D8-4C74-9078-21A44B043168}"/>
              </a:ext>
            </a:extLst>
          </p:cNvPr>
          <p:cNvSpPr/>
          <p:nvPr/>
        </p:nvSpPr>
        <p:spPr>
          <a:xfrm>
            <a:off x="11087100" y="0"/>
            <a:ext cx="1104900" cy="6858000"/>
          </a:xfrm>
          <a:prstGeom prst="rect">
            <a:avLst/>
          </a:prstGeom>
          <a:solidFill>
            <a:srgbClr val="F88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2">
            <a:extLst>
              <a:ext uri="{FF2B5EF4-FFF2-40B4-BE49-F238E27FC236}">
                <a16:creationId xmlns:a16="http://schemas.microsoft.com/office/drawing/2014/main" id="{AA9CF32A-D0D5-4103-9F54-26CE02DFF2D6}"/>
              </a:ext>
            </a:extLst>
          </p:cNvPr>
          <p:cNvSpPr>
            <a:spLocks noGrp="1"/>
          </p:cNvSpPr>
          <p:nvPr>
            <p:ph type="dt" sz="half" idx="10"/>
          </p:nvPr>
        </p:nvSpPr>
        <p:spPr/>
        <p:txBody>
          <a:bodyPr/>
          <a:lstStyle/>
          <a:p>
            <a:fld id="{64AA0D75-51C3-447B-9A97-7D37BB5212C6}" type="datetime1">
              <a:rPr lang="en-US" smtClean="0"/>
              <a:t>1/6/2021</a:t>
            </a:fld>
            <a:endParaRPr lang="en-US" dirty="0"/>
          </a:p>
        </p:txBody>
      </p:sp>
      <p:sp>
        <p:nvSpPr>
          <p:cNvPr id="5" name="Slide Number Placeholder 4">
            <a:extLst>
              <a:ext uri="{FF2B5EF4-FFF2-40B4-BE49-F238E27FC236}">
                <a16:creationId xmlns:a16="http://schemas.microsoft.com/office/drawing/2014/main" id="{20C937E3-0D93-41ED-BD7E-ABD91B204A32}"/>
              </a:ext>
            </a:extLst>
          </p:cNvPr>
          <p:cNvSpPr>
            <a:spLocks noGrp="1"/>
          </p:cNvSpPr>
          <p:nvPr>
            <p:ph type="sldNum" sz="quarter" idx="12"/>
          </p:nvPr>
        </p:nvSpPr>
        <p:spPr/>
        <p:txBody>
          <a:bodyPr/>
          <a:lstStyle/>
          <a:p>
            <a:fld id="{A6AF1B4E-90EC-4A51-B6E5-B702C054ECB0}" type="slidenum">
              <a:rPr lang="en-US" smtClean="0"/>
              <a:t>3</a:t>
            </a:fld>
            <a:endParaRPr lang="en-US" dirty="0"/>
          </a:p>
        </p:txBody>
      </p:sp>
    </p:spTree>
    <p:extLst>
      <p:ext uri="{BB962C8B-B14F-4D97-AF65-F5344CB8AC3E}">
        <p14:creationId xmlns:p14="http://schemas.microsoft.com/office/powerpoint/2010/main" val="229693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42857" decel="48000" autoRev="1" fill="hold" nodeType="withEffect">
                                  <p:stCondLst>
                                    <p:cond delay="0"/>
                                  </p:stCondLst>
                                  <p:childTnLst>
                                    <p:animMotion origin="layout" path="M -8.33333E-7 4.07407E-6 L -0.86094 4.07407E-6 " pathEditMode="relative" rAng="0" ptsTypes="AA">
                                      <p:cBhvr>
                                        <p:cTn id="6" dur="1750" fill="hold"/>
                                        <p:tgtEl>
                                          <p:spTgt spid="52"/>
                                        </p:tgtEl>
                                        <p:attrNameLst>
                                          <p:attrName>ppt_x</p:attrName>
                                          <p:attrName>ppt_y</p:attrName>
                                        </p:attrNameLst>
                                      </p:cBhvr>
                                      <p:rCtr x="-43047" y="0"/>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8" decel="10000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0-#ppt_w/2"/>
                                          </p:val>
                                        </p:tav>
                                        <p:tav tm="100000">
                                          <p:val>
                                            <p:strVal val="#ppt_x"/>
                                          </p:val>
                                        </p:tav>
                                      </p:tavLst>
                                    </p:anim>
                                    <p:anim calcmode="lin" valueType="num">
                                      <p:cBhvr additive="base">
                                        <p:cTn id="12" dur="500" fill="hold"/>
                                        <p:tgtEl>
                                          <p:spTgt spid="6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64" presetClass="path" presetSubtype="0" decel="100000" fill="hold" grpId="0" nodeType="afterEffect">
                                  <p:stCondLst>
                                    <p:cond delay="0"/>
                                  </p:stCondLst>
                                  <p:childTnLst>
                                    <p:animMotion origin="layout" path="M 1.66667E-6 1.85185E-6 L 1.66667E-6 -0.16158 " pathEditMode="relative" rAng="0" ptsTypes="AA">
                                      <p:cBhvr>
                                        <p:cTn id="15" dur="500" fill="hold"/>
                                        <p:tgtEl>
                                          <p:spTgt spid="61"/>
                                        </p:tgtEl>
                                        <p:attrNameLst>
                                          <p:attrName>ppt_x</p:attrName>
                                          <p:attrName>ppt_y</p:attrName>
                                        </p:attrNameLst>
                                      </p:cBhvr>
                                      <p:rCtr x="0" y="-8079"/>
                                    </p:animMotion>
                                  </p:childTnLst>
                                </p:cTn>
                              </p:par>
                            </p:childTnLst>
                          </p:cTn>
                        </p:par>
                      </p:childTnLst>
                    </p:cTn>
                  </p:par>
                  <p:par>
                    <p:cTn id="16" fill="hold">
                      <p:stCondLst>
                        <p:cond delay="indefinite"/>
                      </p:stCondLst>
                      <p:childTnLst>
                        <p:par>
                          <p:cTn id="17" fill="hold">
                            <p:stCondLst>
                              <p:cond delay="0"/>
                            </p:stCondLst>
                            <p:childTnLst>
                              <p:par>
                                <p:cTn id="18" presetID="2" presetClass="exit" presetSubtype="4" accel="100000" fill="hold" grpId="1" nodeType="clickEffect">
                                  <p:stCondLst>
                                    <p:cond delay="0"/>
                                  </p:stCondLst>
                                  <p:childTnLst>
                                    <p:anim calcmode="lin" valueType="num">
                                      <p:cBhvr additive="base">
                                        <p:cTn id="19" dur="500"/>
                                        <p:tgtEl>
                                          <p:spTgt spid="61"/>
                                        </p:tgtEl>
                                        <p:attrNameLst>
                                          <p:attrName>ppt_x</p:attrName>
                                        </p:attrNameLst>
                                      </p:cBhvr>
                                      <p:tavLst>
                                        <p:tav tm="0">
                                          <p:val>
                                            <p:strVal val="ppt_x"/>
                                          </p:val>
                                        </p:tav>
                                        <p:tav tm="100000">
                                          <p:val>
                                            <p:strVal val="ppt_x"/>
                                          </p:val>
                                        </p:tav>
                                      </p:tavLst>
                                    </p:anim>
                                    <p:anim calcmode="lin" valueType="num">
                                      <p:cBhvr additive="base">
                                        <p:cTn id="20" dur="500"/>
                                        <p:tgtEl>
                                          <p:spTgt spid="61"/>
                                        </p:tgtEl>
                                        <p:attrNameLst>
                                          <p:attrName>ppt_y</p:attrName>
                                        </p:attrNameLst>
                                      </p:cBhvr>
                                      <p:tavLst>
                                        <p:tav tm="0">
                                          <p:val>
                                            <p:strVal val="ppt_y"/>
                                          </p:val>
                                        </p:tav>
                                        <p:tav tm="100000">
                                          <p:val>
                                            <p:strVal val="1+ppt_h/2"/>
                                          </p:val>
                                        </p:tav>
                                      </p:tavLst>
                                    </p:anim>
                                    <p:set>
                                      <p:cBhvr>
                                        <p:cTn id="21" dur="1" fill="hold">
                                          <p:stCondLst>
                                            <p:cond delay="499"/>
                                          </p:stCondLst>
                                        </p:cTn>
                                        <p:tgtEl>
                                          <p:spTgt spid="61"/>
                                        </p:tgtEl>
                                        <p:attrNameLst>
                                          <p:attrName>style.visibility</p:attrName>
                                        </p:attrNameLst>
                                      </p:cBhvr>
                                      <p:to>
                                        <p:strVal val="hidden"/>
                                      </p:to>
                                    </p:set>
                                  </p:childTnLst>
                                </p:cTn>
                              </p:par>
                            </p:childTnLst>
                          </p:cTn>
                        </p:par>
                        <p:par>
                          <p:cTn id="22" fill="hold">
                            <p:stCondLst>
                              <p:cond delay="500"/>
                            </p:stCondLst>
                            <p:childTnLst>
                              <p:par>
                                <p:cTn id="23" presetID="2" presetClass="exit" presetSubtype="8" accel="100000" fill="hold" grpId="1" nodeType="afterEffect">
                                  <p:stCondLst>
                                    <p:cond delay="0"/>
                                  </p:stCondLst>
                                  <p:childTnLst>
                                    <p:anim calcmode="lin" valueType="num">
                                      <p:cBhvr additive="base">
                                        <p:cTn id="24" dur="500"/>
                                        <p:tgtEl>
                                          <p:spTgt spid="63"/>
                                        </p:tgtEl>
                                        <p:attrNameLst>
                                          <p:attrName>ppt_x</p:attrName>
                                        </p:attrNameLst>
                                      </p:cBhvr>
                                      <p:tavLst>
                                        <p:tav tm="0">
                                          <p:val>
                                            <p:strVal val="ppt_x"/>
                                          </p:val>
                                        </p:tav>
                                        <p:tav tm="100000">
                                          <p:val>
                                            <p:strVal val="0-ppt_w/2"/>
                                          </p:val>
                                        </p:tav>
                                      </p:tavLst>
                                    </p:anim>
                                    <p:anim calcmode="lin" valueType="num">
                                      <p:cBhvr additive="base">
                                        <p:cTn id="25" dur="500"/>
                                        <p:tgtEl>
                                          <p:spTgt spid="63"/>
                                        </p:tgtEl>
                                        <p:attrNameLst>
                                          <p:attrName>ppt_y</p:attrName>
                                        </p:attrNameLst>
                                      </p:cBhvr>
                                      <p:tavLst>
                                        <p:tav tm="0">
                                          <p:val>
                                            <p:strVal val="ppt_y"/>
                                          </p:val>
                                        </p:tav>
                                        <p:tav tm="100000">
                                          <p:val>
                                            <p:strVal val="ppt_y"/>
                                          </p:val>
                                        </p:tav>
                                      </p:tavLst>
                                    </p:anim>
                                    <p:set>
                                      <p:cBhvr>
                                        <p:cTn id="26" dur="1" fill="hold">
                                          <p:stCondLst>
                                            <p:cond delay="499"/>
                                          </p:stCondLst>
                                        </p:cTn>
                                        <p:tgtEl>
                                          <p:spTgt spid="6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63" presetClass="path" presetSubtype="0" decel="100000" fill="hold" nodeType="clickEffect">
                                  <p:stCondLst>
                                    <p:cond delay="0"/>
                                  </p:stCondLst>
                                  <p:childTnLst>
                                    <p:animMotion origin="layout" path="M 2.5E-6 -7.40741E-7 L 0.21263 -7.40741E-7 " pathEditMode="relative" rAng="0" ptsTypes="AA">
                                      <p:cBhvr>
                                        <p:cTn id="30" dur="1000" fill="hold"/>
                                        <p:tgtEl>
                                          <p:spTgt spid="34"/>
                                        </p:tgtEl>
                                        <p:attrNameLst>
                                          <p:attrName>ppt_x</p:attrName>
                                          <p:attrName>ppt_y</p:attrName>
                                        </p:attrNameLst>
                                      </p:cBhvr>
                                      <p:rCtr x="10625" y="0"/>
                                    </p:animMotion>
                                  </p:childTnLst>
                                </p:cTn>
                              </p:par>
                              <p:par>
                                <p:cTn id="31" presetID="35" presetClass="path" presetSubtype="0" decel="100000" fill="hold" grpId="0" nodeType="withEffect">
                                  <p:stCondLst>
                                    <p:cond delay="0"/>
                                  </p:stCondLst>
                                  <p:childTnLst>
                                    <p:animMotion origin="layout" path="M -1.25E-6 2.22222E-6 L -0.09088 2.22222E-6 " pathEditMode="relative" rAng="0" ptsTypes="AA">
                                      <p:cBhvr>
                                        <p:cTn id="32" dur="1000" fill="hold"/>
                                        <p:tgtEl>
                                          <p:spTgt spid="10"/>
                                        </p:tgtEl>
                                        <p:attrNameLst>
                                          <p:attrName>ppt_x</p:attrName>
                                          <p:attrName>ppt_y</p:attrName>
                                        </p:attrNameLst>
                                      </p:cBhvr>
                                      <p:rCtr x="-4544" y="0"/>
                                    </p:animMotion>
                                  </p:childTnLst>
                                </p:cTn>
                              </p:par>
                              <p:par>
                                <p:cTn id="33" presetID="35" presetClass="path" presetSubtype="0" decel="100000" fill="hold" nodeType="withEffect">
                                  <p:stCondLst>
                                    <p:cond delay="0"/>
                                  </p:stCondLst>
                                  <p:childTnLst>
                                    <p:animMotion origin="layout" path="M 8.33333E-7 -2.96296E-6 L -0.21602 -2.96296E-6 " pathEditMode="relative" rAng="0" ptsTypes="AA">
                                      <p:cBhvr>
                                        <p:cTn id="34" dur="1000" fill="hold"/>
                                        <p:tgtEl>
                                          <p:spTgt spid="35"/>
                                        </p:tgtEl>
                                        <p:attrNameLst>
                                          <p:attrName>ppt_x</p:attrName>
                                          <p:attrName>ppt_y</p:attrName>
                                        </p:attrNameLst>
                                      </p:cBhvr>
                                      <p:rCtr x="-10807" y="0"/>
                                    </p:animMotion>
                                  </p:childTnLst>
                                </p:cTn>
                              </p:par>
                              <p:par>
                                <p:cTn id="35" presetID="63" presetClass="path" presetSubtype="0" decel="100000" fill="hold" grpId="0" nodeType="withEffect">
                                  <p:stCondLst>
                                    <p:cond delay="0"/>
                                  </p:stCondLst>
                                  <p:childTnLst>
                                    <p:animMotion origin="layout" path="M 4.58333E-6 0 L 0.09296 0 " pathEditMode="relative" rAng="0" ptsTypes="AA">
                                      <p:cBhvr>
                                        <p:cTn id="36" dur="1000" fill="hold"/>
                                        <p:tgtEl>
                                          <p:spTgt spid="11"/>
                                        </p:tgtEl>
                                        <p:attrNameLst>
                                          <p:attrName>ppt_x</p:attrName>
                                          <p:attrName>ppt_y</p:attrName>
                                        </p:attrNameLst>
                                      </p:cBhvr>
                                      <p:rCtr x="4648" y="0"/>
                                    </p:animMotion>
                                  </p:childTnLst>
                                </p:cTn>
                              </p:par>
                              <p:par>
                                <p:cTn id="37" presetID="63" presetClass="path" presetSubtype="0" decel="100000" fill="hold" nodeType="withEffect">
                                  <p:stCondLst>
                                    <p:cond delay="250"/>
                                  </p:stCondLst>
                                  <p:childTnLst>
                                    <p:animMotion origin="layout" path="M -3.95833E-6 -7.40741E-7 L 0.21263 -7.40741E-7 " pathEditMode="relative" rAng="0" ptsTypes="AA">
                                      <p:cBhvr>
                                        <p:cTn id="38" dur="1000" fill="hold"/>
                                        <p:tgtEl>
                                          <p:spTgt spid="49"/>
                                        </p:tgtEl>
                                        <p:attrNameLst>
                                          <p:attrName>ppt_x</p:attrName>
                                          <p:attrName>ppt_y</p:attrName>
                                        </p:attrNameLst>
                                      </p:cBhvr>
                                      <p:rCtr x="10625" y="0"/>
                                    </p:animMotion>
                                  </p:childTnLst>
                                </p:cTn>
                              </p:par>
                              <p:par>
                                <p:cTn id="39" presetID="35" presetClass="path" presetSubtype="0" decel="100000" fill="hold" grpId="0" nodeType="withEffect">
                                  <p:stCondLst>
                                    <p:cond delay="0"/>
                                  </p:stCondLst>
                                  <p:childTnLst>
                                    <p:animMotion origin="layout" path="M 1.11022E-16 -2.59259E-6 L -0.09089 -2.59259E-6 " pathEditMode="relative" rAng="0" ptsTypes="AA">
                                      <p:cBhvr>
                                        <p:cTn id="40" dur="1000" fill="hold"/>
                                        <p:tgtEl>
                                          <p:spTgt spid="38"/>
                                        </p:tgtEl>
                                        <p:attrNameLst>
                                          <p:attrName>ppt_x</p:attrName>
                                          <p:attrName>ppt_y</p:attrName>
                                        </p:attrNameLst>
                                      </p:cBhvr>
                                      <p:rCtr x="-4544" y="0"/>
                                    </p:animMotion>
                                  </p:childTnLst>
                                </p:cTn>
                              </p:par>
                              <p:par>
                                <p:cTn id="41" presetID="35" presetClass="path" presetSubtype="0" decel="100000" fill="hold" nodeType="withEffect">
                                  <p:stCondLst>
                                    <p:cond delay="0"/>
                                  </p:stCondLst>
                                  <p:childTnLst>
                                    <p:animMotion origin="layout" path="M 4.375E-6 -2.96296E-6 L -0.21602 -2.96296E-6 " pathEditMode="relative" rAng="0" ptsTypes="AA">
                                      <p:cBhvr>
                                        <p:cTn id="42" dur="1000" fill="hold"/>
                                        <p:tgtEl>
                                          <p:spTgt spid="46"/>
                                        </p:tgtEl>
                                        <p:attrNameLst>
                                          <p:attrName>ppt_x</p:attrName>
                                          <p:attrName>ppt_y</p:attrName>
                                        </p:attrNameLst>
                                      </p:cBhvr>
                                      <p:rCtr x="-10807" y="0"/>
                                    </p:animMotion>
                                  </p:childTnLst>
                                </p:cTn>
                              </p:par>
                              <p:par>
                                <p:cTn id="43" presetID="63" presetClass="path" presetSubtype="0" decel="100000" fill="hold" grpId="0" nodeType="withEffect">
                                  <p:stCondLst>
                                    <p:cond delay="0"/>
                                  </p:stCondLst>
                                  <p:childTnLst>
                                    <p:animMotion origin="layout" path="M -1.875E-6 0 L 0.09297 0 " pathEditMode="relative" rAng="0" ptsTypes="AA">
                                      <p:cBhvr>
                                        <p:cTn id="44" dur="1000" fill="hold"/>
                                        <p:tgtEl>
                                          <p:spTgt spid="40"/>
                                        </p:tgtEl>
                                        <p:attrNameLst>
                                          <p:attrName>ppt_x</p:attrName>
                                          <p:attrName>ppt_y</p:attrName>
                                        </p:attrNameLst>
                                      </p:cBhvr>
                                      <p:rCtr x="464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1" grpId="1"/>
      <p:bldP spid="63" grpId="0"/>
      <p:bldP spid="63" grpId="1"/>
      <p:bldP spid="10" grpId="0"/>
      <p:bldP spid="11" grpId="0"/>
      <p:bldP spid="38" grpId="0"/>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8A1C"/>
        </a:solidFill>
        <a:effectLst/>
      </p:bgPr>
    </p:bg>
    <p:spTree>
      <p:nvGrpSpPr>
        <p:cNvPr id="1" name=""/>
        <p:cNvGrpSpPr/>
        <p:nvPr/>
      </p:nvGrpSpPr>
      <p:grpSpPr>
        <a:xfrm>
          <a:off x="0" y="0"/>
          <a:ext cx="0" cy="0"/>
          <a:chOff x="0" y="0"/>
          <a:chExt cx="0" cy="0"/>
        </a:xfrm>
      </p:grpSpPr>
      <p:sp>
        <p:nvSpPr>
          <p:cNvPr id="61" name="TextBox 60">
            <a:extLst>
              <a:ext uri="{FF2B5EF4-FFF2-40B4-BE49-F238E27FC236}">
                <a16:creationId xmlns:a16="http://schemas.microsoft.com/office/drawing/2014/main" id="{4C4F59C1-C719-4415-907E-137848C2FDD7}"/>
              </a:ext>
            </a:extLst>
          </p:cNvPr>
          <p:cNvSpPr txBox="1"/>
          <p:nvPr/>
        </p:nvSpPr>
        <p:spPr>
          <a:xfrm>
            <a:off x="4359903" y="1608958"/>
            <a:ext cx="6635577" cy="584775"/>
          </a:xfrm>
          <a:prstGeom prst="rect">
            <a:avLst/>
          </a:prstGeom>
          <a:noFill/>
        </p:spPr>
        <p:txBody>
          <a:bodyPr wrap="square" rtlCol="0">
            <a:spAutoFit/>
          </a:bodyPr>
          <a:lstStyle/>
          <a:p>
            <a:r>
              <a:rPr lang="en-US" sz="3200" b="1" dirty="0"/>
              <a:t>Introduction</a:t>
            </a:r>
            <a:endParaRPr lang="en-US" sz="3200" b="1" i="1" dirty="0">
              <a:latin typeface="Tw Cen MT" panose="020B0602020104020603" pitchFamily="34" charset="0"/>
            </a:endParaRPr>
          </a:p>
        </p:txBody>
      </p:sp>
      <p:sp>
        <p:nvSpPr>
          <p:cNvPr id="62" name="Rectangle 61">
            <a:extLst>
              <a:ext uri="{FF2B5EF4-FFF2-40B4-BE49-F238E27FC236}">
                <a16:creationId xmlns:a16="http://schemas.microsoft.com/office/drawing/2014/main" id="{358366A7-636B-42CB-AD2C-EA9238121868}"/>
              </a:ext>
            </a:extLst>
          </p:cNvPr>
          <p:cNvSpPr/>
          <p:nvPr/>
        </p:nvSpPr>
        <p:spPr>
          <a:xfrm>
            <a:off x="3114699" y="1716717"/>
            <a:ext cx="5187366" cy="5029820"/>
          </a:xfrm>
          <a:prstGeom prst="rect">
            <a:avLst/>
          </a:prstGeom>
          <a:solidFill>
            <a:srgbClr val="F88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5BE20818-86C8-4A53-BFE4-A2908B925F91}"/>
              </a:ext>
            </a:extLst>
          </p:cNvPr>
          <p:cNvSpPr txBox="1"/>
          <p:nvPr/>
        </p:nvSpPr>
        <p:spPr>
          <a:xfrm>
            <a:off x="1911172" y="909753"/>
            <a:ext cx="7187394" cy="923330"/>
          </a:xfrm>
          <a:prstGeom prst="rect">
            <a:avLst/>
          </a:prstGeom>
          <a:noFill/>
        </p:spPr>
        <p:txBody>
          <a:bodyPr wrap="square" rtlCol="0">
            <a:spAutoFit/>
          </a:bodyPr>
          <a:lstStyle/>
          <a:p>
            <a:pPr algn="ctr"/>
            <a:r>
              <a:rPr lang="en-US" sz="5400" b="1" dirty="0">
                <a:solidFill>
                  <a:schemeClr val="bg1"/>
                </a:solidFill>
                <a:latin typeface="Tw Cen MT" panose="020B0602020104020603" pitchFamily="34" charset="0"/>
              </a:rPr>
              <a:t>Project </a:t>
            </a:r>
          </a:p>
        </p:txBody>
      </p:sp>
      <p:sp>
        <p:nvSpPr>
          <p:cNvPr id="64" name="Rectangle 63">
            <a:extLst>
              <a:ext uri="{FF2B5EF4-FFF2-40B4-BE49-F238E27FC236}">
                <a16:creationId xmlns:a16="http://schemas.microsoft.com/office/drawing/2014/main" id="{1458874C-7E78-47DF-B1FF-BFB1EECD37BA}"/>
              </a:ext>
            </a:extLst>
          </p:cNvPr>
          <p:cNvSpPr/>
          <p:nvPr/>
        </p:nvSpPr>
        <p:spPr>
          <a:xfrm>
            <a:off x="903501" y="768028"/>
            <a:ext cx="2762383" cy="1398006"/>
          </a:xfrm>
          <a:prstGeom prst="rect">
            <a:avLst/>
          </a:prstGeom>
          <a:solidFill>
            <a:srgbClr val="F88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B0148586-8BC5-4915-852B-AE150D129AEC}"/>
              </a:ext>
            </a:extLst>
          </p:cNvPr>
          <p:cNvSpPr/>
          <p:nvPr/>
        </p:nvSpPr>
        <p:spPr>
          <a:xfrm>
            <a:off x="8028289" y="723621"/>
            <a:ext cx="4197707" cy="1323709"/>
          </a:xfrm>
          <a:prstGeom prst="rect">
            <a:avLst/>
          </a:prstGeom>
          <a:solidFill>
            <a:srgbClr val="F88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63B1F11-02BB-4F3B-B5B8-3AE129B2BC33}"/>
              </a:ext>
            </a:extLst>
          </p:cNvPr>
          <p:cNvSpPr txBox="1"/>
          <p:nvPr/>
        </p:nvSpPr>
        <p:spPr>
          <a:xfrm>
            <a:off x="4747080" y="59409"/>
            <a:ext cx="6248400" cy="523220"/>
          </a:xfrm>
          <a:prstGeom prst="rect">
            <a:avLst/>
          </a:prstGeom>
          <a:noFill/>
        </p:spPr>
        <p:txBody>
          <a:bodyPr wrap="square" rtlCol="0">
            <a:spAutoFit/>
          </a:bodyPr>
          <a:lstStyle/>
          <a:p>
            <a:pPr algn="l"/>
            <a:r>
              <a:rPr lang="en-US" sz="2800" b="1" i="0" dirty="0">
                <a:solidFill>
                  <a:srgbClr val="FFFFFF"/>
                </a:solidFill>
                <a:effectLst/>
                <a:latin typeface="Google Sans"/>
              </a:rPr>
              <a:t>Microprocessor and Microcontroller Lab</a:t>
            </a:r>
          </a:p>
        </p:txBody>
      </p:sp>
      <p:grpSp>
        <p:nvGrpSpPr>
          <p:cNvPr id="52" name="Group 51">
            <a:extLst>
              <a:ext uri="{FF2B5EF4-FFF2-40B4-BE49-F238E27FC236}">
                <a16:creationId xmlns:a16="http://schemas.microsoft.com/office/drawing/2014/main" id="{191161FC-DC38-43D2-891C-F7CFB5E4F610}"/>
              </a:ext>
            </a:extLst>
          </p:cNvPr>
          <p:cNvGrpSpPr/>
          <p:nvPr/>
        </p:nvGrpSpPr>
        <p:grpSpPr>
          <a:xfrm>
            <a:off x="2458219" y="111463"/>
            <a:ext cx="9767777" cy="960251"/>
            <a:chOff x="5983273" y="2190518"/>
            <a:chExt cx="4265567" cy="319117"/>
          </a:xfrm>
          <a:solidFill>
            <a:srgbClr val="F88A1C"/>
          </a:solidFill>
        </p:grpSpPr>
        <p:sp>
          <p:nvSpPr>
            <p:cNvPr id="53" name="Rectangle 52">
              <a:extLst>
                <a:ext uri="{FF2B5EF4-FFF2-40B4-BE49-F238E27FC236}">
                  <a16:creationId xmlns:a16="http://schemas.microsoft.com/office/drawing/2014/main" id="{8EEDC99B-5FCD-4DD1-87CB-574DB67E9633}"/>
                </a:ext>
              </a:extLst>
            </p:cNvPr>
            <p:cNvSpPr/>
            <p:nvPr/>
          </p:nvSpPr>
          <p:spPr>
            <a:xfrm>
              <a:off x="5983273" y="2190518"/>
              <a:ext cx="4265567" cy="2608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135A74EB-F613-4561-89B2-85F3A6B25E14}"/>
                </a:ext>
              </a:extLst>
            </p:cNvPr>
            <p:cNvSpPr/>
            <p:nvPr/>
          </p:nvSpPr>
          <p:spPr>
            <a:xfrm>
              <a:off x="9922631" y="2304136"/>
              <a:ext cx="205500" cy="2054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5" name="Rectangle 54">
            <a:extLst>
              <a:ext uri="{FF2B5EF4-FFF2-40B4-BE49-F238E27FC236}">
                <a16:creationId xmlns:a16="http://schemas.microsoft.com/office/drawing/2014/main" id="{29A1A00A-E8D8-4C74-9078-21A44B043168}"/>
              </a:ext>
            </a:extLst>
          </p:cNvPr>
          <p:cNvSpPr/>
          <p:nvPr/>
        </p:nvSpPr>
        <p:spPr>
          <a:xfrm>
            <a:off x="11087100" y="0"/>
            <a:ext cx="1104900" cy="6858000"/>
          </a:xfrm>
          <a:prstGeom prst="rect">
            <a:avLst/>
          </a:prstGeom>
          <a:solidFill>
            <a:srgbClr val="F88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2">
            <a:extLst>
              <a:ext uri="{FF2B5EF4-FFF2-40B4-BE49-F238E27FC236}">
                <a16:creationId xmlns:a16="http://schemas.microsoft.com/office/drawing/2014/main" id="{AA9CF32A-D0D5-4103-9F54-26CE02DFF2D6}"/>
              </a:ext>
            </a:extLst>
          </p:cNvPr>
          <p:cNvSpPr>
            <a:spLocks noGrp="1"/>
          </p:cNvSpPr>
          <p:nvPr>
            <p:ph type="dt" sz="half" idx="10"/>
          </p:nvPr>
        </p:nvSpPr>
        <p:spPr/>
        <p:txBody>
          <a:bodyPr/>
          <a:lstStyle/>
          <a:p>
            <a:fld id="{64AA0D75-51C3-447B-9A97-7D37BB5212C6}" type="datetime1">
              <a:rPr lang="en-US" smtClean="0"/>
              <a:t>1/6/2021</a:t>
            </a:fld>
            <a:endParaRPr lang="en-US" dirty="0"/>
          </a:p>
        </p:txBody>
      </p:sp>
      <p:sp>
        <p:nvSpPr>
          <p:cNvPr id="5" name="Slide Number Placeholder 4">
            <a:extLst>
              <a:ext uri="{FF2B5EF4-FFF2-40B4-BE49-F238E27FC236}">
                <a16:creationId xmlns:a16="http://schemas.microsoft.com/office/drawing/2014/main" id="{20C937E3-0D93-41ED-BD7E-ABD91B204A32}"/>
              </a:ext>
            </a:extLst>
          </p:cNvPr>
          <p:cNvSpPr>
            <a:spLocks noGrp="1"/>
          </p:cNvSpPr>
          <p:nvPr>
            <p:ph type="sldNum" sz="quarter" idx="12"/>
          </p:nvPr>
        </p:nvSpPr>
        <p:spPr/>
        <p:txBody>
          <a:bodyPr/>
          <a:lstStyle/>
          <a:p>
            <a:fld id="{A6AF1B4E-90EC-4A51-B6E5-B702C054ECB0}" type="slidenum">
              <a:rPr lang="en-US" smtClean="0"/>
              <a:t>4</a:t>
            </a:fld>
            <a:endParaRPr lang="en-US" dirty="0"/>
          </a:p>
        </p:txBody>
      </p:sp>
      <p:sp>
        <p:nvSpPr>
          <p:cNvPr id="8" name="Rectangle 7">
            <a:extLst>
              <a:ext uri="{FF2B5EF4-FFF2-40B4-BE49-F238E27FC236}">
                <a16:creationId xmlns:a16="http://schemas.microsoft.com/office/drawing/2014/main" id="{2AF22062-EFDE-45EA-A2DC-6222C3A0489F}"/>
              </a:ext>
            </a:extLst>
          </p:cNvPr>
          <p:cNvSpPr/>
          <p:nvPr/>
        </p:nvSpPr>
        <p:spPr>
          <a:xfrm>
            <a:off x="896470" y="2478279"/>
            <a:ext cx="10399059" cy="3046988"/>
          </a:xfrm>
          <a:prstGeom prst="rect">
            <a:avLst/>
          </a:prstGeom>
        </p:spPr>
        <p:txBody>
          <a:bodyPr wrap="square">
            <a:spAutoFit/>
          </a:bodyPr>
          <a:lstStyle/>
          <a:p>
            <a:r>
              <a:rPr lang="en-US" sz="2000" dirty="0"/>
              <a:t>            </a:t>
            </a:r>
            <a:r>
              <a:rPr lang="uk-UA" sz="2800" b="1" dirty="0"/>
              <a:t>Intelligent smart home automation using Arduino simulator</a:t>
            </a:r>
            <a:endParaRPr lang="en-US" sz="2800" b="1" dirty="0"/>
          </a:p>
          <a:p>
            <a:endParaRPr lang="en-US" sz="2400" b="1" dirty="0"/>
          </a:p>
          <a:p>
            <a:r>
              <a:rPr lang="en-US" sz="2000" dirty="0"/>
              <a:t>We have come up with a system called Arduino based home automation using Bluetooth. This system is super-cost effective and can give the user, the ability to control any electronic device without even spending for a remote control. This project helps the user to control all the electronic devices using his/her smartphone.</a:t>
            </a:r>
          </a:p>
          <a:p>
            <a:r>
              <a:rPr lang="en-US" sz="2000" b="1" dirty="0"/>
              <a:t>Objectives</a:t>
            </a:r>
            <a:endParaRPr lang="en-US" sz="2000" dirty="0"/>
          </a:p>
          <a:p>
            <a:r>
              <a:rPr lang="en-US" sz="2000" dirty="0"/>
              <a:t>Implementation of Intelligent smart home automation using Arduino simulator.</a:t>
            </a:r>
            <a:br>
              <a:rPr lang="en-US" sz="2000" b="1" dirty="0"/>
            </a:br>
            <a:endParaRPr lang="en-US" sz="2000" dirty="0"/>
          </a:p>
        </p:txBody>
      </p:sp>
    </p:spTree>
    <p:extLst>
      <p:ext uri="{BB962C8B-B14F-4D97-AF65-F5344CB8AC3E}">
        <p14:creationId xmlns:p14="http://schemas.microsoft.com/office/powerpoint/2010/main" val="412124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42857" decel="48000" autoRev="1" fill="hold" nodeType="withEffect">
                                  <p:stCondLst>
                                    <p:cond delay="0"/>
                                  </p:stCondLst>
                                  <p:childTnLst>
                                    <p:animMotion origin="layout" path="M -3.33333E-6 -1.11111E-6 L -0.86093 -1.11111E-6 " pathEditMode="relative" rAng="0" ptsTypes="AA">
                                      <p:cBhvr>
                                        <p:cTn id="6" dur="1750" fill="hold"/>
                                        <p:tgtEl>
                                          <p:spTgt spid="52"/>
                                        </p:tgtEl>
                                        <p:attrNameLst>
                                          <p:attrName>ppt_x</p:attrName>
                                          <p:attrName>ppt_y</p:attrName>
                                        </p:attrNameLst>
                                      </p:cBhvr>
                                      <p:rCtr x="-43047" y="0"/>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8" decel="10000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0-#ppt_w/2"/>
                                          </p:val>
                                        </p:tav>
                                        <p:tav tm="100000">
                                          <p:val>
                                            <p:strVal val="#ppt_x"/>
                                          </p:val>
                                        </p:tav>
                                      </p:tavLst>
                                    </p:anim>
                                    <p:anim calcmode="lin" valueType="num">
                                      <p:cBhvr additive="base">
                                        <p:cTn id="12" dur="500" fill="hold"/>
                                        <p:tgtEl>
                                          <p:spTgt spid="6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64" presetClass="path" presetSubtype="0" decel="100000" fill="hold" grpId="0" nodeType="afterEffect">
                                  <p:stCondLst>
                                    <p:cond delay="0"/>
                                  </p:stCondLst>
                                  <p:childTnLst>
                                    <p:animMotion origin="layout" path="M 2.5E-6 -4.81481E-6 L 2.5E-6 -0.16157 " pathEditMode="relative" rAng="0" ptsTypes="AA">
                                      <p:cBhvr>
                                        <p:cTn id="15" dur="500" fill="hold"/>
                                        <p:tgtEl>
                                          <p:spTgt spid="61"/>
                                        </p:tgtEl>
                                        <p:attrNameLst>
                                          <p:attrName>ppt_x</p:attrName>
                                          <p:attrName>ppt_y</p:attrName>
                                        </p:attrNameLst>
                                      </p:cBhvr>
                                      <p:rCtr x="0" y="-8079"/>
                                    </p:animMotion>
                                  </p:childTnLst>
                                </p:cTn>
                              </p:par>
                            </p:childTnLst>
                          </p:cTn>
                        </p:par>
                      </p:childTnLst>
                    </p:cTn>
                  </p:par>
                  <p:par>
                    <p:cTn id="16" fill="hold">
                      <p:stCondLst>
                        <p:cond delay="indefinite"/>
                      </p:stCondLst>
                      <p:childTnLst>
                        <p:par>
                          <p:cTn id="17" fill="hold">
                            <p:stCondLst>
                              <p:cond delay="0"/>
                            </p:stCondLst>
                            <p:childTnLst>
                              <p:par>
                                <p:cTn id="18" presetID="2" presetClass="exit" presetSubtype="4" accel="100000" fill="hold" grpId="1" nodeType="clickEffect">
                                  <p:stCondLst>
                                    <p:cond delay="0"/>
                                  </p:stCondLst>
                                  <p:childTnLst>
                                    <p:anim calcmode="lin" valueType="num">
                                      <p:cBhvr additive="base">
                                        <p:cTn id="19" dur="500"/>
                                        <p:tgtEl>
                                          <p:spTgt spid="61"/>
                                        </p:tgtEl>
                                        <p:attrNameLst>
                                          <p:attrName>ppt_x</p:attrName>
                                        </p:attrNameLst>
                                      </p:cBhvr>
                                      <p:tavLst>
                                        <p:tav tm="0">
                                          <p:val>
                                            <p:strVal val="ppt_x"/>
                                          </p:val>
                                        </p:tav>
                                        <p:tav tm="100000">
                                          <p:val>
                                            <p:strVal val="ppt_x"/>
                                          </p:val>
                                        </p:tav>
                                      </p:tavLst>
                                    </p:anim>
                                    <p:anim calcmode="lin" valueType="num">
                                      <p:cBhvr additive="base">
                                        <p:cTn id="20" dur="500"/>
                                        <p:tgtEl>
                                          <p:spTgt spid="61"/>
                                        </p:tgtEl>
                                        <p:attrNameLst>
                                          <p:attrName>ppt_y</p:attrName>
                                        </p:attrNameLst>
                                      </p:cBhvr>
                                      <p:tavLst>
                                        <p:tav tm="0">
                                          <p:val>
                                            <p:strVal val="ppt_y"/>
                                          </p:val>
                                        </p:tav>
                                        <p:tav tm="100000">
                                          <p:val>
                                            <p:strVal val="1+ppt_h/2"/>
                                          </p:val>
                                        </p:tav>
                                      </p:tavLst>
                                    </p:anim>
                                    <p:set>
                                      <p:cBhvr>
                                        <p:cTn id="21" dur="1" fill="hold">
                                          <p:stCondLst>
                                            <p:cond delay="499"/>
                                          </p:stCondLst>
                                        </p:cTn>
                                        <p:tgtEl>
                                          <p:spTgt spid="61"/>
                                        </p:tgtEl>
                                        <p:attrNameLst>
                                          <p:attrName>style.visibility</p:attrName>
                                        </p:attrNameLst>
                                      </p:cBhvr>
                                      <p:to>
                                        <p:strVal val="hidden"/>
                                      </p:to>
                                    </p:set>
                                  </p:childTnLst>
                                </p:cTn>
                              </p:par>
                            </p:childTnLst>
                          </p:cTn>
                        </p:par>
                        <p:par>
                          <p:cTn id="22" fill="hold">
                            <p:stCondLst>
                              <p:cond delay="500"/>
                            </p:stCondLst>
                            <p:childTnLst>
                              <p:par>
                                <p:cTn id="23" presetID="2" presetClass="exit" presetSubtype="8" accel="100000" fill="hold" grpId="1" nodeType="afterEffect">
                                  <p:stCondLst>
                                    <p:cond delay="0"/>
                                  </p:stCondLst>
                                  <p:childTnLst>
                                    <p:anim calcmode="lin" valueType="num">
                                      <p:cBhvr additive="base">
                                        <p:cTn id="24" dur="500"/>
                                        <p:tgtEl>
                                          <p:spTgt spid="63"/>
                                        </p:tgtEl>
                                        <p:attrNameLst>
                                          <p:attrName>ppt_x</p:attrName>
                                        </p:attrNameLst>
                                      </p:cBhvr>
                                      <p:tavLst>
                                        <p:tav tm="0">
                                          <p:val>
                                            <p:strVal val="ppt_x"/>
                                          </p:val>
                                        </p:tav>
                                        <p:tav tm="100000">
                                          <p:val>
                                            <p:strVal val="0-ppt_w/2"/>
                                          </p:val>
                                        </p:tav>
                                      </p:tavLst>
                                    </p:anim>
                                    <p:anim calcmode="lin" valueType="num">
                                      <p:cBhvr additive="base">
                                        <p:cTn id="25" dur="500"/>
                                        <p:tgtEl>
                                          <p:spTgt spid="63"/>
                                        </p:tgtEl>
                                        <p:attrNameLst>
                                          <p:attrName>ppt_y</p:attrName>
                                        </p:attrNameLst>
                                      </p:cBhvr>
                                      <p:tavLst>
                                        <p:tav tm="0">
                                          <p:val>
                                            <p:strVal val="ppt_y"/>
                                          </p:val>
                                        </p:tav>
                                        <p:tav tm="100000">
                                          <p:val>
                                            <p:strVal val="ppt_y"/>
                                          </p:val>
                                        </p:tav>
                                      </p:tavLst>
                                    </p:anim>
                                    <p:set>
                                      <p:cBhvr>
                                        <p:cTn id="26" dur="1" fill="hold">
                                          <p:stCondLst>
                                            <p:cond delay="499"/>
                                          </p:stCondLst>
                                        </p:cTn>
                                        <p:tgtEl>
                                          <p:spTgt spid="6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50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1" grpId="1"/>
      <p:bldP spid="63" grpId="0"/>
      <p:bldP spid="63" grpId="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8A1C"/>
        </a:solidFill>
        <a:effectLst/>
      </p:bgPr>
    </p:bg>
    <p:spTree>
      <p:nvGrpSpPr>
        <p:cNvPr id="1" name=""/>
        <p:cNvGrpSpPr/>
        <p:nvPr/>
      </p:nvGrpSpPr>
      <p:grpSpPr>
        <a:xfrm>
          <a:off x="0" y="0"/>
          <a:ext cx="0" cy="0"/>
          <a:chOff x="0" y="0"/>
          <a:chExt cx="0" cy="0"/>
        </a:xfrm>
      </p:grpSpPr>
      <p:sp>
        <p:nvSpPr>
          <p:cNvPr id="61" name="TextBox 60">
            <a:extLst>
              <a:ext uri="{FF2B5EF4-FFF2-40B4-BE49-F238E27FC236}">
                <a16:creationId xmlns:a16="http://schemas.microsoft.com/office/drawing/2014/main" id="{4C4F59C1-C719-4415-907E-137848C2FDD7}"/>
              </a:ext>
            </a:extLst>
          </p:cNvPr>
          <p:cNvSpPr txBox="1"/>
          <p:nvPr/>
        </p:nvSpPr>
        <p:spPr>
          <a:xfrm>
            <a:off x="4428335" y="1669464"/>
            <a:ext cx="6635577" cy="523220"/>
          </a:xfrm>
          <a:prstGeom prst="rect">
            <a:avLst/>
          </a:prstGeom>
          <a:noFill/>
        </p:spPr>
        <p:txBody>
          <a:bodyPr wrap="square" rtlCol="0">
            <a:spAutoFit/>
          </a:bodyPr>
          <a:lstStyle/>
          <a:p>
            <a:r>
              <a:rPr lang="en-US" sz="2800" b="1" i="1" dirty="0">
                <a:latin typeface="Tw Cen MT" panose="020B0602020104020603" pitchFamily="34" charset="0"/>
              </a:rPr>
              <a:t>And </a:t>
            </a:r>
            <a:r>
              <a:rPr lang="en-US" sz="2800" b="1" dirty="0"/>
              <a:t>Requirement</a:t>
            </a:r>
            <a:endParaRPr lang="en-US" sz="2800" b="1" i="1" dirty="0">
              <a:latin typeface="Tw Cen MT" panose="020B0602020104020603" pitchFamily="34" charset="0"/>
            </a:endParaRPr>
          </a:p>
        </p:txBody>
      </p:sp>
      <p:sp>
        <p:nvSpPr>
          <p:cNvPr id="62" name="Rectangle 61">
            <a:extLst>
              <a:ext uri="{FF2B5EF4-FFF2-40B4-BE49-F238E27FC236}">
                <a16:creationId xmlns:a16="http://schemas.microsoft.com/office/drawing/2014/main" id="{358366A7-636B-42CB-AD2C-EA9238121868}"/>
              </a:ext>
            </a:extLst>
          </p:cNvPr>
          <p:cNvSpPr/>
          <p:nvPr/>
        </p:nvSpPr>
        <p:spPr>
          <a:xfrm>
            <a:off x="3601802" y="1691655"/>
            <a:ext cx="5187366" cy="5029820"/>
          </a:xfrm>
          <a:prstGeom prst="rect">
            <a:avLst/>
          </a:prstGeom>
          <a:solidFill>
            <a:srgbClr val="F88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5BE20818-86C8-4A53-BFE4-A2908B925F91}"/>
              </a:ext>
            </a:extLst>
          </p:cNvPr>
          <p:cNvSpPr txBox="1"/>
          <p:nvPr/>
        </p:nvSpPr>
        <p:spPr>
          <a:xfrm>
            <a:off x="2502303" y="660665"/>
            <a:ext cx="7187394" cy="923330"/>
          </a:xfrm>
          <a:prstGeom prst="rect">
            <a:avLst/>
          </a:prstGeom>
          <a:noFill/>
        </p:spPr>
        <p:txBody>
          <a:bodyPr wrap="square" rtlCol="0">
            <a:spAutoFit/>
          </a:bodyPr>
          <a:lstStyle/>
          <a:p>
            <a:pPr algn="ctr"/>
            <a:r>
              <a:rPr lang="en-US" sz="5400" b="1" dirty="0">
                <a:solidFill>
                  <a:schemeClr val="bg1"/>
                </a:solidFill>
              </a:rPr>
              <a:t>Aim of project</a:t>
            </a:r>
            <a:endParaRPr lang="en-US" sz="5400" b="1" dirty="0">
              <a:solidFill>
                <a:schemeClr val="bg1"/>
              </a:solidFill>
              <a:latin typeface="Tw Cen MT" panose="020B0602020104020603" pitchFamily="34" charset="0"/>
            </a:endParaRPr>
          </a:p>
        </p:txBody>
      </p:sp>
      <p:sp>
        <p:nvSpPr>
          <p:cNvPr id="64" name="Rectangle 63">
            <a:extLst>
              <a:ext uri="{FF2B5EF4-FFF2-40B4-BE49-F238E27FC236}">
                <a16:creationId xmlns:a16="http://schemas.microsoft.com/office/drawing/2014/main" id="{1458874C-7E78-47DF-B1FF-BFB1EECD37BA}"/>
              </a:ext>
            </a:extLst>
          </p:cNvPr>
          <p:cNvSpPr/>
          <p:nvPr/>
        </p:nvSpPr>
        <p:spPr>
          <a:xfrm>
            <a:off x="-625905" y="672415"/>
            <a:ext cx="2762383" cy="1398006"/>
          </a:xfrm>
          <a:prstGeom prst="rect">
            <a:avLst/>
          </a:prstGeom>
          <a:solidFill>
            <a:srgbClr val="F88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B0148586-8BC5-4915-852B-AE150D129AEC}"/>
              </a:ext>
            </a:extLst>
          </p:cNvPr>
          <p:cNvSpPr/>
          <p:nvPr/>
        </p:nvSpPr>
        <p:spPr>
          <a:xfrm>
            <a:off x="8610600" y="0"/>
            <a:ext cx="4197707" cy="1323709"/>
          </a:xfrm>
          <a:prstGeom prst="rect">
            <a:avLst/>
          </a:prstGeom>
          <a:solidFill>
            <a:srgbClr val="F88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63B1F11-02BB-4F3B-B5B8-3AE129B2BC33}"/>
              </a:ext>
            </a:extLst>
          </p:cNvPr>
          <p:cNvSpPr txBox="1"/>
          <p:nvPr/>
        </p:nvSpPr>
        <p:spPr>
          <a:xfrm>
            <a:off x="4747080" y="59409"/>
            <a:ext cx="6248400" cy="523220"/>
          </a:xfrm>
          <a:prstGeom prst="rect">
            <a:avLst/>
          </a:prstGeom>
          <a:noFill/>
        </p:spPr>
        <p:txBody>
          <a:bodyPr wrap="square" rtlCol="0">
            <a:spAutoFit/>
          </a:bodyPr>
          <a:lstStyle/>
          <a:p>
            <a:pPr algn="l"/>
            <a:r>
              <a:rPr lang="en-US" sz="2800" b="1" i="0" dirty="0">
                <a:solidFill>
                  <a:srgbClr val="FFFFFF"/>
                </a:solidFill>
                <a:effectLst/>
                <a:latin typeface="Google Sans"/>
              </a:rPr>
              <a:t>Microprocessor and Microcontroller Lab</a:t>
            </a:r>
          </a:p>
        </p:txBody>
      </p:sp>
      <p:grpSp>
        <p:nvGrpSpPr>
          <p:cNvPr id="52" name="Group 51">
            <a:extLst>
              <a:ext uri="{FF2B5EF4-FFF2-40B4-BE49-F238E27FC236}">
                <a16:creationId xmlns:a16="http://schemas.microsoft.com/office/drawing/2014/main" id="{191161FC-DC38-43D2-891C-F7CFB5E4F610}"/>
              </a:ext>
            </a:extLst>
          </p:cNvPr>
          <p:cNvGrpSpPr/>
          <p:nvPr/>
        </p:nvGrpSpPr>
        <p:grpSpPr>
          <a:xfrm>
            <a:off x="2611915" y="-1738"/>
            <a:ext cx="9767777" cy="630308"/>
            <a:chOff x="5983273" y="2190518"/>
            <a:chExt cx="4265567" cy="319117"/>
          </a:xfrm>
          <a:solidFill>
            <a:srgbClr val="F88A1C"/>
          </a:solidFill>
        </p:grpSpPr>
        <p:sp>
          <p:nvSpPr>
            <p:cNvPr id="53" name="Rectangle 52">
              <a:extLst>
                <a:ext uri="{FF2B5EF4-FFF2-40B4-BE49-F238E27FC236}">
                  <a16:creationId xmlns:a16="http://schemas.microsoft.com/office/drawing/2014/main" id="{8EEDC99B-5FCD-4DD1-87CB-574DB67E9633}"/>
                </a:ext>
              </a:extLst>
            </p:cNvPr>
            <p:cNvSpPr/>
            <p:nvPr/>
          </p:nvSpPr>
          <p:spPr>
            <a:xfrm>
              <a:off x="5983273" y="2190518"/>
              <a:ext cx="4265567" cy="2608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135A74EB-F613-4561-89B2-85F3A6B25E14}"/>
                </a:ext>
              </a:extLst>
            </p:cNvPr>
            <p:cNvSpPr/>
            <p:nvPr/>
          </p:nvSpPr>
          <p:spPr>
            <a:xfrm>
              <a:off x="9922631" y="2304136"/>
              <a:ext cx="205500" cy="2054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5" name="Rectangle 54">
            <a:extLst>
              <a:ext uri="{FF2B5EF4-FFF2-40B4-BE49-F238E27FC236}">
                <a16:creationId xmlns:a16="http://schemas.microsoft.com/office/drawing/2014/main" id="{29A1A00A-E8D8-4C74-9078-21A44B043168}"/>
              </a:ext>
            </a:extLst>
          </p:cNvPr>
          <p:cNvSpPr/>
          <p:nvPr/>
        </p:nvSpPr>
        <p:spPr>
          <a:xfrm>
            <a:off x="11087100" y="0"/>
            <a:ext cx="1104900" cy="6858000"/>
          </a:xfrm>
          <a:prstGeom prst="rect">
            <a:avLst/>
          </a:prstGeom>
          <a:solidFill>
            <a:srgbClr val="F88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2">
            <a:extLst>
              <a:ext uri="{FF2B5EF4-FFF2-40B4-BE49-F238E27FC236}">
                <a16:creationId xmlns:a16="http://schemas.microsoft.com/office/drawing/2014/main" id="{AA9CF32A-D0D5-4103-9F54-26CE02DFF2D6}"/>
              </a:ext>
            </a:extLst>
          </p:cNvPr>
          <p:cNvSpPr>
            <a:spLocks noGrp="1"/>
          </p:cNvSpPr>
          <p:nvPr>
            <p:ph type="dt" sz="half" idx="10"/>
          </p:nvPr>
        </p:nvSpPr>
        <p:spPr/>
        <p:txBody>
          <a:bodyPr/>
          <a:lstStyle/>
          <a:p>
            <a:fld id="{64AA0D75-51C3-447B-9A97-7D37BB5212C6}" type="datetime1">
              <a:rPr lang="en-US" smtClean="0"/>
              <a:t>1/6/2021</a:t>
            </a:fld>
            <a:endParaRPr lang="en-US" dirty="0"/>
          </a:p>
        </p:txBody>
      </p:sp>
      <p:sp>
        <p:nvSpPr>
          <p:cNvPr id="5" name="Slide Number Placeholder 4">
            <a:extLst>
              <a:ext uri="{FF2B5EF4-FFF2-40B4-BE49-F238E27FC236}">
                <a16:creationId xmlns:a16="http://schemas.microsoft.com/office/drawing/2014/main" id="{20C937E3-0D93-41ED-BD7E-ABD91B204A32}"/>
              </a:ext>
            </a:extLst>
          </p:cNvPr>
          <p:cNvSpPr>
            <a:spLocks noGrp="1"/>
          </p:cNvSpPr>
          <p:nvPr>
            <p:ph type="sldNum" sz="quarter" idx="12"/>
          </p:nvPr>
        </p:nvSpPr>
        <p:spPr/>
        <p:txBody>
          <a:bodyPr/>
          <a:lstStyle/>
          <a:p>
            <a:fld id="{A6AF1B4E-90EC-4A51-B6E5-B702C054ECB0}" type="slidenum">
              <a:rPr lang="en-US" smtClean="0"/>
              <a:t>5</a:t>
            </a:fld>
            <a:endParaRPr lang="en-US" dirty="0"/>
          </a:p>
        </p:txBody>
      </p:sp>
      <p:sp>
        <p:nvSpPr>
          <p:cNvPr id="4" name="TextBox 3">
            <a:extLst>
              <a:ext uri="{FF2B5EF4-FFF2-40B4-BE49-F238E27FC236}">
                <a16:creationId xmlns:a16="http://schemas.microsoft.com/office/drawing/2014/main" id="{5F0B8A61-43AC-4A29-991F-41EE5F62EB66}"/>
              </a:ext>
            </a:extLst>
          </p:cNvPr>
          <p:cNvSpPr txBox="1"/>
          <p:nvPr/>
        </p:nvSpPr>
        <p:spPr>
          <a:xfrm>
            <a:off x="4342250" y="2722406"/>
            <a:ext cx="5347447" cy="646331"/>
          </a:xfrm>
          <a:prstGeom prst="rect">
            <a:avLst/>
          </a:prstGeom>
          <a:noFill/>
        </p:spPr>
        <p:txBody>
          <a:bodyPr wrap="square" rtlCol="0">
            <a:spAutoFit/>
          </a:bodyPr>
          <a:lstStyle/>
          <a:p>
            <a:r>
              <a:rPr lang="en-US" sz="3600" b="1" dirty="0"/>
              <a:t>Requirement</a:t>
            </a:r>
            <a:endParaRPr lang="en-US" sz="3600" dirty="0"/>
          </a:p>
        </p:txBody>
      </p:sp>
      <p:sp>
        <p:nvSpPr>
          <p:cNvPr id="18" name="TextBox 17">
            <a:extLst>
              <a:ext uri="{FF2B5EF4-FFF2-40B4-BE49-F238E27FC236}">
                <a16:creationId xmlns:a16="http://schemas.microsoft.com/office/drawing/2014/main" id="{4D4C08B4-8883-4C59-8258-A477117096CC}"/>
              </a:ext>
            </a:extLst>
          </p:cNvPr>
          <p:cNvSpPr txBox="1"/>
          <p:nvPr/>
        </p:nvSpPr>
        <p:spPr>
          <a:xfrm>
            <a:off x="3260015" y="5956545"/>
            <a:ext cx="5347447" cy="369332"/>
          </a:xfrm>
          <a:prstGeom prst="rect">
            <a:avLst/>
          </a:prstGeom>
          <a:noFill/>
        </p:spPr>
        <p:txBody>
          <a:bodyPr wrap="square" rtlCol="0">
            <a:spAutoFit/>
          </a:bodyPr>
          <a:lstStyle/>
          <a:p>
            <a:pPr lvl="0"/>
            <a:r>
              <a:rPr lang="en-US" b="1" dirty="0"/>
              <a:t>Bluetooth enabled smartphone</a:t>
            </a:r>
          </a:p>
        </p:txBody>
      </p:sp>
      <p:sp>
        <p:nvSpPr>
          <p:cNvPr id="19" name="TextBox 18">
            <a:extLst>
              <a:ext uri="{FF2B5EF4-FFF2-40B4-BE49-F238E27FC236}">
                <a16:creationId xmlns:a16="http://schemas.microsoft.com/office/drawing/2014/main" id="{E5474749-107C-45D6-A5DF-43D927662EB9}"/>
              </a:ext>
            </a:extLst>
          </p:cNvPr>
          <p:cNvSpPr txBox="1"/>
          <p:nvPr/>
        </p:nvSpPr>
        <p:spPr>
          <a:xfrm>
            <a:off x="7823689" y="4038158"/>
            <a:ext cx="2686671" cy="769441"/>
          </a:xfrm>
          <a:prstGeom prst="rect">
            <a:avLst/>
          </a:prstGeom>
          <a:noFill/>
        </p:spPr>
        <p:txBody>
          <a:bodyPr wrap="square" rtlCol="0">
            <a:spAutoFit/>
          </a:bodyPr>
          <a:lstStyle/>
          <a:p>
            <a:r>
              <a:rPr lang="en-US" sz="4400" dirty="0"/>
              <a:t>Software</a:t>
            </a:r>
          </a:p>
        </p:txBody>
      </p:sp>
      <p:sp>
        <p:nvSpPr>
          <p:cNvPr id="20" name="TextBox 19">
            <a:extLst>
              <a:ext uri="{FF2B5EF4-FFF2-40B4-BE49-F238E27FC236}">
                <a16:creationId xmlns:a16="http://schemas.microsoft.com/office/drawing/2014/main" id="{B949AD79-A469-4AEE-B36D-B7D7B474B225}"/>
              </a:ext>
            </a:extLst>
          </p:cNvPr>
          <p:cNvSpPr txBox="1"/>
          <p:nvPr/>
        </p:nvSpPr>
        <p:spPr>
          <a:xfrm>
            <a:off x="3260016" y="5410347"/>
            <a:ext cx="5347447" cy="369332"/>
          </a:xfrm>
          <a:prstGeom prst="rect">
            <a:avLst/>
          </a:prstGeom>
          <a:noFill/>
        </p:spPr>
        <p:txBody>
          <a:bodyPr wrap="square" rtlCol="0">
            <a:spAutoFit/>
          </a:bodyPr>
          <a:lstStyle/>
          <a:p>
            <a:pPr lvl="0"/>
            <a:r>
              <a:rPr lang="en-US" b="1" dirty="0"/>
              <a:t>Arduino simulator</a:t>
            </a:r>
          </a:p>
        </p:txBody>
      </p:sp>
      <p:sp>
        <p:nvSpPr>
          <p:cNvPr id="21" name="TextBox 20">
            <a:extLst>
              <a:ext uri="{FF2B5EF4-FFF2-40B4-BE49-F238E27FC236}">
                <a16:creationId xmlns:a16="http://schemas.microsoft.com/office/drawing/2014/main" id="{1AF88986-C1BD-461C-9F20-3076D9EB7DC9}"/>
              </a:ext>
            </a:extLst>
          </p:cNvPr>
          <p:cNvSpPr txBox="1"/>
          <p:nvPr/>
        </p:nvSpPr>
        <p:spPr>
          <a:xfrm>
            <a:off x="1801869" y="4086064"/>
            <a:ext cx="2954417" cy="646331"/>
          </a:xfrm>
          <a:prstGeom prst="rect">
            <a:avLst/>
          </a:prstGeom>
          <a:noFill/>
        </p:spPr>
        <p:txBody>
          <a:bodyPr wrap="square" rtlCol="0">
            <a:spAutoFit/>
          </a:bodyPr>
          <a:lstStyle/>
          <a:p>
            <a:r>
              <a:rPr lang="en-US" sz="3600" dirty="0"/>
              <a:t>Hardware</a:t>
            </a:r>
          </a:p>
        </p:txBody>
      </p:sp>
      <p:sp>
        <p:nvSpPr>
          <p:cNvPr id="22" name="TextBox 21">
            <a:extLst>
              <a:ext uri="{FF2B5EF4-FFF2-40B4-BE49-F238E27FC236}">
                <a16:creationId xmlns:a16="http://schemas.microsoft.com/office/drawing/2014/main" id="{974B898B-D556-4AC7-A60A-1E8C327C59A2}"/>
              </a:ext>
            </a:extLst>
          </p:cNvPr>
          <p:cNvSpPr txBox="1"/>
          <p:nvPr/>
        </p:nvSpPr>
        <p:spPr>
          <a:xfrm>
            <a:off x="8321756" y="5027976"/>
            <a:ext cx="5347447" cy="923330"/>
          </a:xfrm>
          <a:prstGeom prst="rect">
            <a:avLst/>
          </a:prstGeom>
          <a:noFill/>
        </p:spPr>
        <p:txBody>
          <a:bodyPr wrap="square" rtlCol="0">
            <a:spAutoFit/>
          </a:bodyPr>
          <a:lstStyle/>
          <a:p>
            <a:r>
              <a:rPr lang="en-US" b="1" dirty="0"/>
              <a:t>Arduino</a:t>
            </a:r>
          </a:p>
          <a:p>
            <a:r>
              <a:rPr lang="en-US" b="1" dirty="0"/>
              <a:t>proteus professional</a:t>
            </a:r>
          </a:p>
          <a:p>
            <a:r>
              <a:rPr lang="en-US" b="1" dirty="0"/>
              <a:t>App </a:t>
            </a:r>
            <a:endParaRPr lang="en-US" sz="2400" b="1" dirty="0">
              <a:latin typeface="Calibri (Body)"/>
            </a:endParaRPr>
          </a:p>
        </p:txBody>
      </p:sp>
      <p:grpSp>
        <p:nvGrpSpPr>
          <p:cNvPr id="48" name="Group 47">
            <a:extLst>
              <a:ext uri="{FF2B5EF4-FFF2-40B4-BE49-F238E27FC236}">
                <a16:creationId xmlns:a16="http://schemas.microsoft.com/office/drawing/2014/main" id="{0C5F32E8-5F67-4B4E-BB9F-FA2F0FCBFF37}"/>
              </a:ext>
            </a:extLst>
          </p:cNvPr>
          <p:cNvGrpSpPr/>
          <p:nvPr/>
        </p:nvGrpSpPr>
        <p:grpSpPr>
          <a:xfrm>
            <a:off x="2825031" y="3368022"/>
            <a:ext cx="2953290" cy="798096"/>
            <a:chOff x="3124781" y="2421083"/>
            <a:chExt cx="2953290" cy="798096"/>
          </a:xfrm>
        </p:grpSpPr>
        <p:cxnSp>
          <p:nvCxnSpPr>
            <p:cNvPr id="10" name="Straight Connector 9">
              <a:extLst>
                <a:ext uri="{FF2B5EF4-FFF2-40B4-BE49-F238E27FC236}">
                  <a16:creationId xmlns:a16="http://schemas.microsoft.com/office/drawing/2014/main" id="{ECC07F4B-1B2E-421B-8BF3-42E7EB305D38}"/>
                </a:ext>
              </a:extLst>
            </p:cNvPr>
            <p:cNvCxnSpPr>
              <a:cxnSpLocks/>
            </p:cNvCxnSpPr>
            <p:nvPr/>
          </p:nvCxnSpPr>
          <p:spPr>
            <a:xfrm>
              <a:off x="6078071" y="2421083"/>
              <a:ext cx="0" cy="406029"/>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306C2B16-6069-41D2-9E96-60974964B34A}"/>
                </a:ext>
              </a:extLst>
            </p:cNvPr>
            <p:cNvCxnSpPr>
              <a:cxnSpLocks/>
            </p:cNvCxnSpPr>
            <p:nvPr/>
          </p:nvCxnSpPr>
          <p:spPr>
            <a:xfrm rot="10800000" flipV="1">
              <a:off x="3124781" y="2837524"/>
              <a:ext cx="2953290" cy="381655"/>
            </a:xfrm>
            <a:prstGeom prst="bentConnector3">
              <a:avLst>
                <a:gd name="adj1" fmla="val 100389"/>
              </a:avLst>
            </a:prstGeom>
            <a:ln w="38100">
              <a:tailEnd type="triangle"/>
            </a:ln>
          </p:spPr>
          <p:style>
            <a:lnRef idx="1">
              <a:schemeClr val="dk1"/>
            </a:lnRef>
            <a:fillRef idx="0">
              <a:schemeClr val="dk1"/>
            </a:fillRef>
            <a:effectRef idx="0">
              <a:schemeClr val="dk1"/>
            </a:effectRef>
            <a:fontRef idx="minor">
              <a:schemeClr val="tx1"/>
            </a:fontRef>
          </p:style>
        </p:cxnSp>
      </p:grpSp>
      <p:cxnSp>
        <p:nvCxnSpPr>
          <p:cNvPr id="34" name="Connector: Elbow 33">
            <a:extLst>
              <a:ext uri="{FF2B5EF4-FFF2-40B4-BE49-F238E27FC236}">
                <a16:creationId xmlns:a16="http://schemas.microsoft.com/office/drawing/2014/main" id="{9825D717-554F-4204-A5A8-B4C3C0505782}"/>
              </a:ext>
            </a:extLst>
          </p:cNvPr>
          <p:cNvCxnSpPr>
            <a:cxnSpLocks/>
          </p:cNvCxnSpPr>
          <p:nvPr/>
        </p:nvCxnSpPr>
        <p:spPr>
          <a:xfrm>
            <a:off x="5765987" y="3777075"/>
            <a:ext cx="3040768" cy="382674"/>
          </a:xfrm>
          <a:prstGeom prst="bentConnector3">
            <a:avLst>
              <a:gd name="adj1" fmla="val 100002"/>
            </a:avLst>
          </a:prstGeom>
          <a:ln w="38100">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71A5BCCD-E4BD-4D86-9AB6-0F510084AF83}"/>
              </a:ext>
            </a:extLst>
          </p:cNvPr>
          <p:cNvCxnSpPr>
            <a:cxnSpLocks/>
          </p:cNvCxnSpPr>
          <p:nvPr/>
        </p:nvCxnSpPr>
        <p:spPr>
          <a:xfrm rot="16200000" flipH="1">
            <a:off x="1257215" y="5265360"/>
            <a:ext cx="1389696" cy="314551"/>
          </a:xfrm>
          <a:prstGeom prst="bentConnector3">
            <a:avLst>
              <a:gd name="adj1" fmla="val 100317"/>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C4148F0A-2CA6-4404-BAAC-5758992220CA}"/>
              </a:ext>
            </a:extLst>
          </p:cNvPr>
          <p:cNvCxnSpPr>
            <a:cxnSpLocks/>
          </p:cNvCxnSpPr>
          <p:nvPr/>
        </p:nvCxnSpPr>
        <p:spPr>
          <a:xfrm>
            <a:off x="1819520" y="5586375"/>
            <a:ext cx="37407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FCEF1AB-3B9E-4D93-B787-B760F57F42AE}"/>
              </a:ext>
            </a:extLst>
          </p:cNvPr>
          <p:cNvCxnSpPr>
            <a:cxnSpLocks/>
          </p:cNvCxnSpPr>
          <p:nvPr/>
        </p:nvCxnSpPr>
        <p:spPr>
          <a:xfrm>
            <a:off x="8795242" y="4727787"/>
            <a:ext cx="0" cy="3266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2FF7BE10-9849-4954-851C-7D18DD9E4A82}"/>
              </a:ext>
            </a:extLst>
          </p:cNvPr>
          <p:cNvSpPr txBox="1"/>
          <p:nvPr/>
        </p:nvSpPr>
        <p:spPr>
          <a:xfrm>
            <a:off x="1797597" y="2055704"/>
            <a:ext cx="9178044" cy="400110"/>
          </a:xfrm>
          <a:prstGeom prst="rect">
            <a:avLst/>
          </a:prstGeom>
          <a:noFill/>
        </p:spPr>
        <p:txBody>
          <a:bodyPr wrap="square" rtlCol="0">
            <a:spAutoFit/>
          </a:bodyPr>
          <a:lstStyle/>
          <a:p>
            <a:r>
              <a:rPr lang="en-US" sz="20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aim of this project is to control different home appliances using a smartphone. </a:t>
            </a:r>
            <a:endParaRPr lang="en-US" sz="2000" dirty="0">
              <a:solidFill>
                <a:schemeClr val="bg1"/>
              </a:solidFill>
            </a:endParaRPr>
          </a:p>
        </p:txBody>
      </p:sp>
      <p:cxnSp>
        <p:nvCxnSpPr>
          <p:cNvPr id="33" name="Straight Arrow Connector 32">
            <a:extLst>
              <a:ext uri="{FF2B5EF4-FFF2-40B4-BE49-F238E27FC236}">
                <a16:creationId xmlns:a16="http://schemas.microsoft.com/office/drawing/2014/main" id="{65978819-4086-4438-97AB-FFEFC2CF8332}"/>
              </a:ext>
            </a:extLst>
          </p:cNvPr>
          <p:cNvCxnSpPr>
            <a:cxnSpLocks/>
          </p:cNvCxnSpPr>
          <p:nvPr/>
        </p:nvCxnSpPr>
        <p:spPr>
          <a:xfrm>
            <a:off x="1814757" y="5054397"/>
            <a:ext cx="37407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BE68C0FA-A243-4FC1-861C-0C90468FA278}"/>
              </a:ext>
            </a:extLst>
          </p:cNvPr>
          <p:cNvSpPr txBox="1"/>
          <p:nvPr/>
        </p:nvSpPr>
        <p:spPr>
          <a:xfrm>
            <a:off x="3260016" y="4873481"/>
            <a:ext cx="5347447" cy="369332"/>
          </a:xfrm>
          <a:prstGeom prst="rect">
            <a:avLst/>
          </a:prstGeom>
          <a:noFill/>
        </p:spPr>
        <p:txBody>
          <a:bodyPr wrap="square" rtlCol="0">
            <a:spAutoFit/>
          </a:bodyPr>
          <a:lstStyle/>
          <a:p>
            <a:pPr lvl="0"/>
            <a:r>
              <a:rPr lang="en-US" b="1" dirty="0"/>
              <a:t>Breadboard </a:t>
            </a:r>
          </a:p>
        </p:txBody>
      </p:sp>
    </p:spTree>
    <p:extLst>
      <p:ext uri="{BB962C8B-B14F-4D97-AF65-F5344CB8AC3E}">
        <p14:creationId xmlns:p14="http://schemas.microsoft.com/office/powerpoint/2010/main" val="5604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42857" decel="48000" autoRev="1" fill="hold" nodeType="withEffect">
                                  <p:stCondLst>
                                    <p:cond delay="0"/>
                                  </p:stCondLst>
                                  <p:childTnLst>
                                    <p:animMotion origin="layout" path="M -3.54167E-6 -1.85185E-6 L -0.86093 -1.85185E-6 " pathEditMode="relative" rAng="0" ptsTypes="AA">
                                      <p:cBhvr>
                                        <p:cTn id="6" dur="1750" fill="hold"/>
                                        <p:tgtEl>
                                          <p:spTgt spid="52"/>
                                        </p:tgtEl>
                                        <p:attrNameLst>
                                          <p:attrName>ppt_x</p:attrName>
                                          <p:attrName>ppt_y</p:attrName>
                                        </p:attrNameLst>
                                      </p:cBhvr>
                                      <p:rCtr x="-43047" y="0"/>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8" decel="10000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0-#ppt_w/2"/>
                                          </p:val>
                                        </p:tav>
                                        <p:tav tm="100000">
                                          <p:val>
                                            <p:strVal val="#ppt_x"/>
                                          </p:val>
                                        </p:tav>
                                      </p:tavLst>
                                    </p:anim>
                                    <p:anim calcmode="lin" valueType="num">
                                      <p:cBhvr additive="base">
                                        <p:cTn id="12" dur="500" fill="hold"/>
                                        <p:tgtEl>
                                          <p:spTgt spid="6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64" presetClass="path" presetSubtype="0" decel="100000" fill="hold" grpId="0" nodeType="afterEffect">
                                  <p:stCondLst>
                                    <p:cond delay="250"/>
                                  </p:stCondLst>
                                  <p:childTnLst>
                                    <p:animMotion origin="layout" path="M 3.54167E-6 -1.48148E-6 L 3.54167E-6 -0.16157 " pathEditMode="relative" rAng="0" ptsTypes="AA">
                                      <p:cBhvr>
                                        <p:cTn id="15" dur="500" fill="hold"/>
                                        <p:tgtEl>
                                          <p:spTgt spid="61"/>
                                        </p:tgtEl>
                                        <p:attrNameLst>
                                          <p:attrName>ppt_x</p:attrName>
                                          <p:attrName>ppt_y</p:attrName>
                                        </p:attrNameLst>
                                      </p:cBhvr>
                                      <p:rCtr x="0" y="-8079"/>
                                    </p:animMotion>
                                  </p:childTnLst>
                                </p:cTn>
                              </p:par>
                            </p:childTnLst>
                          </p:cTn>
                        </p:par>
                      </p:childTnLst>
                    </p:cTn>
                  </p:par>
                  <p:par>
                    <p:cTn id="16" fill="hold">
                      <p:stCondLst>
                        <p:cond delay="indefinite"/>
                      </p:stCondLst>
                      <p:childTnLst>
                        <p:par>
                          <p:cTn id="17" fill="hold">
                            <p:stCondLst>
                              <p:cond delay="0"/>
                            </p:stCondLst>
                            <p:childTnLst>
                              <p:par>
                                <p:cTn id="18" presetID="2" presetClass="exit" presetSubtype="4" accel="100000" fill="hold" grpId="1" nodeType="clickEffect">
                                  <p:stCondLst>
                                    <p:cond delay="0"/>
                                  </p:stCondLst>
                                  <p:childTnLst>
                                    <p:anim calcmode="lin" valueType="num">
                                      <p:cBhvr additive="base">
                                        <p:cTn id="19" dur="500"/>
                                        <p:tgtEl>
                                          <p:spTgt spid="61"/>
                                        </p:tgtEl>
                                        <p:attrNameLst>
                                          <p:attrName>ppt_x</p:attrName>
                                        </p:attrNameLst>
                                      </p:cBhvr>
                                      <p:tavLst>
                                        <p:tav tm="0">
                                          <p:val>
                                            <p:strVal val="ppt_x"/>
                                          </p:val>
                                        </p:tav>
                                        <p:tav tm="100000">
                                          <p:val>
                                            <p:strVal val="ppt_x"/>
                                          </p:val>
                                        </p:tav>
                                      </p:tavLst>
                                    </p:anim>
                                    <p:anim calcmode="lin" valueType="num">
                                      <p:cBhvr additive="base">
                                        <p:cTn id="20" dur="500"/>
                                        <p:tgtEl>
                                          <p:spTgt spid="61"/>
                                        </p:tgtEl>
                                        <p:attrNameLst>
                                          <p:attrName>ppt_y</p:attrName>
                                        </p:attrNameLst>
                                      </p:cBhvr>
                                      <p:tavLst>
                                        <p:tav tm="0">
                                          <p:val>
                                            <p:strVal val="ppt_y"/>
                                          </p:val>
                                        </p:tav>
                                        <p:tav tm="100000">
                                          <p:val>
                                            <p:strVal val="1+ppt_h/2"/>
                                          </p:val>
                                        </p:tav>
                                      </p:tavLst>
                                    </p:anim>
                                    <p:set>
                                      <p:cBhvr>
                                        <p:cTn id="21" dur="1" fill="hold">
                                          <p:stCondLst>
                                            <p:cond delay="499"/>
                                          </p:stCondLst>
                                        </p:cTn>
                                        <p:tgtEl>
                                          <p:spTgt spid="61"/>
                                        </p:tgtEl>
                                        <p:attrNameLst>
                                          <p:attrName>style.visibility</p:attrName>
                                        </p:attrNameLst>
                                      </p:cBhvr>
                                      <p:to>
                                        <p:strVal val="hidden"/>
                                      </p:to>
                                    </p:set>
                                  </p:childTnLst>
                                </p:cTn>
                              </p:par>
                            </p:childTnLst>
                          </p:cTn>
                        </p:par>
                        <p:par>
                          <p:cTn id="22" fill="hold">
                            <p:stCondLst>
                              <p:cond delay="500"/>
                            </p:stCondLst>
                            <p:childTnLst>
                              <p:par>
                                <p:cTn id="23" presetID="2" presetClass="exit" presetSubtype="8" accel="100000" fill="hold" grpId="1" nodeType="afterEffect">
                                  <p:stCondLst>
                                    <p:cond delay="0"/>
                                  </p:stCondLst>
                                  <p:childTnLst>
                                    <p:anim calcmode="lin" valueType="num">
                                      <p:cBhvr additive="base">
                                        <p:cTn id="24" dur="500"/>
                                        <p:tgtEl>
                                          <p:spTgt spid="63"/>
                                        </p:tgtEl>
                                        <p:attrNameLst>
                                          <p:attrName>ppt_x</p:attrName>
                                        </p:attrNameLst>
                                      </p:cBhvr>
                                      <p:tavLst>
                                        <p:tav tm="0">
                                          <p:val>
                                            <p:strVal val="ppt_x"/>
                                          </p:val>
                                        </p:tav>
                                        <p:tav tm="100000">
                                          <p:val>
                                            <p:strVal val="0-ppt_w/2"/>
                                          </p:val>
                                        </p:tav>
                                      </p:tavLst>
                                    </p:anim>
                                    <p:anim calcmode="lin" valueType="num">
                                      <p:cBhvr additive="base">
                                        <p:cTn id="25" dur="500"/>
                                        <p:tgtEl>
                                          <p:spTgt spid="63"/>
                                        </p:tgtEl>
                                        <p:attrNameLst>
                                          <p:attrName>ppt_y</p:attrName>
                                        </p:attrNameLst>
                                      </p:cBhvr>
                                      <p:tavLst>
                                        <p:tav tm="0">
                                          <p:val>
                                            <p:strVal val="ppt_y"/>
                                          </p:val>
                                        </p:tav>
                                        <p:tav tm="100000">
                                          <p:val>
                                            <p:strVal val="ppt_y"/>
                                          </p:val>
                                        </p:tav>
                                      </p:tavLst>
                                    </p:anim>
                                    <p:set>
                                      <p:cBhvr>
                                        <p:cTn id="26" dur="1" fill="hold">
                                          <p:stCondLst>
                                            <p:cond delay="499"/>
                                          </p:stCondLst>
                                        </p:cTn>
                                        <p:tgtEl>
                                          <p:spTgt spid="6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wipe(up)">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mph" presetSubtype="0" fill="hold" grpId="0" nodeType="clickEffect">
                                  <p:stCondLst>
                                    <p:cond delay="0"/>
                                  </p:stCondLst>
                                  <p:childTnLst>
                                    <p:animScale>
                                      <p:cBhvr>
                                        <p:cTn id="45" dur="500" fill="hold"/>
                                        <p:tgtEl>
                                          <p:spTgt spid="21"/>
                                        </p:tgtEl>
                                      </p:cBhvr>
                                      <p:by x="150000" y="150000"/>
                                    </p:animScale>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wipe(up)">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mph" presetSubtype="0" fill="hold" grpId="0" nodeType="clickEffect">
                                  <p:stCondLst>
                                    <p:cond delay="0"/>
                                  </p:stCondLst>
                                  <p:childTnLst>
                                    <p:animScale>
                                      <p:cBhvr>
                                        <p:cTn id="53" dur="500" fill="hold"/>
                                        <p:tgtEl>
                                          <p:spTgt spid="19"/>
                                        </p:tgtEl>
                                      </p:cBhvr>
                                      <p:by x="150000" y="150000"/>
                                    </p:animScale>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wipe(up)">
                                      <p:cBhvr>
                                        <p:cTn id="58" dur="500"/>
                                        <p:tgtEl>
                                          <p:spTgt spid="43"/>
                                        </p:tgtEl>
                                      </p:cBhvr>
                                    </p:animEffect>
                                  </p:childTnLst>
                                </p:cTn>
                              </p:par>
                            </p:childTnLst>
                          </p:cTn>
                        </p:par>
                      </p:childTnLst>
                    </p:cTn>
                  </p:par>
                  <p:par>
                    <p:cTn id="59" fill="hold">
                      <p:stCondLst>
                        <p:cond delay="indefinite"/>
                      </p:stCondLst>
                      <p:childTnLst>
                        <p:par>
                          <p:cTn id="60" fill="hold">
                            <p:stCondLst>
                              <p:cond delay="0"/>
                            </p:stCondLst>
                            <p:childTnLst>
                              <p:par>
                                <p:cTn id="61" presetID="6" presetClass="emph" presetSubtype="0" fill="hold" grpId="0" nodeType="clickEffect">
                                  <p:stCondLst>
                                    <p:cond delay="0"/>
                                  </p:stCondLst>
                                  <p:childTnLst>
                                    <p:animScale>
                                      <p:cBhvr>
                                        <p:cTn id="62" dur="500" fill="hold"/>
                                        <p:tgtEl>
                                          <p:spTgt spid="20"/>
                                        </p:tgtEl>
                                      </p:cBhvr>
                                      <p:by x="150000" y="150000"/>
                                    </p:animScale>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wipe(up)">
                                      <p:cBhvr>
                                        <p:cTn id="67" dur="500"/>
                                        <p:tgtEl>
                                          <p:spTgt spid="37"/>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mph" presetSubtype="0" fill="hold" grpId="0" nodeType="clickEffect">
                                  <p:stCondLst>
                                    <p:cond delay="0"/>
                                  </p:stCondLst>
                                  <p:childTnLst>
                                    <p:animScale>
                                      <p:cBhvr>
                                        <p:cTn id="71" dur="500" fill="hold"/>
                                        <p:tgtEl>
                                          <p:spTgt spid="18"/>
                                        </p:tgtEl>
                                      </p:cBhvr>
                                      <p:by x="150000" y="150000"/>
                                    </p:animScale>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up)">
                                      <p:cBhvr>
                                        <p:cTn id="76" dur="500"/>
                                        <p:tgtEl>
                                          <p:spTgt spid="33"/>
                                        </p:tgtEl>
                                      </p:cBhvr>
                                    </p:animEffect>
                                  </p:childTnLst>
                                </p:cTn>
                              </p:par>
                            </p:childTnLst>
                          </p:cTn>
                        </p:par>
                      </p:childTnLst>
                    </p:cTn>
                  </p:par>
                  <p:par>
                    <p:cTn id="77" fill="hold">
                      <p:stCondLst>
                        <p:cond delay="indefinite"/>
                      </p:stCondLst>
                      <p:childTnLst>
                        <p:par>
                          <p:cTn id="78" fill="hold">
                            <p:stCondLst>
                              <p:cond delay="0"/>
                            </p:stCondLst>
                            <p:childTnLst>
                              <p:par>
                                <p:cTn id="79" presetID="6" presetClass="emph" presetSubtype="0" fill="hold" grpId="0" nodeType="clickEffect">
                                  <p:stCondLst>
                                    <p:cond delay="0"/>
                                  </p:stCondLst>
                                  <p:childTnLst>
                                    <p:animScale>
                                      <p:cBhvr>
                                        <p:cTn id="80" dur="500" fill="hold"/>
                                        <p:tgtEl>
                                          <p:spTgt spid="35"/>
                                        </p:tgtEl>
                                      </p:cBhvr>
                                      <p:by x="150000" y="150000"/>
                                    </p:animScale>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childTnLst>
                          </p:cTn>
                        </p:par>
                      </p:childTnLst>
                    </p:cTn>
                  </p:par>
                  <p:par>
                    <p:cTn id="86" fill="hold">
                      <p:stCondLst>
                        <p:cond delay="indefinite"/>
                      </p:stCondLst>
                      <p:childTnLst>
                        <p:par>
                          <p:cTn id="87" fill="hold">
                            <p:stCondLst>
                              <p:cond delay="0"/>
                            </p:stCondLst>
                            <p:childTnLst>
                              <p:par>
                                <p:cTn id="88" presetID="6" presetClass="emph" presetSubtype="0" fill="hold" grpId="0" nodeType="clickEffect">
                                  <p:stCondLst>
                                    <p:cond delay="0"/>
                                  </p:stCondLst>
                                  <p:childTnLst>
                                    <p:animScale>
                                      <p:cBhvr>
                                        <p:cTn id="89" dur="500" fill="hold"/>
                                        <p:tgtEl>
                                          <p:spTgt spid="2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1" grpId="1"/>
      <p:bldP spid="63" grpId="0"/>
      <p:bldP spid="63" grpId="1"/>
      <p:bldP spid="4" grpId="0"/>
      <p:bldP spid="18" grpId="0"/>
      <p:bldP spid="19" grpId="0"/>
      <p:bldP spid="20" grpId="0"/>
      <p:bldP spid="21" grpId="0"/>
      <p:bldP spid="22" grpId="0"/>
      <p:bldP spid="13"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730F3488-B209-4C17-9B8E-388643527C54}"/>
              </a:ext>
            </a:extLst>
          </p:cNvPr>
          <p:cNvSpPr txBox="1"/>
          <p:nvPr/>
        </p:nvSpPr>
        <p:spPr>
          <a:xfrm>
            <a:off x="4075822" y="1847787"/>
            <a:ext cx="6635577" cy="646331"/>
          </a:xfrm>
          <a:prstGeom prst="rect">
            <a:avLst/>
          </a:prstGeom>
          <a:noFill/>
        </p:spPr>
        <p:txBody>
          <a:bodyPr wrap="square" rtlCol="0">
            <a:spAutoFit/>
          </a:bodyPr>
          <a:lstStyle/>
          <a:p>
            <a:r>
              <a:rPr lang="en-US" sz="3600" b="1" i="1" dirty="0">
                <a:solidFill>
                  <a:srgbClr val="F88A1C"/>
                </a:solidFill>
                <a:latin typeface="Tw Cen MT" panose="020B0602020104020603" pitchFamily="34" charset="0"/>
              </a:rPr>
              <a:t>Of Project</a:t>
            </a:r>
          </a:p>
        </p:txBody>
      </p:sp>
      <p:sp>
        <p:nvSpPr>
          <p:cNvPr id="64" name="Rectangle 63">
            <a:extLst>
              <a:ext uri="{FF2B5EF4-FFF2-40B4-BE49-F238E27FC236}">
                <a16:creationId xmlns:a16="http://schemas.microsoft.com/office/drawing/2014/main" id="{1261E03F-6BB7-4582-8176-77E5E53DC974}"/>
              </a:ext>
            </a:extLst>
          </p:cNvPr>
          <p:cNvSpPr/>
          <p:nvPr/>
        </p:nvSpPr>
        <p:spPr>
          <a:xfrm>
            <a:off x="2996866" y="1960344"/>
            <a:ext cx="5187366" cy="49821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A6574179-A90B-4E67-92A2-68D9C02F3F5C}"/>
              </a:ext>
            </a:extLst>
          </p:cNvPr>
          <p:cNvSpPr txBox="1"/>
          <p:nvPr/>
        </p:nvSpPr>
        <p:spPr>
          <a:xfrm>
            <a:off x="3899706" y="1237107"/>
            <a:ext cx="7187394" cy="830997"/>
          </a:xfrm>
          <a:prstGeom prst="rect">
            <a:avLst/>
          </a:prstGeom>
          <a:noFill/>
        </p:spPr>
        <p:txBody>
          <a:bodyPr wrap="square" rtlCol="0">
            <a:spAutoFit/>
          </a:bodyPr>
          <a:lstStyle/>
          <a:p>
            <a:r>
              <a:rPr lang="en-US" sz="4800" b="1" dirty="0">
                <a:solidFill>
                  <a:schemeClr val="bg1"/>
                </a:solidFill>
              </a:rPr>
              <a:t>Procedures </a:t>
            </a:r>
            <a:endParaRPr lang="en-US" sz="4800" dirty="0">
              <a:solidFill>
                <a:schemeClr val="bg1"/>
              </a:solidFill>
            </a:endParaRPr>
          </a:p>
        </p:txBody>
      </p:sp>
      <p:sp>
        <p:nvSpPr>
          <p:cNvPr id="66" name="Rectangle 65">
            <a:extLst>
              <a:ext uri="{FF2B5EF4-FFF2-40B4-BE49-F238E27FC236}">
                <a16:creationId xmlns:a16="http://schemas.microsoft.com/office/drawing/2014/main" id="{7E910370-1FFB-4F30-9790-6A354D7C4508}"/>
              </a:ext>
            </a:extLst>
          </p:cNvPr>
          <p:cNvSpPr/>
          <p:nvPr/>
        </p:nvSpPr>
        <p:spPr>
          <a:xfrm>
            <a:off x="951905" y="931556"/>
            <a:ext cx="2762383" cy="1398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E9D94657-EA65-4A6A-B344-09EBF657D45A}"/>
              </a:ext>
            </a:extLst>
          </p:cNvPr>
          <p:cNvGrpSpPr/>
          <p:nvPr/>
        </p:nvGrpSpPr>
        <p:grpSpPr>
          <a:xfrm rot="2700000">
            <a:off x="3277760" y="1498682"/>
            <a:ext cx="424931" cy="424931"/>
            <a:chOff x="1742304" y="981075"/>
            <a:chExt cx="988540" cy="988540"/>
          </a:xfrm>
          <a:solidFill>
            <a:srgbClr val="F88A1C"/>
          </a:solidFill>
        </p:grpSpPr>
        <p:sp>
          <p:nvSpPr>
            <p:cNvPr id="68" name="Rectangle 67">
              <a:extLst>
                <a:ext uri="{FF2B5EF4-FFF2-40B4-BE49-F238E27FC236}">
                  <a16:creationId xmlns:a16="http://schemas.microsoft.com/office/drawing/2014/main" id="{C3C31163-DACD-4377-987C-2809EE7A61AD}"/>
                </a:ext>
              </a:extLst>
            </p:cNvPr>
            <p:cNvSpPr/>
            <p:nvPr/>
          </p:nvSpPr>
          <p:spPr>
            <a:xfrm>
              <a:off x="1742304" y="981076"/>
              <a:ext cx="988540" cy="2560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820778A4-6A77-4ECD-87D2-0B7CE33D3583}"/>
                </a:ext>
              </a:extLst>
            </p:cNvPr>
            <p:cNvSpPr/>
            <p:nvPr/>
          </p:nvSpPr>
          <p:spPr>
            <a:xfrm rot="16200000">
              <a:off x="2108557" y="1347329"/>
              <a:ext cx="988540" cy="2560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69">
            <a:extLst>
              <a:ext uri="{FF2B5EF4-FFF2-40B4-BE49-F238E27FC236}">
                <a16:creationId xmlns:a16="http://schemas.microsoft.com/office/drawing/2014/main" id="{38855024-C042-44C1-8EBA-2D7510CFE39D}"/>
              </a:ext>
            </a:extLst>
          </p:cNvPr>
          <p:cNvSpPr/>
          <p:nvPr/>
        </p:nvSpPr>
        <p:spPr>
          <a:xfrm>
            <a:off x="9982200" y="717013"/>
            <a:ext cx="4197707" cy="13237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2DBBC2F-8EEE-4E11-9E0D-1C7D7E019D4A}"/>
              </a:ext>
            </a:extLst>
          </p:cNvPr>
          <p:cNvSpPr txBox="1"/>
          <p:nvPr/>
        </p:nvSpPr>
        <p:spPr>
          <a:xfrm>
            <a:off x="4990214" y="7158"/>
            <a:ext cx="6248400" cy="523220"/>
          </a:xfrm>
          <a:prstGeom prst="rect">
            <a:avLst/>
          </a:prstGeom>
          <a:noFill/>
        </p:spPr>
        <p:txBody>
          <a:bodyPr wrap="square" rtlCol="0">
            <a:spAutoFit/>
          </a:bodyPr>
          <a:lstStyle/>
          <a:p>
            <a:pPr algn="l"/>
            <a:r>
              <a:rPr lang="en-US" sz="2800" b="1" i="0" dirty="0">
                <a:solidFill>
                  <a:srgbClr val="FFFFFF"/>
                </a:solidFill>
                <a:effectLst/>
                <a:latin typeface="Google Sans"/>
              </a:rPr>
              <a:t>Microprocessor and Microcontroller Lab</a:t>
            </a:r>
          </a:p>
        </p:txBody>
      </p:sp>
      <p:grpSp>
        <p:nvGrpSpPr>
          <p:cNvPr id="12" name="Group 11">
            <a:extLst>
              <a:ext uri="{FF2B5EF4-FFF2-40B4-BE49-F238E27FC236}">
                <a16:creationId xmlns:a16="http://schemas.microsoft.com/office/drawing/2014/main" id="{D145F05B-3994-4BF1-B75D-633BF586B1CA}"/>
              </a:ext>
            </a:extLst>
          </p:cNvPr>
          <p:cNvGrpSpPr/>
          <p:nvPr/>
        </p:nvGrpSpPr>
        <p:grpSpPr>
          <a:xfrm>
            <a:off x="2424223" y="0"/>
            <a:ext cx="9767777" cy="784830"/>
            <a:chOff x="5862564" y="2276475"/>
            <a:chExt cx="4265567" cy="260820"/>
          </a:xfrm>
        </p:grpSpPr>
        <p:sp>
          <p:nvSpPr>
            <p:cNvPr id="13" name="Rectangle 12">
              <a:extLst>
                <a:ext uri="{FF2B5EF4-FFF2-40B4-BE49-F238E27FC236}">
                  <a16:creationId xmlns:a16="http://schemas.microsoft.com/office/drawing/2014/main" id="{DE155C15-7649-4845-B4D8-943D08F7A2B4}"/>
                </a:ext>
              </a:extLst>
            </p:cNvPr>
            <p:cNvSpPr/>
            <p:nvPr/>
          </p:nvSpPr>
          <p:spPr>
            <a:xfrm>
              <a:off x="5862564" y="2276475"/>
              <a:ext cx="4265567" cy="2608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6C633BE-4132-4B51-8308-2AF9BE7F3FE1}"/>
                </a:ext>
              </a:extLst>
            </p:cNvPr>
            <p:cNvSpPr/>
            <p:nvPr/>
          </p:nvSpPr>
          <p:spPr>
            <a:xfrm>
              <a:off x="9922631" y="2304136"/>
              <a:ext cx="205500" cy="205499"/>
            </a:xfrm>
            <a:prstGeom prst="rect">
              <a:avLst/>
            </a:prstGeom>
            <a:solidFill>
              <a:srgbClr val="1FF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9">
            <a:extLst>
              <a:ext uri="{FF2B5EF4-FFF2-40B4-BE49-F238E27FC236}">
                <a16:creationId xmlns:a16="http://schemas.microsoft.com/office/drawing/2014/main" id="{E5291CC5-B435-4D06-BBD3-CAA445CDFF53}"/>
              </a:ext>
            </a:extLst>
          </p:cNvPr>
          <p:cNvSpPr/>
          <p:nvPr/>
        </p:nvSpPr>
        <p:spPr>
          <a:xfrm>
            <a:off x="11087100" y="0"/>
            <a:ext cx="11049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844D9732-01BF-4F43-9192-F7F9AA855BB7}"/>
              </a:ext>
            </a:extLst>
          </p:cNvPr>
          <p:cNvSpPr/>
          <p:nvPr/>
        </p:nvSpPr>
        <p:spPr>
          <a:xfrm>
            <a:off x="-214417" y="1349115"/>
            <a:ext cx="1348636" cy="49152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2FA8556-935D-4561-856D-AA2A416D7851}"/>
              </a:ext>
            </a:extLst>
          </p:cNvPr>
          <p:cNvSpPr/>
          <p:nvPr/>
        </p:nvSpPr>
        <p:spPr>
          <a:xfrm>
            <a:off x="10204652" y="2056193"/>
            <a:ext cx="1165983" cy="29554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a:t>
            </a:r>
          </a:p>
        </p:txBody>
      </p:sp>
      <p:sp>
        <p:nvSpPr>
          <p:cNvPr id="33" name="TextBox 32">
            <a:extLst>
              <a:ext uri="{FF2B5EF4-FFF2-40B4-BE49-F238E27FC236}">
                <a16:creationId xmlns:a16="http://schemas.microsoft.com/office/drawing/2014/main" id="{B4DCE777-AD87-4376-BA39-AB3AFF42EE1D}"/>
              </a:ext>
            </a:extLst>
          </p:cNvPr>
          <p:cNvSpPr txBox="1"/>
          <p:nvPr/>
        </p:nvSpPr>
        <p:spPr>
          <a:xfrm>
            <a:off x="8028290" y="3165400"/>
            <a:ext cx="2284541" cy="1200329"/>
          </a:xfrm>
          <a:prstGeom prst="rect">
            <a:avLst/>
          </a:prstGeom>
          <a:noFill/>
        </p:spPr>
        <p:txBody>
          <a:bodyPr wrap="square" rtlCol="0">
            <a:spAutoFit/>
          </a:bodyPr>
          <a:lstStyle/>
          <a:p>
            <a:r>
              <a:rPr lang="en-US" sz="7200" dirty="0">
                <a:latin typeface="A750-Sans-Medium" panose="00000500000000000000" pitchFamily="2" charset="0"/>
              </a:rPr>
              <a:t>CPU</a:t>
            </a:r>
          </a:p>
        </p:txBody>
      </p:sp>
      <p:sp>
        <p:nvSpPr>
          <p:cNvPr id="71" name="Date Placeholder 70">
            <a:extLst>
              <a:ext uri="{FF2B5EF4-FFF2-40B4-BE49-F238E27FC236}">
                <a16:creationId xmlns:a16="http://schemas.microsoft.com/office/drawing/2014/main" id="{1E951FA6-1138-4D00-9BF8-80544920D2DF}"/>
              </a:ext>
            </a:extLst>
          </p:cNvPr>
          <p:cNvSpPr>
            <a:spLocks noGrp="1"/>
          </p:cNvSpPr>
          <p:nvPr>
            <p:ph type="dt" sz="half" idx="10"/>
          </p:nvPr>
        </p:nvSpPr>
        <p:spPr/>
        <p:txBody>
          <a:bodyPr/>
          <a:lstStyle/>
          <a:p>
            <a:fld id="{F0BFDC45-BBA8-434B-8F37-57827A24A2F1}" type="datetime1">
              <a:rPr lang="en-US" smtClean="0"/>
              <a:t>1/6/2021</a:t>
            </a:fld>
            <a:endParaRPr lang="en-US" dirty="0"/>
          </a:p>
        </p:txBody>
      </p:sp>
      <p:sp>
        <p:nvSpPr>
          <p:cNvPr id="72" name="Slide Number Placeholder 71">
            <a:extLst>
              <a:ext uri="{FF2B5EF4-FFF2-40B4-BE49-F238E27FC236}">
                <a16:creationId xmlns:a16="http://schemas.microsoft.com/office/drawing/2014/main" id="{1F1C3DB6-97F2-44B9-AEED-D5507DF7A18E}"/>
              </a:ext>
            </a:extLst>
          </p:cNvPr>
          <p:cNvSpPr>
            <a:spLocks noGrp="1"/>
          </p:cNvSpPr>
          <p:nvPr>
            <p:ph type="sldNum" sz="quarter" idx="12"/>
          </p:nvPr>
        </p:nvSpPr>
        <p:spPr/>
        <p:txBody>
          <a:bodyPr/>
          <a:lstStyle/>
          <a:p>
            <a:fld id="{A6AF1B4E-90EC-4A51-B6E5-B702C054ECB0}" type="slidenum">
              <a:rPr lang="en-US" smtClean="0"/>
              <a:t>6</a:t>
            </a:fld>
            <a:endParaRPr lang="en-US" dirty="0"/>
          </a:p>
        </p:txBody>
      </p:sp>
      <p:pic>
        <p:nvPicPr>
          <p:cNvPr id="4" name="Picture 3">
            <a:extLst>
              <a:ext uri="{FF2B5EF4-FFF2-40B4-BE49-F238E27FC236}">
                <a16:creationId xmlns:a16="http://schemas.microsoft.com/office/drawing/2014/main" id="{05A4C6FC-51A1-40DD-B2F6-4CDF566AD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523" y="5011653"/>
            <a:ext cx="1348637" cy="1348637"/>
          </a:xfrm>
          <a:prstGeom prst="rect">
            <a:avLst/>
          </a:prstGeom>
        </p:spPr>
      </p:pic>
      <p:pic>
        <p:nvPicPr>
          <p:cNvPr id="8" name="Picture 7">
            <a:extLst>
              <a:ext uri="{FF2B5EF4-FFF2-40B4-BE49-F238E27FC236}">
                <a16:creationId xmlns:a16="http://schemas.microsoft.com/office/drawing/2014/main" id="{65CF05F7-653D-4EB0-838E-613B251C28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4557" y="4028208"/>
            <a:ext cx="2823086" cy="3653405"/>
          </a:xfrm>
          <a:prstGeom prst="rect">
            <a:avLst/>
          </a:prstGeom>
        </p:spPr>
      </p:pic>
      <p:graphicFrame>
        <p:nvGraphicFramePr>
          <p:cNvPr id="2" name="Table 2">
            <a:extLst>
              <a:ext uri="{FF2B5EF4-FFF2-40B4-BE49-F238E27FC236}">
                <a16:creationId xmlns:a16="http://schemas.microsoft.com/office/drawing/2014/main" id="{166639AC-1FF3-43BD-B708-78E4D94E1FBF}"/>
              </a:ext>
            </a:extLst>
          </p:cNvPr>
          <p:cNvGraphicFramePr>
            <a:graphicFrameLocks noGrp="1"/>
          </p:cNvGraphicFramePr>
          <p:nvPr>
            <p:extLst>
              <p:ext uri="{D42A27DB-BD31-4B8C-83A1-F6EECF244321}">
                <p14:modId xmlns:p14="http://schemas.microsoft.com/office/powerpoint/2010/main" val="2326009565"/>
              </p:ext>
            </p:extLst>
          </p:nvPr>
        </p:nvGraphicFramePr>
        <p:xfrm>
          <a:off x="2016667" y="2520512"/>
          <a:ext cx="7187946" cy="2354616"/>
        </p:xfrm>
        <a:graphic>
          <a:graphicData uri="http://schemas.openxmlformats.org/drawingml/2006/table">
            <a:tbl>
              <a:tblPr firstRow="1" bandRow="1">
                <a:tableStyleId>{0E3FDE45-AF77-4B5C-9715-49D594BDF05E}</a:tableStyleId>
              </a:tblPr>
              <a:tblGrid>
                <a:gridCol w="1799959">
                  <a:extLst>
                    <a:ext uri="{9D8B030D-6E8A-4147-A177-3AD203B41FA5}">
                      <a16:colId xmlns:a16="http://schemas.microsoft.com/office/drawing/2014/main" val="3950546777"/>
                    </a:ext>
                  </a:extLst>
                </a:gridCol>
                <a:gridCol w="5387987">
                  <a:extLst>
                    <a:ext uri="{9D8B030D-6E8A-4147-A177-3AD203B41FA5}">
                      <a16:colId xmlns:a16="http://schemas.microsoft.com/office/drawing/2014/main" val="562471703"/>
                    </a:ext>
                  </a:extLst>
                </a:gridCol>
              </a:tblGrid>
              <a:tr h="588654">
                <a:tc>
                  <a:txBody>
                    <a:bodyPr/>
                    <a:lstStyle/>
                    <a:p>
                      <a:r>
                        <a:rPr lang="en-US" sz="2400" i="0" dirty="0">
                          <a:solidFill>
                            <a:schemeClr val="bg1"/>
                          </a:solidFill>
                        </a:rPr>
                        <a:t>       Step</a:t>
                      </a:r>
                    </a:p>
                  </a:txBody>
                  <a:tcPr>
                    <a:solidFill>
                      <a:schemeClr val="accent2">
                        <a:lumMod val="75000"/>
                      </a:schemeClr>
                    </a:solidFill>
                  </a:tcPr>
                </a:tc>
                <a:tc>
                  <a:txBody>
                    <a:bodyPr/>
                    <a:lstStyle/>
                    <a:p>
                      <a:endParaRPr lang="en-US" sz="2400" i="0" dirty="0">
                        <a:solidFill>
                          <a:schemeClr val="bg1"/>
                        </a:solidFill>
                      </a:endParaRPr>
                    </a:p>
                  </a:txBody>
                  <a:tcPr>
                    <a:solidFill>
                      <a:srgbClr val="F88A1C"/>
                    </a:solidFill>
                  </a:tcPr>
                </a:tc>
                <a:extLst>
                  <a:ext uri="{0D108BD9-81ED-4DB2-BD59-A6C34878D82A}">
                    <a16:rowId xmlns:a16="http://schemas.microsoft.com/office/drawing/2014/main" val="2707069776"/>
                  </a:ext>
                </a:extLst>
              </a:tr>
              <a:tr h="588654">
                <a:tc>
                  <a:txBody>
                    <a:bodyPr/>
                    <a:lstStyle/>
                    <a:p>
                      <a:r>
                        <a:rPr lang="en-US" dirty="0">
                          <a:solidFill>
                            <a:schemeClr val="bg1"/>
                          </a:solidFill>
                        </a:rPr>
                        <a:t>Proteus Part:</a:t>
                      </a:r>
                    </a:p>
                  </a:txBody>
                  <a:tcPr/>
                </a:tc>
                <a:tc>
                  <a:txBody>
                    <a:bodyPr/>
                    <a:lstStyle/>
                    <a:p>
                      <a:r>
                        <a:rPr lang="en-US" dirty="0">
                          <a:solidFill>
                            <a:schemeClr val="bg1"/>
                          </a:solidFill>
                        </a:rPr>
                        <a:t>Create circuit.</a:t>
                      </a:r>
                    </a:p>
                  </a:txBody>
                  <a:tcPr/>
                </a:tc>
                <a:extLst>
                  <a:ext uri="{0D108BD9-81ED-4DB2-BD59-A6C34878D82A}">
                    <a16:rowId xmlns:a16="http://schemas.microsoft.com/office/drawing/2014/main" val="1833975054"/>
                  </a:ext>
                </a:extLst>
              </a:tr>
              <a:tr h="588654">
                <a:tc>
                  <a:txBody>
                    <a:bodyPr/>
                    <a:lstStyle/>
                    <a:p>
                      <a:r>
                        <a:rPr lang="en-US" dirty="0" err="1">
                          <a:solidFill>
                            <a:schemeClr val="bg1"/>
                          </a:solidFill>
                        </a:rPr>
                        <a:t>Mit</a:t>
                      </a:r>
                      <a:r>
                        <a:rPr lang="en-US" dirty="0">
                          <a:solidFill>
                            <a:schemeClr val="bg1"/>
                          </a:solidFill>
                        </a:rPr>
                        <a:t> a2 app </a:t>
                      </a:r>
                    </a:p>
                  </a:txBody>
                  <a:tcPr/>
                </a:tc>
                <a:tc>
                  <a:txBody>
                    <a:bodyPr/>
                    <a:lstStyle/>
                    <a:p>
                      <a:r>
                        <a:rPr lang="en-US" dirty="0">
                          <a:solidFill>
                            <a:schemeClr val="bg1"/>
                          </a:solidFill>
                        </a:rPr>
                        <a:t>Create </a:t>
                      </a:r>
                      <a:r>
                        <a:rPr lang="en-US" dirty="0" err="1">
                          <a:solidFill>
                            <a:schemeClr val="bg1"/>
                          </a:solidFill>
                        </a:rPr>
                        <a:t>mit</a:t>
                      </a:r>
                      <a:r>
                        <a:rPr lang="en-US" dirty="0">
                          <a:solidFill>
                            <a:schemeClr val="bg1"/>
                          </a:solidFill>
                        </a:rPr>
                        <a:t> app </a:t>
                      </a:r>
                    </a:p>
                  </a:txBody>
                  <a:tcPr/>
                </a:tc>
                <a:extLst>
                  <a:ext uri="{0D108BD9-81ED-4DB2-BD59-A6C34878D82A}">
                    <a16:rowId xmlns:a16="http://schemas.microsoft.com/office/drawing/2014/main" val="63441252"/>
                  </a:ext>
                </a:extLst>
              </a:tr>
              <a:tr h="588654">
                <a:tc>
                  <a:txBody>
                    <a:bodyPr/>
                    <a:lstStyle/>
                    <a:p>
                      <a:r>
                        <a:rPr lang="en-US" dirty="0">
                          <a:solidFill>
                            <a:schemeClr val="bg1"/>
                          </a:solidFill>
                        </a:rPr>
                        <a:t>Coding</a:t>
                      </a:r>
                      <a:endParaRPr lang="en-US" dirty="0">
                        <a:solidFill>
                          <a:srgbClr val="F88A1C"/>
                        </a:solidFill>
                      </a:endParaRPr>
                    </a:p>
                  </a:txBody>
                  <a:tcPr/>
                </a:tc>
                <a:tc>
                  <a:txBody>
                    <a:bodyPr/>
                    <a:lstStyle/>
                    <a:p>
                      <a:pPr marL="0" marR="0">
                        <a:lnSpc>
                          <a:spcPct val="115000"/>
                        </a:lnSpc>
                        <a:spcBef>
                          <a:spcPts val="0"/>
                        </a:spcBef>
                        <a:spcAft>
                          <a:spcPts val="100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Coding in Arduino software </a:t>
                      </a:r>
                    </a:p>
                  </a:txBody>
                  <a:tcPr marL="68580" marR="68580" marT="0" marB="0"/>
                </a:tc>
                <a:extLst>
                  <a:ext uri="{0D108BD9-81ED-4DB2-BD59-A6C34878D82A}">
                    <a16:rowId xmlns:a16="http://schemas.microsoft.com/office/drawing/2014/main" val="1372950493"/>
                  </a:ext>
                </a:extLst>
              </a:tr>
            </a:tbl>
          </a:graphicData>
        </a:graphic>
      </p:graphicFrame>
    </p:spTree>
    <p:extLst>
      <p:ext uri="{BB962C8B-B14F-4D97-AF65-F5344CB8AC3E}">
        <p14:creationId xmlns:p14="http://schemas.microsoft.com/office/powerpoint/2010/main" val="3764929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42857" decel="48000" autoRev="1" fill="hold" nodeType="withEffect">
                                      <p:stCondLst>
                                        <p:cond delay="0"/>
                                      </p:stCondLst>
                                      <p:childTnLst>
                                        <p:animMotion origin="layout" path="M 1.04167E-6 4.07407E-6 L -0.86094 4.07407E-6 " pathEditMode="relative" rAng="0" ptsTypes="AA">
                                          <p:cBhvr>
                                            <p:cTn id="6" dur="1750" fill="hold"/>
                                            <p:tgtEl>
                                              <p:spTgt spid="12"/>
                                            </p:tgtEl>
                                            <p:attrNameLst>
                                              <p:attrName>ppt_x</p:attrName>
                                              <p:attrName>ppt_y</p:attrName>
                                            </p:attrNameLst>
                                          </p:cBhvr>
                                          <p:rCtr x="-43047" y="0"/>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8" decel="10000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anim calcmode="lin" valueType="num">
                                          <p:cBhvr additive="base">
                                            <p:cTn id="11" dur="500" fill="hold"/>
                                            <p:tgtEl>
                                              <p:spTgt spid="67"/>
                                            </p:tgtEl>
                                            <p:attrNameLst>
                                              <p:attrName>ppt_x</p:attrName>
                                            </p:attrNameLst>
                                          </p:cBhvr>
                                          <p:tavLst>
                                            <p:tav tm="0">
                                              <p:val>
                                                <p:strVal val="0-#ppt_w/2"/>
                                              </p:val>
                                            </p:tav>
                                            <p:tav tm="100000">
                                              <p:val>
                                                <p:strVal val="#ppt_x"/>
                                              </p:val>
                                            </p:tav>
                                          </p:tavLst>
                                        </p:anim>
                                        <p:anim calcmode="lin" valueType="num">
                                          <p:cBhvr additive="base">
                                            <p:cTn id="12" dur="500" fill="hold"/>
                                            <p:tgtEl>
                                              <p:spTgt spid="6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decel="100000" fill="hold" grpId="0" nodeType="afterEffect">
                                      <p:stCondLst>
                                        <p:cond delay="0"/>
                                      </p:stCondLst>
                                      <p:childTnLst>
                                        <p:set>
                                          <p:cBhvr>
                                            <p:cTn id="15" dur="1" fill="hold">
                                              <p:stCondLst>
                                                <p:cond delay="0"/>
                                              </p:stCondLst>
                                            </p:cTn>
                                            <p:tgtEl>
                                              <p:spTgt spid="65"/>
                                            </p:tgtEl>
                                            <p:attrNameLst>
                                              <p:attrName>style.visibility</p:attrName>
                                            </p:attrNameLst>
                                          </p:cBhvr>
                                          <p:to>
                                            <p:strVal val="visible"/>
                                          </p:to>
                                        </p:set>
                                        <p:anim calcmode="lin" valueType="num">
                                          <p:cBhvr additive="base">
                                            <p:cTn id="16" dur="500" fill="hold"/>
                                            <p:tgtEl>
                                              <p:spTgt spid="65"/>
                                            </p:tgtEl>
                                            <p:attrNameLst>
                                              <p:attrName>ppt_x</p:attrName>
                                            </p:attrNameLst>
                                          </p:cBhvr>
                                          <p:tavLst>
                                            <p:tav tm="0">
                                              <p:val>
                                                <p:strVal val="0-#ppt_w/2"/>
                                              </p:val>
                                            </p:tav>
                                            <p:tav tm="100000">
                                              <p:val>
                                                <p:strVal val="#ppt_x"/>
                                              </p:val>
                                            </p:tav>
                                          </p:tavLst>
                                        </p:anim>
                                        <p:anim calcmode="lin" valueType="num">
                                          <p:cBhvr additive="base">
                                            <p:cTn id="17" dur="500" fill="hold"/>
                                            <p:tgtEl>
                                              <p:spTgt spid="65"/>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64" presetClass="path" presetSubtype="0" decel="100000" fill="hold" grpId="0" nodeType="afterEffect">
                                      <p:stCondLst>
                                        <p:cond delay="0"/>
                                      </p:stCondLst>
                                      <p:childTnLst>
                                        <p:animMotion origin="layout" path="M -2.08333E-7 4.81481E-6 L -2.08333E-7 -0.16158 " pathEditMode="relative" rAng="0" ptsTypes="AA">
                                          <p:cBhvr>
                                            <p:cTn id="20" dur="500" fill="hold"/>
                                            <p:tgtEl>
                                              <p:spTgt spid="63"/>
                                            </p:tgtEl>
                                            <p:attrNameLst>
                                              <p:attrName>ppt_x</p:attrName>
                                              <p:attrName>ppt_y</p:attrName>
                                            </p:attrNameLst>
                                          </p:cBhvr>
                                          <p:rCtr x="0" y="-8079"/>
                                        </p:animMotion>
                                      </p:childTnLst>
                                    </p:cTn>
                                  </p:par>
                                </p:childTnLst>
                              </p:cTn>
                            </p:par>
                          </p:childTnLst>
                        </p:cTn>
                      </p:par>
                      <p:par>
                        <p:cTn id="21" fill="hold">
                          <p:stCondLst>
                            <p:cond delay="indefinite"/>
                          </p:stCondLst>
                          <p:childTnLst>
                            <p:par>
                              <p:cTn id="22" fill="hold">
                                <p:stCondLst>
                                  <p:cond delay="0"/>
                                </p:stCondLst>
                                <p:childTnLst>
                                  <p:par>
                                    <p:cTn id="23" presetID="2" presetClass="exit" presetSubtype="4" accel="100000" fill="hold" grpId="1" nodeType="clickEffect">
                                      <p:stCondLst>
                                        <p:cond delay="0"/>
                                      </p:stCondLst>
                                      <p:childTnLst>
                                        <p:anim calcmode="lin" valueType="num">
                                          <p:cBhvr additive="base">
                                            <p:cTn id="24" dur="500"/>
                                            <p:tgtEl>
                                              <p:spTgt spid="63"/>
                                            </p:tgtEl>
                                            <p:attrNameLst>
                                              <p:attrName>ppt_x</p:attrName>
                                            </p:attrNameLst>
                                          </p:cBhvr>
                                          <p:tavLst>
                                            <p:tav tm="0">
                                              <p:val>
                                                <p:strVal val="ppt_x"/>
                                              </p:val>
                                            </p:tav>
                                            <p:tav tm="100000">
                                              <p:val>
                                                <p:strVal val="ppt_x"/>
                                              </p:val>
                                            </p:tav>
                                          </p:tavLst>
                                        </p:anim>
                                        <p:anim calcmode="lin" valueType="num">
                                          <p:cBhvr additive="base">
                                            <p:cTn id="25" dur="500"/>
                                            <p:tgtEl>
                                              <p:spTgt spid="63"/>
                                            </p:tgtEl>
                                            <p:attrNameLst>
                                              <p:attrName>ppt_y</p:attrName>
                                            </p:attrNameLst>
                                          </p:cBhvr>
                                          <p:tavLst>
                                            <p:tav tm="0">
                                              <p:val>
                                                <p:strVal val="ppt_y"/>
                                              </p:val>
                                            </p:tav>
                                            <p:tav tm="100000">
                                              <p:val>
                                                <p:strVal val="1+ppt_h/2"/>
                                              </p:val>
                                            </p:tav>
                                          </p:tavLst>
                                        </p:anim>
                                        <p:set>
                                          <p:cBhvr>
                                            <p:cTn id="26" dur="1" fill="hold">
                                              <p:stCondLst>
                                                <p:cond delay="499"/>
                                              </p:stCondLst>
                                            </p:cTn>
                                            <p:tgtEl>
                                              <p:spTgt spid="63"/>
                                            </p:tgtEl>
                                            <p:attrNameLst>
                                              <p:attrName>style.visibility</p:attrName>
                                            </p:attrNameLst>
                                          </p:cBhvr>
                                          <p:to>
                                            <p:strVal val="hidden"/>
                                          </p:to>
                                        </p:set>
                                      </p:childTnLst>
                                    </p:cTn>
                                  </p:par>
                                </p:childTnLst>
                              </p:cTn>
                            </p:par>
                            <p:par>
                              <p:cTn id="27" fill="hold">
                                <p:stCondLst>
                                  <p:cond delay="500"/>
                                </p:stCondLst>
                                <p:childTnLst>
                                  <p:par>
                                    <p:cTn id="28" presetID="2" presetClass="exit" presetSubtype="8" accel="100000" fill="hold" grpId="1" nodeType="afterEffect">
                                      <p:stCondLst>
                                        <p:cond delay="0"/>
                                      </p:stCondLst>
                                      <p:childTnLst>
                                        <p:anim calcmode="lin" valueType="num">
                                          <p:cBhvr additive="base">
                                            <p:cTn id="29" dur="500"/>
                                            <p:tgtEl>
                                              <p:spTgt spid="65"/>
                                            </p:tgtEl>
                                            <p:attrNameLst>
                                              <p:attrName>ppt_x</p:attrName>
                                            </p:attrNameLst>
                                          </p:cBhvr>
                                          <p:tavLst>
                                            <p:tav tm="0">
                                              <p:val>
                                                <p:strVal val="ppt_x"/>
                                              </p:val>
                                            </p:tav>
                                            <p:tav tm="100000">
                                              <p:val>
                                                <p:strVal val="0-ppt_w/2"/>
                                              </p:val>
                                            </p:tav>
                                          </p:tavLst>
                                        </p:anim>
                                        <p:anim calcmode="lin" valueType="num">
                                          <p:cBhvr additive="base">
                                            <p:cTn id="30" dur="500"/>
                                            <p:tgtEl>
                                              <p:spTgt spid="65"/>
                                            </p:tgtEl>
                                            <p:attrNameLst>
                                              <p:attrName>ppt_y</p:attrName>
                                            </p:attrNameLst>
                                          </p:cBhvr>
                                          <p:tavLst>
                                            <p:tav tm="0">
                                              <p:val>
                                                <p:strVal val="ppt_y"/>
                                              </p:val>
                                            </p:tav>
                                            <p:tav tm="100000">
                                              <p:val>
                                                <p:strVal val="ppt_y"/>
                                              </p:val>
                                            </p:tav>
                                          </p:tavLst>
                                        </p:anim>
                                        <p:set>
                                          <p:cBhvr>
                                            <p:cTn id="31" dur="1" fill="hold">
                                              <p:stCondLst>
                                                <p:cond delay="499"/>
                                              </p:stCondLst>
                                            </p:cTn>
                                            <p:tgtEl>
                                              <p:spTgt spid="65"/>
                                            </p:tgtEl>
                                            <p:attrNameLst>
                                              <p:attrName>style.visibility</p:attrName>
                                            </p:attrNameLst>
                                          </p:cBhvr>
                                          <p:to>
                                            <p:strVal val="hidden"/>
                                          </p:to>
                                        </p:set>
                                      </p:childTnLst>
                                    </p:cTn>
                                  </p:par>
                                  <p:par>
                                    <p:cTn id="32" presetID="2" presetClass="exit" presetSubtype="2" accel="100000" fill="hold" nodeType="withEffect">
                                      <p:stCondLst>
                                        <p:cond delay="0"/>
                                      </p:stCondLst>
                                      <p:childTnLst>
                                        <p:anim calcmode="lin" valueType="num">
                                          <p:cBhvr additive="base">
                                            <p:cTn id="33" dur="500"/>
                                            <p:tgtEl>
                                              <p:spTgt spid="67"/>
                                            </p:tgtEl>
                                            <p:attrNameLst>
                                              <p:attrName>ppt_x</p:attrName>
                                            </p:attrNameLst>
                                          </p:cBhvr>
                                          <p:tavLst>
                                            <p:tav tm="0">
                                              <p:val>
                                                <p:strVal val="ppt_x"/>
                                              </p:val>
                                            </p:tav>
                                            <p:tav tm="100000">
                                              <p:val>
                                                <p:strVal val="1+ppt_w/2"/>
                                              </p:val>
                                            </p:tav>
                                          </p:tavLst>
                                        </p:anim>
                                        <p:anim calcmode="lin" valueType="num">
                                          <p:cBhvr additive="base">
                                            <p:cTn id="34" dur="500"/>
                                            <p:tgtEl>
                                              <p:spTgt spid="67"/>
                                            </p:tgtEl>
                                            <p:attrNameLst>
                                              <p:attrName>ppt_y</p:attrName>
                                            </p:attrNameLst>
                                          </p:cBhvr>
                                          <p:tavLst>
                                            <p:tav tm="0">
                                              <p:val>
                                                <p:strVal val="ppt_y"/>
                                              </p:val>
                                            </p:tav>
                                            <p:tav tm="100000">
                                              <p:val>
                                                <p:strVal val="ppt_y"/>
                                              </p:val>
                                            </p:tav>
                                          </p:tavLst>
                                        </p:anim>
                                        <p:set>
                                          <p:cBhvr>
                                            <p:cTn id="35" dur="1" fill="hold">
                                              <p:stCondLst>
                                                <p:cond delay="499"/>
                                              </p:stCondLst>
                                            </p:cTn>
                                            <p:tgtEl>
                                              <p:spTgt spid="67"/>
                                            </p:tgtEl>
                                            <p:attrNameLst>
                                              <p:attrName>style.visibility</p:attrName>
                                            </p:attrNameLst>
                                          </p:cBhvr>
                                          <p:to>
                                            <p:strVal val="hidden"/>
                                          </p:to>
                                        </p:set>
                                      </p:childTnLst>
                                    </p:cTn>
                                  </p:par>
                                </p:childTnLst>
                              </p:cTn>
                            </p:par>
                            <p:par>
                              <p:cTn id="36" fill="hold">
                                <p:stCondLst>
                                  <p:cond delay="1000"/>
                                </p:stCondLst>
                                <p:childTnLst>
                                  <p:par>
                                    <p:cTn id="37" presetID="22" presetClass="entr" presetSubtype="4"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down)">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accel="14000" fill="hold" nodeType="clickEffect" p14:presetBounceEnd="16000">
                                      <p:stCondLst>
                                        <p:cond delay="300"/>
                                      </p:stCondLst>
                                      <p:childTnLst>
                                        <p:set>
                                          <p:cBhvr>
                                            <p:cTn id="43" dur="1" fill="hold">
                                              <p:stCondLst>
                                                <p:cond delay="0"/>
                                              </p:stCondLst>
                                            </p:cTn>
                                            <p:tgtEl>
                                              <p:spTgt spid="4"/>
                                            </p:tgtEl>
                                            <p:attrNameLst>
                                              <p:attrName>style.visibility</p:attrName>
                                            </p:attrNameLst>
                                          </p:cBhvr>
                                          <p:to>
                                            <p:strVal val="visible"/>
                                          </p:to>
                                        </p:set>
                                        <p:anim calcmode="lin" valueType="num" p14:bounceEnd="16000">
                                          <p:cBhvr additive="base">
                                            <p:cTn id="44" dur="1000" fill="hold"/>
                                            <p:tgtEl>
                                              <p:spTgt spid="4"/>
                                            </p:tgtEl>
                                            <p:attrNameLst>
                                              <p:attrName>ppt_x</p:attrName>
                                            </p:attrNameLst>
                                          </p:cBhvr>
                                          <p:tavLst>
                                            <p:tav tm="0">
                                              <p:val>
                                                <p:strVal val="0-#ppt_w/2"/>
                                              </p:val>
                                            </p:tav>
                                            <p:tav tm="100000">
                                              <p:val>
                                                <p:strVal val="#ppt_x"/>
                                              </p:val>
                                            </p:tav>
                                          </p:tavLst>
                                        </p:anim>
                                        <p:anim calcmode="lin" valueType="num" p14:bounceEnd="16000">
                                          <p:cBhvr additive="base">
                                            <p:cTn id="45" dur="1000" fill="hold"/>
                                            <p:tgtEl>
                                              <p:spTgt spid="4"/>
                                            </p:tgtEl>
                                            <p:attrNameLst>
                                              <p:attrName>ppt_y</p:attrName>
                                            </p:attrNameLst>
                                          </p:cBhvr>
                                          <p:tavLst>
                                            <p:tav tm="0">
                                              <p:val>
                                                <p:strVal val="#ppt_y"/>
                                              </p:val>
                                            </p:tav>
                                            <p:tav tm="100000">
                                              <p:val>
                                                <p:strVal val="#ppt_y"/>
                                              </p:val>
                                            </p:tav>
                                          </p:tavLst>
                                        </p:anim>
                                      </p:childTnLst>
                                    </p:cTn>
                                  </p:par>
                                </p:childTnLst>
                              </p:cTn>
                            </p:par>
                            <p:par>
                              <p:cTn id="46" fill="hold">
                                <p:stCondLst>
                                  <p:cond delay="1300"/>
                                </p:stCondLst>
                                <p:childTnLst>
                                  <p:par>
                                    <p:cTn id="47" presetID="2" presetClass="entr" presetSubtype="2" accel="6000" fill="hold" nodeType="afterEffect" p14:presetBounceEnd="8000">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14:bounceEnd="8000">
                                          <p:cBhvr additive="base">
                                            <p:cTn id="49" dur="1000" fill="hold"/>
                                            <p:tgtEl>
                                              <p:spTgt spid="8"/>
                                            </p:tgtEl>
                                            <p:attrNameLst>
                                              <p:attrName>ppt_x</p:attrName>
                                            </p:attrNameLst>
                                          </p:cBhvr>
                                          <p:tavLst>
                                            <p:tav tm="0">
                                              <p:val>
                                                <p:strVal val="1+#ppt_w/2"/>
                                              </p:val>
                                            </p:tav>
                                            <p:tav tm="100000">
                                              <p:val>
                                                <p:strVal val="#ppt_x"/>
                                              </p:val>
                                            </p:tav>
                                          </p:tavLst>
                                        </p:anim>
                                        <p:anim calcmode="lin" valueType="num" p14:bounceEnd="8000">
                                          <p:cBhvr additive="base">
                                            <p:cTn id="50"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3" grpId="1"/>
          <p:bldP spid="65" grpId="0"/>
          <p:bldP spid="65"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42857" decel="48000" autoRev="1" fill="hold" nodeType="withEffect">
                                      <p:stCondLst>
                                        <p:cond delay="0"/>
                                      </p:stCondLst>
                                      <p:childTnLst>
                                        <p:animMotion origin="layout" path="M 1.04167E-6 4.07407E-6 L -0.86094 4.07407E-6 " pathEditMode="relative" rAng="0" ptsTypes="AA">
                                          <p:cBhvr>
                                            <p:cTn id="6" dur="1750" fill="hold"/>
                                            <p:tgtEl>
                                              <p:spTgt spid="12"/>
                                            </p:tgtEl>
                                            <p:attrNameLst>
                                              <p:attrName>ppt_x</p:attrName>
                                              <p:attrName>ppt_y</p:attrName>
                                            </p:attrNameLst>
                                          </p:cBhvr>
                                          <p:rCtr x="-43047" y="0"/>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8" decel="10000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anim calcmode="lin" valueType="num">
                                          <p:cBhvr additive="base">
                                            <p:cTn id="11" dur="500" fill="hold"/>
                                            <p:tgtEl>
                                              <p:spTgt spid="67"/>
                                            </p:tgtEl>
                                            <p:attrNameLst>
                                              <p:attrName>ppt_x</p:attrName>
                                            </p:attrNameLst>
                                          </p:cBhvr>
                                          <p:tavLst>
                                            <p:tav tm="0">
                                              <p:val>
                                                <p:strVal val="0-#ppt_w/2"/>
                                              </p:val>
                                            </p:tav>
                                            <p:tav tm="100000">
                                              <p:val>
                                                <p:strVal val="#ppt_x"/>
                                              </p:val>
                                            </p:tav>
                                          </p:tavLst>
                                        </p:anim>
                                        <p:anim calcmode="lin" valueType="num">
                                          <p:cBhvr additive="base">
                                            <p:cTn id="12" dur="500" fill="hold"/>
                                            <p:tgtEl>
                                              <p:spTgt spid="6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decel="100000" fill="hold" grpId="0" nodeType="afterEffect">
                                      <p:stCondLst>
                                        <p:cond delay="0"/>
                                      </p:stCondLst>
                                      <p:childTnLst>
                                        <p:set>
                                          <p:cBhvr>
                                            <p:cTn id="15" dur="1" fill="hold">
                                              <p:stCondLst>
                                                <p:cond delay="0"/>
                                              </p:stCondLst>
                                            </p:cTn>
                                            <p:tgtEl>
                                              <p:spTgt spid="65"/>
                                            </p:tgtEl>
                                            <p:attrNameLst>
                                              <p:attrName>style.visibility</p:attrName>
                                            </p:attrNameLst>
                                          </p:cBhvr>
                                          <p:to>
                                            <p:strVal val="visible"/>
                                          </p:to>
                                        </p:set>
                                        <p:anim calcmode="lin" valueType="num">
                                          <p:cBhvr additive="base">
                                            <p:cTn id="16" dur="500" fill="hold"/>
                                            <p:tgtEl>
                                              <p:spTgt spid="65"/>
                                            </p:tgtEl>
                                            <p:attrNameLst>
                                              <p:attrName>ppt_x</p:attrName>
                                            </p:attrNameLst>
                                          </p:cBhvr>
                                          <p:tavLst>
                                            <p:tav tm="0">
                                              <p:val>
                                                <p:strVal val="0-#ppt_w/2"/>
                                              </p:val>
                                            </p:tav>
                                            <p:tav tm="100000">
                                              <p:val>
                                                <p:strVal val="#ppt_x"/>
                                              </p:val>
                                            </p:tav>
                                          </p:tavLst>
                                        </p:anim>
                                        <p:anim calcmode="lin" valueType="num">
                                          <p:cBhvr additive="base">
                                            <p:cTn id="17" dur="500" fill="hold"/>
                                            <p:tgtEl>
                                              <p:spTgt spid="65"/>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64" presetClass="path" presetSubtype="0" decel="100000" fill="hold" grpId="0" nodeType="afterEffect">
                                      <p:stCondLst>
                                        <p:cond delay="0"/>
                                      </p:stCondLst>
                                      <p:childTnLst>
                                        <p:animMotion origin="layout" path="M -2.08333E-7 4.81481E-6 L -2.08333E-7 -0.16158 " pathEditMode="relative" rAng="0" ptsTypes="AA">
                                          <p:cBhvr>
                                            <p:cTn id="20" dur="500" fill="hold"/>
                                            <p:tgtEl>
                                              <p:spTgt spid="63"/>
                                            </p:tgtEl>
                                            <p:attrNameLst>
                                              <p:attrName>ppt_x</p:attrName>
                                              <p:attrName>ppt_y</p:attrName>
                                            </p:attrNameLst>
                                          </p:cBhvr>
                                          <p:rCtr x="0" y="-8079"/>
                                        </p:animMotion>
                                      </p:childTnLst>
                                    </p:cTn>
                                  </p:par>
                                </p:childTnLst>
                              </p:cTn>
                            </p:par>
                          </p:childTnLst>
                        </p:cTn>
                      </p:par>
                      <p:par>
                        <p:cTn id="21" fill="hold">
                          <p:stCondLst>
                            <p:cond delay="indefinite"/>
                          </p:stCondLst>
                          <p:childTnLst>
                            <p:par>
                              <p:cTn id="22" fill="hold">
                                <p:stCondLst>
                                  <p:cond delay="0"/>
                                </p:stCondLst>
                                <p:childTnLst>
                                  <p:par>
                                    <p:cTn id="23" presetID="2" presetClass="exit" presetSubtype="4" accel="100000" fill="hold" grpId="1" nodeType="clickEffect">
                                      <p:stCondLst>
                                        <p:cond delay="0"/>
                                      </p:stCondLst>
                                      <p:childTnLst>
                                        <p:anim calcmode="lin" valueType="num">
                                          <p:cBhvr additive="base">
                                            <p:cTn id="24" dur="500"/>
                                            <p:tgtEl>
                                              <p:spTgt spid="63"/>
                                            </p:tgtEl>
                                            <p:attrNameLst>
                                              <p:attrName>ppt_x</p:attrName>
                                            </p:attrNameLst>
                                          </p:cBhvr>
                                          <p:tavLst>
                                            <p:tav tm="0">
                                              <p:val>
                                                <p:strVal val="ppt_x"/>
                                              </p:val>
                                            </p:tav>
                                            <p:tav tm="100000">
                                              <p:val>
                                                <p:strVal val="ppt_x"/>
                                              </p:val>
                                            </p:tav>
                                          </p:tavLst>
                                        </p:anim>
                                        <p:anim calcmode="lin" valueType="num">
                                          <p:cBhvr additive="base">
                                            <p:cTn id="25" dur="500"/>
                                            <p:tgtEl>
                                              <p:spTgt spid="63"/>
                                            </p:tgtEl>
                                            <p:attrNameLst>
                                              <p:attrName>ppt_y</p:attrName>
                                            </p:attrNameLst>
                                          </p:cBhvr>
                                          <p:tavLst>
                                            <p:tav tm="0">
                                              <p:val>
                                                <p:strVal val="ppt_y"/>
                                              </p:val>
                                            </p:tav>
                                            <p:tav tm="100000">
                                              <p:val>
                                                <p:strVal val="1+ppt_h/2"/>
                                              </p:val>
                                            </p:tav>
                                          </p:tavLst>
                                        </p:anim>
                                        <p:set>
                                          <p:cBhvr>
                                            <p:cTn id="26" dur="1" fill="hold">
                                              <p:stCondLst>
                                                <p:cond delay="499"/>
                                              </p:stCondLst>
                                            </p:cTn>
                                            <p:tgtEl>
                                              <p:spTgt spid="63"/>
                                            </p:tgtEl>
                                            <p:attrNameLst>
                                              <p:attrName>style.visibility</p:attrName>
                                            </p:attrNameLst>
                                          </p:cBhvr>
                                          <p:to>
                                            <p:strVal val="hidden"/>
                                          </p:to>
                                        </p:set>
                                      </p:childTnLst>
                                    </p:cTn>
                                  </p:par>
                                </p:childTnLst>
                              </p:cTn>
                            </p:par>
                            <p:par>
                              <p:cTn id="27" fill="hold">
                                <p:stCondLst>
                                  <p:cond delay="500"/>
                                </p:stCondLst>
                                <p:childTnLst>
                                  <p:par>
                                    <p:cTn id="28" presetID="2" presetClass="exit" presetSubtype="8" accel="100000" fill="hold" grpId="1" nodeType="afterEffect">
                                      <p:stCondLst>
                                        <p:cond delay="0"/>
                                      </p:stCondLst>
                                      <p:childTnLst>
                                        <p:anim calcmode="lin" valueType="num">
                                          <p:cBhvr additive="base">
                                            <p:cTn id="29" dur="500"/>
                                            <p:tgtEl>
                                              <p:spTgt spid="65"/>
                                            </p:tgtEl>
                                            <p:attrNameLst>
                                              <p:attrName>ppt_x</p:attrName>
                                            </p:attrNameLst>
                                          </p:cBhvr>
                                          <p:tavLst>
                                            <p:tav tm="0">
                                              <p:val>
                                                <p:strVal val="ppt_x"/>
                                              </p:val>
                                            </p:tav>
                                            <p:tav tm="100000">
                                              <p:val>
                                                <p:strVal val="0-ppt_w/2"/>
                                              </p:val>
                                            </p:tav>
                                          </p:tavLst>
                                        </p:anim>
                                        <p:anim calcmode="lin" valueType="num">
                                          <p:cBhvr additive="base">
                                            <p:cTn id="30" dur="500"/>
                                            <p:tgtEl>
                                              <p:spTgt spid="65"/>
                                            </p:tgtEl>
                                            <p:attrNameLst>
                                              <p:attrName>ppt_y</p:attrName>
                                            </p:attrNameLst>
                                          </p:cBhvr>
                                          <p:tavLst>
                                            <p:tav tm="0">
                                              <p:val>
                                                <p:strVal val="ppt_y"/>
                                              </p:val>
                                            </p:tav>
                                            <p:tav tm="100000">
                                              <p:val>
                                                <p:strVal val="ppt_y"/>
                                              </p:val>
                                            </p:tav>
                                          </p:tavLst>
                                        </p:anim>
                                        <p:set>
                                          <p:cBhvr>
                                            <p:cTn id="31" dur="1" fill="hold">
                                              <p:stCondLst>
                                                <p:cond delay="499"/>
                                              </p:stCondLst>
                                            </p:cTn>
                                            <p:tgtEl>
                                              <p:spTgt spid="65"/>
                                            </p:tgtEl>
                                            <p:attrNameLst>
                                              <p:attrName>style.visibility</p:attrName>
                                            </p:attrNameLst>
                                          </p:cBhvr>
                                          <p:to>
                                            <p:strVal val="hidden"/>
                                          </p:to>
                                        </p:set>
                                      </p:childTnLst>
                                    </p:cTn>
                                  </p:par>
                                  <p:par>
                                    <p:cTn id="32" presetID="2" presetClass="exit" presetSubtype="2" accel="100000" fill="hold" nodeType="withEffect">
                                      <p:stCondLst>
                                        <p:cond delay="0"/>
                                      </p:stCondLst>
                                      <p:childTnLst>
                                        <p:anim calcmode="lin" valueType="num">
                                          <p:cBhvr additive="base">
                                            <p:cTn id="33" dur="500"/>
                                            <p:tgtEl>
                                              <p:spTgt spid="67"/>
                                            </p:tgtEl>
                                            <p:attrNameLst>
                                              <p:attrName>ppt_x</p:attrName>
                                            </p:attrNameLst>
                                          </p:cBhvr>
                                          <p:tavLst>
                                            <p:tav tm="0">
                                              <p:val>
                                                <p:strVal val="ppt_x"/>
                                              </p:val>
                                            </p:tav>
                                            <p:tav tm="100000">
                                              <p:val>
                                                <p:strVal val="1+ppt_w/2"/>
                                              </p:val>
                                            </p:tav>
                                          </p:tavLst>
                                        </p:anim>
                                        <p:anim calcmode="lin" valueType="num">
                                          <p:cBhvr additive="base">
                                            <p:cTn id="34" dur="500"/>
                                            <p:tgtEl>
                                              <p:spTgt spid="67"/>
                                            </p:tgtEl>
                                            <p:attrNameLst>
                                              <p:attrName>ppt_y</p:attrName>
                                            </p:attrNameLst>
                                          </p:cBhvr>
                                          <p:tavLst>
                                            <p:tav tm="0">
                                              <p:val>
                                                <p:strVal val="ppt_y"/>
                                              </p:val>
                                            </p:tav>
                                            <p:tav tm="100000">
                                              <p:val>
                                                <p:strVal val="ppt_y"/>
                                              </p:val>
                                            </p:tav>
                                          </p:tavLst>
                                        </p:anim>
                                        <p:set>
                                          <p:cBhvr>
                                            <p:cTn id="35" dur="1" fill="hold">
                                              <p:stCondLst>
                                                <p:cond delay="499"/>
                                              </p:stCondLst>
                                            </p:cTn>
                                            <p:tgtEl>
                                              <p:spTgt spid="67"/>
                                            </p:tgtEl>
                                            <p:attrNameLst>
                                              <p:attrName>style.visibility</p:attrName>
                                            </p:attrNameLst>
                                          </p:cBhvr>
                                          <p:to>
                                            <p:strVal val="hidden"/>
                                          </p:to>
                                        </p:set>
                                      </p:childTnLst>
                                    </p:cTn>
                                  </p:par>
                                </p:childTnLst>
                              </p:cTn>
                            </p:par>
                            <p:par>
                              <p:cTn id="36" fill="hold">
                                <p:stCondLst>
                                  <p:cond delay="1000"/>
                                </p:stCondLst>
                                <p:childTnLst>
                                  <p:par>
                                    <p:cTn id="37" presetID="22" presetClass="entr" presetSubtype="4"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down)">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accel="14000" fill="hold" nodeType="clickEffect">
                                      <p:stCondLst>
                                        <p:cond delay="30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1000" fill="hold"/>
                                            <p:tgtEl>
                                              <p:spTgt spid="4"/>
                                            </p:tgtEl>
                                            <p:attrNameLst>
                                              <p:attrName>ppt_x</p:attrName>
                                            </p:attrNameLst>
                                          </p:cBhvr>
                                          <p:tavLst>
                                            <p:tav tm="0">
                                              <p:val>
                                                <p:strVal val="0-#ppt_w/2"/>
                                              </p:val>
                                            </p:tav>
                                            <p:tav tm="100000">
                                              <p:val>
                                                <p:strVal val="#ppt_x"/>
                                              </p:val>
                                            </p:tav>
                                          </p:tavLst>
                                        </p:anim>
                                        <p:anim calcmode="lin" valueType="num">
                                          <p:cBhvr additive="base">
                                            <p:cTn id="45" dur="1000" fill="hold"/>
                                            <p:tgtEl>
                                              <p:spTgt spid="4"/>
                                            </p:tgtEl>
                                            <p:attrNameLst>
                                              <p:attrName>ppt_y</p:attrName>
                                            </p:attrNameLst>
                                          </p:cBhvr>
                                          <p:tavLst>
                                            <p:tav tm="0">
                                              <p:val>
                                                <p:strVal val="#ppt_y"/>
                                              </p:val>
                                            </p:tav>
                                            <p:tav tm="100000">
                                              <p:val>
                                                <p:strVal val="#ppt_y"/>
                                              </p:val>
                                            </p:tav>
                                          </p:tavLst>
                                        </p:anim>
                                      </p:childTnLst>
                                    </p:cTn>
                                  </p:par>
                                </p:childTnLst>
                              </p:cTn>
                            </p:par>
                            <p:par>
                              <p:cTn id="46" fill="hold">
                                <p:stCondLst>
                                  <p:cond delay="1300"/>
                                </p:stCondLst>
                                <p:childTnLst>
                                  <p:par>
                                    <p:cTn id="47" presetID="2" presetClass="entr" presetSubtype="2" accel="6000"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1000" fill="hold"/>
                                            <p:tgtEl>
                                              <p:spTgt spid="8"/>
                                            </p:tgtEl>
                                            <p:attrNameLst>
                                              <p:attrName>ppt_x</p:attrName>
                                            </p:attrNameLst>
                                          </p:cBhvr>
                                          <p:tavLst>
                                            <p:tav tm="0">
                                              <p:val>
                                                <p:strVal val="1+#ppt_w/2"/>
                                              </p:val>
                                            </p:tav>
                                            <p:tav tm="100000">
                                              <p:val>
                                                <p:strVal val="#ppt_x"/>
                                              </p:val>
                                            </p:tav>
                                          </p:tavLst>
                                        </p:anim>
                                        <p:anim calcmode="lin" valueType="num">
                                          <p:cBhvr additive="base">
                                            <p:cTn id="50"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3" grpId="1"/>
          <p:bldP spid="65" grpId="0"/>
          <p:bldP spid="65" grpId="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2DBBC2F-8EEE-4E11-9E0D-1C7D7E019D4A}"/>
              </a:ext>
            </a:extLst>
          </p:cNvPr>
          <p:cNvSpPr txBox="1"/>
          <p:nvPr/>
        </p:nvSpPr>
        <p:spPr>
          <a:xfrm>
            <a:off x="4990214" y="7158"/>
            <a:ext cx="6248400" cy="523220"/>
          </a:xfrm>
          <a:prstGeom prst="rect">
            <a:avLst/>
          </a:prstGeom>
          <a:noFill/>
        </p:spPr>
        <p:txBody>
          <a:bodyPr wrap="square" rtlCol="0">
            <a:spAutoFit/>
          </a:bodyPr>
          <a:lstStyle/>
          <a:p>
            <a:pPr algn="l"/>
            <a:r>
              <a:rPr lang="en-US" sz="2800" b="1" i="0" dirty="0">
                <a:solidFill>
                  <a:srgbClr val="FFFFFF"/>
                </a:solidFill>
                <a:effectLst/>
                <a:latin typeface="Google Sans"/>
              </a:rPr>
              <a:t>Microprocessor and Microcontroller Lab</a:t>
            </a:r>
          </a:p>
        </p:txBody>
      </p:sp>
      <p:grpSp>
        <p:nvGrpSpPr>
          <p:cNvPr id="12" name="Group 11">
            <a:extLst>
              <a:ext uri="{FF2B5EF4-FFF2-40B4-BE49-F238E27FC236}">
                <a16:creationId xmlns:a16="http://schemas.microsoft.com/office/drawing/2014/main" id="{D145F05B-3994-4BF1-B75D-633BF586B1CA}"/>
              </a:ext>
            </a:extLst>
          </p:cNvPr>
          <p:cNvGrpSpPr/>
          <p:nvPr/>
        </p:nvGrpSpPr>
        <p:grpSpPr>
          <a:xfrm>
            <a:off x="2485119" y="45974"/>
            <a:ext cx="9767777" cy="1442493"/>
            <a:chOff x="5862564" y="2030256"/>
            <a:chExt cx="4265567" cy="479379"/>
          </a:xfrm>
        </p:grpSpPr>
        <p:sp>
          <p:nvSpPr>
            <p:cNvPr id="13" name="Rectangle 12">
              <a:extLst>
                <a:ext uri="{FF2B5EF4-FFF2-40B4-BE49-F238E27FC236}">
                  <a16:creationId xmlns:a16="http://schemas.microsoft.com/office/drawing/2014/main" id="{DE155C15-7649-4845-B4D8-943D08F7A2B4}"/>
                </a:ext>
              </a:extLst>
            </p:cNvPr>
            <p:cNvSpPr/>
            <p:nvPr/>
          </p:nvSpPr>
          <p:spPr>
            <a:xfrm>
              <a:off x="5862564" y="2030256"/>
              <a:ext cx="4265567" cy="2608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6C633BE-4132-4B51-8308-2AF9BE7F3FE1}"/>
                </a:ext>
              </a:extLst>
            </p:cNvPr>
            <p:cNvSpPr/>
            <p:nvPr/>
          </p:nvSpPr>
          <p:spPr>
            <a:xfrm>
              <a:off x="9922631" y="2304136"/>
              <a:ext cx="205500" cy="205499"/>
            </a:xfrm>
            <a:prstGeom prst="rect">
              <a:avLst/>
            </a:prstGeom>
            <a:solidFill>
              <a:srgbClr val="1FF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9">
            <a:extLst>
              <a:ext uri="{FF2B5EF4-FFF2-40B4-BE49-F238E27FC236}">
                <a16:creationId xmlns:a16="http://schemas.microsoft.com/office/drawing/2014/main" id="{E5291CC5-B435-4D06-BBD3-CAA445CDFF53}"/>
              </a:ext>
            </a:extLst>
          </p:cNvPr>
          <p:cNvSpPr/>
          <p:nvPr/>
        </p:nvSpPr>
        <p:spPr>
          <a:xfrm>
            <a:off x="11087100" y="0"/>
            <a:ext cx="11049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E8B08F5-D252-4D7C-B5AD-08F1F3CA6A8D}"/>
              </a:ext>
            </a:extLst>
          </p:cNvPr>
          <p:cNvSpPr txBox="1"/>
          <p:nvPr/>
        </p:nvSpPr>
        <p:spPr>
          <a:xfrm>
            <a:off x="4051220" y="1723819"/>
            <a:ext cx="6635577" cy="646331"/>
          </a:xfrm>
          <a:prstGeom prst="rect">
            <a:avLst/>
          </a:prstGeom>
          <a:noFill/>
        </p:spPr>
        <p:txBody>
          <a:bodyPr wrap="square" rtlCol="0">
            <a:spAutoFit/>
          </a:bodyPr>
          <a:lstStyle/>
          <a:p>
            <a:r>
              <a:rPr lang="en-US" sz="3600" b="1" i="1" dirty="0">
                <a:solidFill>
                  <a:srgbClr val="1FF0D8"/>
                </a:solidFill>
                <a:latin typeface="Tw Cen MT" panose="020B0602020104020603" pitchFamily="34" charset="0"/>
              </a:rPr>
              <a:t>And </a:t>
            </a:r>
            <a:r>
              <a:rPr lang="en-US" sz="2800" b="1" dirty="0">
                <a:solidFill>
                  <a:schemeClr val="bg1"/>
                </a:solidFill>
              </a:rPr>
              <a:t>Project Budget </a:t>
            </a:r>
            <a:endParaRPr lang="en-US" sz="2800" b="1" i="1" dirty="0">
              <a:solidFill>
                <a:schemeClr val="bg1"/>
              </a:solidFill>
              <a:latin typeface="Tw Cen MT" panose="020B0602020104020603" pitchFamily="34" charset="0"/>
            </a:endParaRPr>
          </a:p>
        </p:txBody>
      </p:sp>
      <p:sp>
        <p:nvSpPr>
          <p:cNvPr id="9" name="Rectangle 8">
            <a:extLst>
              <a:ext uri="{FF2B5EF4-FFF2-40B4-BE49-F238E27FC236}">
                <a16:creationId xmlns:a16="http://schemas.microsoft.com/office/drawing/2014/main" id="{5E425209-A898-4992-9FE5-0884CA271242}"/>
              </a:ext>
            </a:extLst>
          </p:cNvPr>
          <p:cNvSpPr/>
          <p:nvPr/>
        </p:nvSpPr>
        <p:spPr>
          <a:xfrm>
            <a:off x="3502317" y="1713252"/>
            <a:ext cx="5187366" cy="49823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5BD627D-0EEC-4FB8-8BD7-EB43AE11AB6D}"/>
              </a:ext>
            </a:extLst>
          </p:cNvPr>
          <p:cNvSpPr txBox="1"/>
          <p:nvPr/>
        </p:nvSpPr>
        <p:spPr>
          <a:xfrm>
            <a:off x="4051220" y="1005366"/>
            <a:ext cx="7187394" cy="707886"/>
          </a:xfrm>
          <a:prstGeom prst="rect">
            <a:avLst/>
          </a:prstGeom>
          <a:noFill/>
        </p:spPr>
        <p:txBody>
          <a:bodyPr wrap="square" rtlCol="0">
            <a:spAutoFit/>
          </a:bodyPr>
          <a:lstStyle/>
          <a:p>
            <a:r>
              <a:rPr lang="en-US" sz="4000" b="1" i="1" dirty="0">
                <a:solidFill>
                  <a:schemeClr val="bg1"/>
                </a:solidFill>
                <a:latin typeface="Tw Cen MT" panose="020B0602020104020603" pitchFamily="34" charset="0"/>
              </a:rPr>
              <a:t>Project Output</a:t>
            </a:r>
          </a:p>
        </p:txBody>
      </p:sp>
      <p:sp>
        <p:nvSpPr>
          <p:cNvPr id="16" name="Rectangle 15">
            <a:extLst>
              <a:ext uri="{FF2B5EF4-FFF2-40B4-BE49-F238E27FC236}">
                <a16:creationId xmlns:a16="http://schemas.microsoft.com/office/drawing/2014/main" id="{29BBFAF2-C324-404B-BDB0-EB144F6F58EE}"/>
              </a:ext>
            </a:extLst>
          </p:cNvPr>
          <p:cNvSpPr/>
          <p:nvPr/>
        </p:nvSpPr>
        <p:spPr>
          <a:xfrm>
            <a:off x="1265451" y="768028"/>
            <a:ext cx="2762383" cy="1398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B61670F-FE9B-42F2-9B3C-6E8AF9330D52}"/>
              </a:ext>
            </a:extLst>
          </p:cNvPr>
          <p:cNvGrpSpPr/>
          <p:nvPr/>
        </p:nvGrpSpPr>
        <p:grpSpPr>
          <a:xfrm rot="2700000">
            <a:off x="3338131" y="1210882"/>
            <a:ext cx="424931" cy="424931"/>
            <a:chOff x="1742304" y="981075"/>
            <a:chExt cx="988540" cy="988540"/>
          </a:xfrm>
          <a:solidFill>
            <a:srgbClr val="F88A1C"/>
          </a:solidFill>
        </p:grpSpPr>
        <p:sp>
          <p:nvSpPr>
            <p:cNvPr id="18" name="Rectangle 17">
              <a:extLst>
                <a:ext uri="{FF2B5EF4-FFF2-40B4-BE49-F238E27FC236}">
                  <a16:creationId xmlns:a16="http://schemas.microsoft.com/office/drawing/2014/main" id="{0355634B-511A-4EB0-9058-2A6CD50EA901}"/>
                </a:ext>
              </a:extLst>
            </p:cNvPr>
            <p:cNvSpPr/>
            <p:nvPr/>
          </p:nvSpPr>
          <p:spPr>
            <a:xfrm>
              <a:off x="1742304" y="981076"/>
              <a:ext cx="988540" cy="2560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88A1C"/>
                </a:solidFill>
              </a:endParaRPr>
            </a:p>
          </p:txBody>
        </p:sp>
        <p:sp>
          <p:nvSpPr>
            <p:cNvPr id="19" name="Rectangle 18">
              <a:extLst>
                <a:ext uri="{FF2B5EF4-FFF2-40B4-BE49-F238E27FC236}">
                  <a16:creationId xmlns:a16="http://schemas.microsoft.com/office/drawing/2014/main" id="{AE9A87AB-CF53-49E9-8D89-CF56D76726F6}"/>
                </a:ext>
              </a:extLst>
            </p:cNvPr>
            <p:cNvSpPr/>
            <p:nvPr/>
          </p:nvSpPr>
          <p:spPr>
            <a:xfrm rot="16200000">
              <a:off x="2108557" y="1347329"/>
              <a:ext cx="988540" cy="2560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88A1C"/>
                </a:solidFill>
              </a:endParaRPr>
            </a:p>
          </p:txBody>
        </p:sp>
      </p:grpSp>
      <p:sp>
        <p:nvSpPr>
          <p:cNvPr id="20" name="Rectangle 19">
            <a:extLst>
              <a:ext uri="{FF2B5EF4-FFF2-40B4-BE49-F238E27FC236}">
                <a16:creationId xmlns:a16="http://schemas.microsoft.com/office/drawing/2014/main" id="{214C3C0D-EAAD-4860-B65E-F4503B33BB92}"/>
              </a:ext>
            </a:extLst>
          </p:cNvPr>
          <p:cNvSpPr/>
          <p:nvPr/>
        </p:nvSpPr>
        <p:spPr>
          <a:xfrm>
            <a:off x="7157869" y="798081"/>
            <a:ext cx="4197707" cy="13237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08D22E1C-F3B2-4CD9-B51F-B70830B38B3D}"/>
              </a:ext>
            </a:extLst>
          </p:cNvPr>
          <p:cNvSpPr>
            <a:spLocks noGrp="1"/>
          </p:cNvSpPr>
          <p:nvPr>
            <p:ph type="dt" sz="half" idx="10"/>
          </p:nvPr>
        </p:nvSpPr>
        <p:spPr/>
        <p:txBody>
          <a:bodyPr/>
          <a:lstStyle/>
          <a:p>
            <a:fld id="{26A715D1-F62B-499C-B866-8E7A34BAB6C9}" type="datetime1">
              <a:rPr lang="en-US" smtClean="0"/>
              <a:t>1/6/2021</a:t>
            </a:fld>
            <a:endParaRPr lang="en-US" dirty="0"/>
          </a:p>
        </p:txBody>
      </p:sp>
      <p:sp>
        <p:nvSpPr>
          <p:cNvPr id="4" name="Slide Number Placeholder 3">
            <a:extLst>
              <a:ext uri="{FF2B5EF4-FFF2-40B4-BE49-F238E27FC236}">
                <a16:creationId xmlns:a16="http://schemas.microsoft.com/office/drawing/2014/main" id="{6AC83E45-D245-4EC3-A032-54C2F4096F71}"/>
              </a:ext>
            </a:extLst>
          </p:cNvPr>
          <p:cNvSpPr>
            <a:spLocks noGrp="1"/>
          </p:cNvSpPr>
          <p:nvPr>
            <p:ph type="sldNum" sz="quarter" idx="12"/>
          </p:nvPr>
        </p:nvSpPr>
        <p:spPr/>
        <p:txBody>
          <a:bodyPr/>
          <a:lstStyle/>
          <a:p>
            <a:fld id="{A6AF1B4E-90EC-4A51-B6E5-B702C054ECB0}" type="slidenum">
              <a:rPr lang="en-US" smtClean="0"/>
              <a:t>7</a:t>
            </a:fld>
            <a:endParaRPr lang="en-US" dirty="0"/>
          </a:p>
        </p:txBody>
      </p:sp>
      <p:pic>
        <p:nvPicPr>
          <p:cNvPr id="5" name="Picture 4">
            <a:extLst>
              <a:ext uri="{FF2B5EF4-FFF2-40B4-BE49-F238E27FC236}">
                <a16:creationId xmlns:a16="http://schemas.microsoft.com/office/drawing/2014/main" id="{FA51E291-9652-46E1-AF22-701C65F92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837" y="2051992"/>
            <a:ext cx="5011441" cy="4068196"/>
          </a:xfrm>
          <a:prstGeom prst="rect">
            <a:avLst/>
          </a:prstGeom>
        </p:spPr>
      </p:pic>
    </p:spTree>
    <p:extLst>
      <p:ext uri="{BB962C8B-B14F-4D97-AF65-F5344CB8AC3E}">
        <p14:creationId xmlns:p14="http://schemas.microsoft.com/office/powerpoint/2010/main" val="1387277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42857" decel="48000" autoRev="1" fill="hold" nodeType="withEffect">
                                  <p:stCondLst>
                                    <p:cond delay="0"/>
                                  </p:stCondLst>
                                  <p:childTnLst>
                                    <p:animMotion origin="layout" path="M 3.125E-6 4.44444E-6 L -0.86094 4.44444E-6 " pathEditMode="relative" rAng="0" ptsTypes="AA">
                                      <p:cBhvr>
                                        <p:cTn id="6" dur="1750" fill="hold"/>
                                        <p:tgtEl>
                                          <p:spTgt spid="12"/>
                                        </p:tgtEl>
                                        <p:attrNameLst>
                                          <p:attrName>ppt_x</p:attrName>
                                          <p:attrName>ppt_y</p:attrName>
                                        </p:attrNameLst>
                                      </p:cBhvr>
                                      <p:rCtr x="-43047" y="0"/>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8" decel="10000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decel="100000" fill="hold" grpId="0" nodeType="afterEffect">
                                  <p:stCondLst>
                                    <p:cond delay="10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0-#ppt_w/2"/>
                                          </p:val>
                                        </p:tav>
                                        <p:tav tm="100000">
                                          <p:val>
                                            <p:strVal val="#ppt_x"/>
                                          </p:val>
                                        </p:tav>
                                      </p:tavLst>
                                    </p:anim>
                                    <p:anim calcmode="lin" valueType="num">
                                      <p:cBhvr additive="base">
                                        <p:cTn id="17" dur="500" fill="hold"/>
                                        <p:tgtEl>
                                          <p:spTgt spid="15"/>
                                        </p:tgtEl>
                                        <p:attrNameLst>
                                          <p:attrName>ppt_y</p:attrName>
                                        </p:attrNameLst>
                                      </p:cBhvr>
                                      <p:tavLst>
                                        <p:tav tm="0">
                                          <p:val>
                                            <p:strVal val="#ppt_y"/>
                                          </p:val>
                                        </p:tav>
                                        <p:tav tm="100000">
                                          <p:val>
                                            <p:strVal val="#ppt_y"/>
                                          </p:val>
                                        </p:tav>
                                      </p:tavLst>
                                    </p:anim>
                                  </p:childTnLst>
                                </p:cTn>
                              </p:par>
                            </p:childTnLst>
                          </p:cTn>
                        </p:par>
                        <p:par>
                          <p:cTn id="18" fill="hold">
                            <p:stCondLst>
                              <p:cond delay="1100"/>
                            </p:stCondLst>
                            <p:childTnLst>
                              <p:par>
                                <p:cTn id="19" presetID="64" presetClass="path" presetSubtype="0" decel="100000" fill="hold" grpId="0" nodeType="afterEffect">
                                  <p:stCondLst>
                                    <p:cond delay="0"/>
                                  </p:stCondLst>
                                  <p:childTnLst>
                                    <p:animMotion origin="layout" path="M 2.91667E-6 3.7037E-7 L 2.91667E-6 -0.16157 " pathEditMode="relative" rAng="0" ptsTypes="AA">
                                      <p:cBhvr>
                                        <p:cTn id="20" dur="500" fill="hold"/>
                                        <p:tgtEl>
                                          <p:spTgt spid="8"/>
                                        </p:tgtEl>
                                        <p:attrNameLst>
                                          <p:attrName>ppt_x</p:attrName>
                                          <p:attrName>ppt_y</p:attrName>
                                        </p:attrNameLst>
                                      </p:cBhvr>
                                      <p:rCtr x="0" y="-8079"/>
                                    </p:animMotion>
                                  </p:childTnLst>
                                </p:cTn>
                              </p:par>
                            </p:childTnLst>
                          </p:cTn>
                        </p:par>
                      </p:childTnLst>
                    </p:cTn>
                  </p:par>
                  <p:par>
                    <p:cTn id="21" fill="hold">
                      <p:stCondLst>
                        <p:cond delay="indefinite"/>
                      </p:stCondLst>
                      <p:childTnLst>
                        <p:par>
                          <p:cTn id="22" fill="hold">
                            <p:stCondLst>
                              <p:cond delay="0"/>
                            </p:stCondLst>
                            <p:childTnLst>
                              <p:par>
                                <p:cTn id="23" presetID="2" presetClass="exit" presetSubtype="4" accel="100000" fill="hold" grpId="1" nodeType="clickEffect">
                                  <p:stCondLst>
                                    <p:cond delay="0"/>
                                  </p:stCondLst>
                                  <p:childTnLst>
                                    <p:anim calcmode="lin" valueType="num">
                                      <p:cBhvr additive="base">
                                        <p:cTn id="24" dur="500"/>
                                        <p:tgtEl>
                                          <p:spTgt spid="8"/>
                                        </p:tgtEl>
                                        <p:attrNameLst>
                                          <p:attrName>ppt_x</p:attrName>
                                        </p:attrNameLst>
                                      </p:cBhvr>
                                      <p:tavLst>
                                        <p:tav tm="0">
                                          <p:val>
                                            <p:strVal val="ppt_x"/>
                                          </p:val>
                                        </p:tav>
                                        <p:tav tm="100000">
                                          <p:val>
                                            <p:strVal val="ppt_x"/>
                                          </p:val>
                                        </p:tav>
                                      </p:tavLst>
                                    </p:anim>
                                    <p:anim calcmode="lin" valueType="num">
                                      <p:cBhvr additive="base">
                                        <p:cTn id="25" dur="500"/>
                                        <p:tgtEl>
                                          <p:spTgt spid="8"/>
                                        </p:tgtEl>
                                        <p:attrNameLst>
                                          <p:attrName>ppt_y</p:attrName>
                                        </p:attrNameLst>
                                      </p:cBhvr>
                                      <p:tavLst>
                                        <p:tav tm="0">
                                          <p:val>
                                            <p:strVal val="ppt_y"/>
                                          </p:val>
                                        </p:tav>
                                        <p:tav tm="100000">
                                          <p:val>
                                            <p:strVal val="1+ppt_h/2"/>
                                          </p:val>
                                        </p:tav>
                                      </p:tavLst>
                                    </p:anim>
                                    <p:set>
                                      <p:cBhvr>
                                        <p:cTn id="26" dur="1" fill="hold">
                                          <p:stCondLst>
                                            <p:cond delay="499"/>
                                          </p:stCondLst>
                                        </p:cTn>
                                        <p:tgtEl>
                                          <p:spTgt spid="8"/>
                                        </p:tgtEl>
                                        <p:attrNameLst>
                                          <p:attrName>style.visibility</p:attrName>
                                        </p:attrNameLst>
                                      </p:cBhvr>
                                      <p:to>
                                        <p:strVal val="hidden"/>
                                      </p:to>
                                    </p:set>
                                  </p:childTnLst>
                                </p:cTn>
                              </p:par>
                            </p:childTnLst>
                          </p:cTn>
                        </p:par>
                        <p:par>
                          <p:cTn id="27" fill="hold">
                            <p:stCondLst>
                              <p:cond delay="500"/>
                            </p:stCondLst>
                            <p:childTnLst>
                              <p:par>
                                <p:cTn id="28" presetID="2" presetClass="exit" presetSubtype="8" accel="100000" fill="hold" grpId="1" nodeType="afterEffect">
                                  <p:stCondLst>
                                    <p:cond delay="0"/>
                                  </p:stCondLst>
                                  <p:childTnLst>
                                    <p:anim calcmode="lin" valueType="num">
                                      <p:cBhvr additive="base">
                                        <p:cTn id="29" dur="500"/>
                                        <p:tgtEl>
                                          <p:spTgt spid="15"/>
                                        </p:tgtEl>
                                        <p:attrNameLst>
                                          <p:attrName>ppt_x</p:attrName>
                                        </p:attrNameLst>
                                      </p:cBhvr>
                                      <p:tavLst>
                                        <p:tav tm="0">
                                          <p:val>
                                            <p:strVal val="ppt_x"/>
                                          </p:val>
                                        </p:tav>
                                        <p:tav tm="100000">
                                          <p:val>
                                            <p:strVal val="0-ppt_w/2"/>
                                          </p:val>
                                        </p:tav>
                                      </p:tavLst>
                                    </p:anim>
                                    <p:anim calcmode="lin" valueType="num">
                                      <p:cBhvr additive="base">
                                        <p:cTn id="30" dur="500"/>
                                        <p:tgtEl>
                                          <p:spTgt spid="15"/>
                                        </p:tgtEl>
                                        <p:attrNameLst>
                                          <p:attrName>ppt_y</p:attrName>
                                        </p:attrNameLst>
                                      </p:cBhvr>
                                      <p:tavLst>
                                        <p:tav tm="0">
                                          <p:val>
                                            <p:strVal val="ppt_y"/>
                                          </p:val>
                                        </p:tav>
                                        <p:tav tm="100000">
                                          <p:val>
                                            <p:strVal val="ppt_y"/>
                                          </p:val>
                                        </p:tav>
                                      </p:tavLst>
                                    </p:anim>
                                    <p:set>
                                      <p:cBhvr>
                                        <p:cTn id="31" dur="1" fill="hold">
                                          <p:stCondLst>
                                            <p:cond delay="499"/>
                                          </p:stCondLst>
                                        </p:cTn>
                                        <p:tgtEl>
                                          <p:spTgt spid="15"/>
                                        </p:tgtEl>
                                        <p:attrNameLst>
                                          <p:attrName>style.visibility</p:attrName>
                                        </p:attrNameLst>
                                      </p:cBhvr>
                                      <p:to>
                                        <p:strVal val="hidden"/>
                                      </p:to>
                                    </p:set>
                                  </p:childTnLst>
                                </p:cTn>
                              </p:par>
                              <p:par>
                                <p:cTn id="32" presetID="2" presetClass="exit" presetSubtype="2" accel="100000" fill="hold" nodeType="withEffect">
                                  <p:stCondLst>
                                    <p:cond delay="0"/>
                                  </p:stCondLst>
                                  <p:childTnLst>
                                    <p:anim calcmode="lin" valueType="num">
                                      <p:cBhvr additive="base">
                                        <p:cTn id="33" dur="500"/>
                                        <p:tgtEl>
                                          <p:spTgt spid="17"/>
                                        </p:tgtEl>
                                        <p:attrNameLst>
                                          <p:attrName>ppt_x</p:attrName>
                                        </p:attrNameLst>
                                      </p:cBhvr>
                                      <p:tavLst>
                                        <p:tav tm="0">
                                          <p:val>
                                            <p:strVal val="ppt_x"/>
                                          </p:val>
                                        </p:tav>
                                        <p:tav tm="100000">
                                          <p:val>
                                            <p:strVal val="1+ppt_w/2"/>
                                          </p:val>
                                        </p:tav>
                                      </p:tavLst>
                                    </p:anim>
                                    <p:anim calcmode="lin" valueType="num">
                                      <p:cBhvr additive="base">
                                        <p:cTn id="34" dur="500"/>
                                        <p:tgtEl>
                                          <p:spTgt spid="17"/>
                                        </p:tgtEl>
                                        <p:attrNameLst>
                                          <p:attrName>ppt_y</p:attrName>
                                        </p:attrNameLst>
                                      </p:cBhvr>
                                      <p:tavLst>
                                        <p:tav tm="0">
                                          <p:val>
                                            <p:strVal val="ppt_y"/>
                                          </p:val>
                                        </p:tav>
                                        <p:tav tm="100000">
                                          <p:val>
                                            <p:strVal val="ppt_y"/>
                                          </p:val>
                                        </p:tav>
                                      </p:tavLst>
                                    </p:anim>
                                    <p:set>
                                      <p:cBhvr>
                                        <p:cTn id="35"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5" grpId="0"/>
      <p:bldP spid="15"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2DBBC2F-8EEE-4E11-9E0D-1C7D7E019D4A}"/>
              </a:ext>
            </a:extLst>
          </p:cNvPr>
          <p:cNvSpPr txBox="1"/>
          <p:nvPr/>
        </p:nvSpPr>
        <p:spPr>
          <a:xfrm>
            <a:off x="4990214" y="7158"/>
            <a:ext cx="6248400" cy="523220"/>
          </a:xfrm>
          <a:prstGeom prst="rect">
            <a:avLst/>
          </a:prstGeom>
          <a:noFill/>
        </p:spPr>
        <p:txBody>
          <a:bodyPr wrap="square" rtlCol="0">
            <a:spAutoFit/>
          </a:bodyPr>
          <a:lstStyle/>
          <a:p>
            <a:pPr algn="l"/>
            <a:r>
              <a:rPr lang="en-US" sz="2800" b="1" i="0" dirty="0">
                <a:solidFill>
                  <a:srgbClr val="FFFFFF"/>
                </a:solidFill>
                <a:effectLst/>
                <a:latin typeface="Google Sans"/>
              </a:rPr>
              <a:t>Microprocessor and Microcontroller Lab</a:t>
            </a:r>
          </a:p>
        </p:txBody>
      </p:sp>
      <p:grpSp>
        <p:nvGrpSpPr>
          <p:cNvPr id="12" name="Group 11">
            <a:extLst>
              <a:ext uri="{FF2B5EF4-FFF2-40B4-BE49-F238E27FC236}">
                <a16:creationId xmlns:a16="http://schemas.microsoft.com/office/drawing/2014/main" id="{D145F05B-3994-4BF1-B75D-633BF586B1CA}"/>
              </a:ext>
            </a:extLst>
          </p:cNvPr>
          <p:cNvGrpSpPr/>
          <p:nvPr/>
        </p:nvGrpSpPr>
        <p:grpSpPr>
          <a:xfrm>
            <a:off x="2485119" y="45974"/>
            <a:ext cx="9767777" cy="1442493"/>
            <a:chOff x="5862564" y="2030256"/>
            <a:chExt cx="4265567" cy="479379"/>
          </a:xfrm>
        </p:grpSpPr>
        <p:sp>
          <p:nvSpPr>
            <p:cNvPr id="13" name="Rectangle 12">
              <a:extLst>
                <a:ext uri="{FF2B5EF4-FFF2-40B4-BE49-F238E27FC236}">
                  <a16:creationId xmlns:a16="http://schemas.microsoft.com/office/drawing/2014/main" id="{DE155C15-7649-4845-B4D8-943D08F7A2B4}"/>
                </a:ext>
              </a:extLst>
            </p:cNvPr>
            <p:cNvSpPr/>
            <p:nvPr/>
          </p:nvSpPr>
          <p:spPr>
            <a:xfrm>
              <a:off x="5862564" y="2030256"/>
              <a:ext cx="4265567" cy="2608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6C633BE-4132-4B51-8308-2AF9BE7F3FE1}"/>
                </a:ext>
              </a:extLst>
            </p:cNvPr>
            <p:cNvSpPr/>
            <p:nvPr/>
          </p:nvSpPr>
          <p:spPr>
            <a:xfrm>
              <a:off x="9922631" y="2304136"/>
              <a:ext cx="205500" cy="205499"/>
            </a:xfrm>
            <a:prstGeom prst="rect">
              <a:avLst/>
            </a:prstGeom>
            <a:solidFill>
              <a:srgbClr val="1FF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9">
            <a:extLst>
              <a:ext uri="{FF2B5EF4-FFF2-40B4-BE49-F238E27FC236}">
                <a16:creationId xmlns:a16="http://schemas.microsoft.com/office/drawing/2014/main" id="{E5291CC5-B435-4D06-BBD3-CAA445CDFF53}"/>
              </a:ext>
            </a:extLst>
          </p:cNvPr>
          <p:cNvSpPr/>
          <p:nvPr/>
        </p:nvSpPr>
        <p:spPr>
          <a:xfrm>
            <a:off x="11087100" y="0"/>
            <a:ext cx="11049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E8B08F5-D252-4D7C-B5AD-08F1F3CA6A8D}"/>
              </a:ext>
            </a:extLst>
          </p:cNvPr>
          <p:cNvSpPr txBox="1"/>
          <p:nvPr/>
        </p:nvSpPr>
        <p:spPr>
          <a:xfrm>
            <a:off x="4051220" y="1723819"/>
            <a:ext cx="6635577" cy="646331"/>
          </a:xfrm>
          <a:prstGeom prst="rect">
            <a:avLst/>
          </a:prstGeom>
          <a:noFill/>
        </p:spPr>
        <p:txBody>
          <a:bodyPr wrap="square" rtlCol="0">
            <a:spAutoFit/>
          </a:bodyPr>
          <a:lstStyle/>
          <a:p>
            <a:r>
              <a:rPr lang="en-US" sz="3600" b="1" i="1" dirty="0">
                <a:solidFill>
                  <a:srgbClr val="1FF0D8"/>
                </a:solidFill>
                <a:latin typeface="Tw Cen MT" panose="020B0602020104020603" pitchFamily="34" charset="0"/>
              </a:rPr>
              <a:t>And </a:t>
            </a:r>
            <a:r>
              <a:rPr lang="en-US" sz="2800" b="1" dirty="0">
                <a:solidFill>
                  <a:schemeClr val="bg1"/>
                </a:solidFill>
              </a:rPr>
              <a:t>Project Budget </a:t>
            </a:r>
            <a:endParaRPr lang="en-US" sz="2800" b="1" i="1" dirty="0">
              <a:solidFill>
                <a:schemeClr val="bg1"/>
              </a:solidFill>
              <a:latin typeface="Tw Cen MT" panose="020B0602020104020603" pitchFamily="34" charset="0"/>
            </a:endParaRPr>
          </a:p>
        </p:txBody>
      </p:sp>
      <p:sp>
        <p:nvSpPr>
          <p:cNvPr id="9" name="Rectangle 8">
            <a:extLst>
              <a:ext uri="{FF2B5EF4-FFF2-40B4-BE49-F238E27FC236}">
                <a16:creationId xmlns:a16="http://schemas.microsoft.com/office/drawing/2014/main" id="{5E425209-A898-4992-9FE5-0884CA271242}"/>
              </a:ext>
            </a:extLst>
          </p:cNvPr>
          <p:cNvSpPr/>
          <p:nvPr/>
        </p:nvSpPr>
        <p:spPr>
          <a:xfrm>
            <a:off x="3502317" y="1713252"/>
            <a:ext cx="5187366" cy="49823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5BD627D-0EEC-4FB8-8BD7-EB43AE11AB6D}"/>
              </a:ext>
            </a:extLst>
          </p:cNvPr>
          <p:cNvSpPr txBox="1"/>
          <p:nvPr/>
        </p:nvSpPr>
        <p:spPr>
          <a:xfrm>
            <a:off x="4051220" y="1005366"/>
            <a:ext cx="7187394" cy="707886"/>
          </a:xfrm>
          <a:prstGeom prst="rect">
            <a:avLst/>
          </a:prstGeom>
          <a:noFill/>
        </p:spPr>
        <p:txBody>
          <a:bodyPr wrap="square" rtlCol="0">
            <a:spAutoFit/>
          </a:bodyPr>
          <a:lstStyle/>
          <a:p>
            <a:r>
              <a:rPr lang="en-US" sz="4000" b="1" i="1" dirty="0">
                <a:solidFill>
                  <a:schemeClr val="bg1"/>
                </a:solidFill>
                <a:latin typeface="Tw Cen MT" panose="020B0602020104020603" pitchFamily="34" charset="0"/>
              </a:rPr>
              <a:t>Future Work</a:t>
            </a:r>
          </a:p>
        </p:txBody>
      </p:sp>
      <p:sp>
        <p:nvSpPr>
          <p:cNvPr id="16" name="Rectangle 15">
            <a:extLst>
              <a:ext uri="{FF2B5EF4-FFF2-40B4-BE49-F238E27FC236}">
                <a16:creationId xmlns:a16="http://schemas.microsoft.com/office/drawing/2014/main" id="{29BBFAF2-C324-404B-BDB0-EB144F6F58EE}"/>
              </a:ext>
            </a:extLst>
          </p:cNvPr>
          <p:cNvSpPr/>
          <p:nvPr/>
        </p:nvSpPr>
        <p:spPr>
          <a:xfrm>
            <a:off x="1265451" y="768028"/>
            <a:ext cx="2762383" cy="1398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B61670F-FE9B-42F2-9B3C-6E8AF9330D52}"/>
              </a:ext>
            </a:extLst>
          </p:cNvPr>
          <p:cNvGrpSpPr/>
          <p:nvPr/>
        </p:nvGrpSpPr>
        <p:grpSpPr>
          <a:xfrm rot="2700000">
            <a:off x="3338131" y="1210882"/>
            <a:ext cx="424931" cy="424931"/>
            <a:chOff x="1742304" y="981075"/>
            <a:chExt cx="988540" cy="988540"/>
          </a:xfrm>
          <a:solidFill>
            <a:srgbClr val="F88A1C"/>
          </a:solidFill>
        </p:grpSpPr>
        <p:sp>
          <p:nvSpPr>
            <p:cNvPr id="18" name="Rectangle 17">
              <a:extLst>
                <a:ext uri="{FF2B5EF4-FFF2-40B4-BE49-F238E27FC236}">
                  <a16:creationId xmlns:a16="http://schemas.microsoft.com/office/drawing/2014/main" id="{0355634B-511A-4EB0-9058-2A6CD50EA901}"/>
                </a:ext>
              </a:extLst>
            </p:cNvPr>
            <p:cNvSpPr/>
            <p:nvPr/>
          </p:nvSpPr>
          <p:spPr>
            <a:xfrm>
              <a:off x="1742304" y="981076"/>
              <a:ext cx="988540" cy="2560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88A1C"/>
                </a:solidFill>
              </a:endParaRPr>
            </a:p>
          </p:txBody>
        </p:sp>
        <p:sp>
          <p:nvSpPr>
            <p:cNvPr id="19" name="Rectangle 18">
              <a:extLst>
                <a:ext uri="{FF2B5EF4-FFF2-40B4-BE49-F238E27FC236}">
                  <a16:creationId xmlns:a16="http://schemas.microsoft.com/office/drawing/2014/main" id="{AE9A87AB-CF53-49E9-8D89-CF56D76726F6}"/>
                </a:ext>
              </a:extLst>
            </p:cNvPr>
            <p:cNvSpPr/>
            <p:nvPr/>
          </p:nvSpPr>
          <p:spPr>
            <a:xfrm rot="16200000">
              <a:off x="2108557" y="1347329"/>
              <a:ext cx="988540" cy="2560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88A1C"/>
                </a:solidFill>
              </a:endParaRPr>
            </a:p>
          </p:txBody>
        </p:sp>
      </p:grpSp>
      <p:sp>
        <p:nvSpPr>
          <p:cNvPr id="20" name="Rectangle 19">
            <a:extLst>
              <a:ext uri="{FF2B5EF4-FFF2-40B4-BE49-F238E27FC236}">
                <a16:creationId xmlns:a16="http://schemas.microsoft.com/office/drawing/2014/main" id="{214C3C0D-EAAD-4860-B65E-F4503B33BB92}"/>
              </a:ext>
            </a:extLst>
          </p:cNvPr>
          <p:cNvSpPr/>
          <p:nvPr/>
        </p:nvSpPr>
        <p:spPr>
          <a:xfrm>
            <a:off x="7157869" y="798081"/>
            <a:ext cx="4197707" cy="13237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A2CA8E3-CD76-4D44-8A3D-8650EAD34183}"/>
              </a:ext>
            </a:extLst>
          </p:cNvPr>
          <p:cNvSpPr txBox="1"/>
          <p:nvPr/>
        </p:nvSpPr>
        <p:spPr>
          <a:xfrm>
            <a:off x="2209800" y="2734018"/>
            <a:ext cx="7030922" cy="2308324"/>
          </a:xfrm>
          <a:prstGeom prst="rect">
            <a:avLst/>
          </a:prstGeom>
          <a:noFill/>
          <a:ln>
            <a:noFill/>
          </a:ln>
        </p:spPr>
        <p:txBody>
          <a:bodyPr wrap="square" rtlCol="0">
            <a:spAutoFit/>
          </a:bodyPr>
          <a:lstStyle/>
          <a:p>
            <a:r>
              <a:rPr lang="en-US" sz="2400" dirty="0">
                <a:solidFill>
                  <a:schemeClr val="bg1"/>
                </a:solidFill>
              </a:rPr>
              <a:t>The project can be further expanded to a smart home automation system by including some sensors like light sensors, temperature sensors, safety sensors etc. and automatically adjust different parameters like room lighting, air conditioning (room temperature), door locks etc. and transmit the information to our phone .</a:t>
            </a:r>
            <a:endParaRPr lang="en-US" sz="2400" b="1" dirty="0">
              <a:solidFill>
                <a:schemeClr val="bg1"/>
              </a:solidFill>
            </a:endParaRPr>
          </a:p>
        </p:txBody>
      </p:sp>
      <p:sp>
        <p:nvSpPr>
          <p:cNvPr id="3" name="Date Placeholder 2">
            <a:extLst>
              <a:ext uri="{FF2B5EF4-FFF2-40B4-BE49-F238E27FC236}">
                <a16:creationId xmlns:a16="http://schemas.microsoft.com/office/drawing/2014/main" id="{08D22E1C-F3B2-4CD9-B51F-B70830B38B3D}"/>
              </a:ext>
            </a:extLst>
          </p:cNvPr>
          <p:cNvSpPr>
            <a:spLocks noGrp="1"/>
          </p:cNvSpPr>
          <p:nvPr>
            <p:ph type="dt" sz="half" idx="10"/>
          </p:nvPr>
        </p:nvSpPr>
        <p:spPr/>
        <p:txBody>
          <a:bodyPr/>
          <a:lstStyle/>
          <a:p>
            <a:fld id="{26A715D1-F62B-499C-B866-8E7A34BAB6C9}" type="datetime1">
              <a:rPr lang="en-US" smtClean="0"/>
              <a:t>1/6/2021</a:t>
            </a:fld>
            <a:endParaRPr lang="en-US" dirty="0"/>
          </a:p>
        </p:txBody>
      </p:sp>
      <p:sp>
        <p:nvSpPr>
          <p:cNvPr id="4" name="Slide Number Placeholder 3">
            <a:extLst>
              <a:ext uri="{FF2B5EF4-FFF2-40B4-BE49-F238E27FC236}">
                <a16:creationId xmlns:a16="http://schemas.microsoft.com/office/drawing/2014/main" id="{6AC83E45-D245-4EC3-A032-54C2F4096F71}"/>
              </a:ext>
            </a:extLst>
          </p:cNvPr>
          <p:cNvSpPr>
            <a:spLocks noGrp="1"/>
          </p:cNvSpPr>
          <p:nvPr>
            <p:ph type="sldNum" sz="quarter" idx="12"/>
          </p:nvPr>
        </p:nvSpPr>
        <p:spPr/>
        <p:txBody>
          <a:bodyPr/>
          <a:lstStyle/>
          <a:p>
            <a:fld id="{A6AF1B4E-90EC-4A51-B6E5-B702C054ECB0}" type="slidenum">
              <a:rPr lang="en-US" smtClean="0"/>
              <a:t>8</a:t>
            </a:fld>
            <a:endParaRPr lang="en-US" dirty="0"/>
          </a:p>
        </p:txBody>
      </p:sp>
    </p:spTree>
    <p:extLst>
      <p:ext uri="{BB962C8B-B14F-4D97-AF65-F5344CB8AC3E}">
        <p14:creationId xmlns:p14="http://schemas.microsoft.com/office/powerpoint/2010/main" val="39858436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42857" decel="48000" autoRev="1" fill="hold" nodeType="withEffect">
                                  <p:stCondLst>
                                    <p:cond delay="0"/>
                                  </p:stCondLst>
                                  <p:childTnLst>
                                    <p:animMotion origin="layout" path="M 3.125E-6 4.44444E-6 L -0.86094 4.44444E-6 " pathEditMode="relative" rAng="0" ptsTypes="AA">
                                      <p:cBhvr>
                                        <p:cTn id="6" dur="1750" fill="hold"/>
                                        <p:tgtEl>
                                          <p:spTgt spid="12"/>
                                        </p:tgtEl>
                                        <p:attrNameLst>
                                          <p:attrName>ppt_x</p:attrName>
                                          <p:attrName>ppt_y</p:attrName>
                                        </p:attrNameLst>
                                      </p:cBhvr>
                                      <p:rCtr x="-43047" y="0"/>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8" decel="10000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decel="100000" fill="hold" grpId="0" nodeType="afterEffect">
                                  <p:stCondLst>
                                    <p:cond delay="10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0-#ppt_w/2"/>
                                          </p:val>
                                        </p:tav>
                                        <p:tav tm="100000">
                                          <p:val>
                                            <p:strVal val="#ppt_x"/>
                                          </p:val>
                                        </p:tav>
                                      </p:tavLst>
                                    </p:anim>
                                    <p:anim calcmode="lin" valueType="num">
                                      <p:cBhvr additive="base">
                                        <p:cTn id="17" dur="500" fill="hold"/>
                                        <p:tgtEl>
                                          <p:spTgt spid="15"/>
                                        </p:tgtEl>
                                        <p:attrNameLst>
                                          <p:attrName>ppt_y</p:attrName>
                                        </p:attrNameLst>
                                      </p:cBhvr>
                                      <p:tavLst>
                                        <p:tav tm="0">
                                          <p:val>
                                            <p:strVal val="#ppt_y"/>
                                          </p:val>
                                        </p:tav>
                                        <p:tav tm="100000">
                                          <p:val>
                                            <p:strVal val="#ppt_y"/>
                                          </p:val>
                                        </p:tav>
                                      </p:tavLst>
                                    </p:anim>
                                  </p:childTnLst>
                                </p:cTn>
                              </p:par>
                            </p:childTnLst>
                          </p:cTn>
                        </p:par>
                        <p:par>
                          <p:cTn id="18" fill="hold">
                            <p:stCondLst>
                              <p:cond delay="1100"/>
                            </p:stCondLst>
                            <p:childTnLst>
                              <p:par>
                                <p:cTn id="19" presetID="64" presetClass="path" presetSubtype="0" decel="100000" fill="hold" grpId="0" nodeType="afterEffect">
                                  <p:stCondLst>
                                    <p:cond delay="0"/>
                                  </p:stCondLst>
                                  <p:childTnLst>
                                    <p:animMotion origin="layout" path="M 2.91667E-6 3.7037E-7 L 2.91667E-6 -0.16157 " pathEditMode="relative" rAng="0" ptsTypes="AA">
                                      <p:cBhvr>
                                        <p:cTn id="20" dur="500" fill="hold"/>
                                        <p:tgtEl>
                                          <p:spTgt spid="8"/>
                                        </p:tgtEl>
                                        <p:attrNameLst>
                                          <p:attrName>ppt_x</p:attrName>
                                          <p:attrName>ppt_y</p:attrName>
                                        </p:attrNameLst>
                                      </p:cBhvr>
                                      <p:rCtr x="0" y="-8079"/>
                                    </p:animMotion>
                                  </p:childTnLst>
                                </p:cTn>
                              </p:par>
                            </p:childTnLst>
                          </p:cTn>
                        </p:par>
                      </p:childTnLst>
                    </p:cTn>
                  </p:par>
                  <p:par>
                    <p:cTn id="21" fill="hold">
                      <p:stCondLst>
                        <p:cond delay="indefinite"/>
                      </p:stCondLst>
                      <p:childTnLst>
                        <p:par>
                          <p:cTn id="22" fill="hold">
                            <p:stCondLst>
                              <p:cond delay="0"/>
                            </p:stCondLst>
                            <p:childTnLst>
                              <p:par>
                                <p:cTn id="23" presetID="2" presetClass="exit" presetSubtype="4" accel="100000" fill="hold" grpId="1" nodeType="clickEffect">
                                  <p:stCondLst>
                                    <p:cond delay="0"/>
                                  </p:stCondLst>
                                  <p:childTnLst>
                                    <p:anim calcmode="lin" valueType="num">
                                      <p:cBhvr additive="base">
                                        <p:cTn id="24" dur="500"/>
                                        <p:tgtEl>
                                          <p:spTgt spid="8"/>
                                        </p:tgtEl>
                                        <p:attrNameLst>
                                          <p:attrName>ppt_x</p:attrName>
                                        </p:attrNameLst>
                                      </p:cBhvr>
                                      <p:tavLst>
                                        <p:tav tm="0">
                                          <p:val>
                                            <p:strVal val="ppt_x"/>
                                          </p:val>
                                        </p:tav>
                                        <p:tav tm="100000">
                                          <p:val>
                                            <p:strVal val="ppt_x"/>
                                          </p:val>
                                        </p:tav>
                                      </p:tavLst>
                                    </p:anim>
                                    <p:anim calcmode="lin" valueType="num">
                                      <p:cBhvr additive="base">
                                        <p:cTn id="25" dur="500"/>
                                        <p:tgtEl>
                                          <p:spTgt spid="8"/>
                                        </p:tgtEl>
                                        <p:attrNameLst>
                                          <p:attrName>ppt_y</p:attrName>
                                        </p:attrNameLst>
                                      </p:cBhvr>
                                      <p:tavLst>
                                        <p:tav tm="0">
                                          <p:val>
                                            <p:strVal val="ppt_y"/>
                                          </p:val>
                                        </p:tav>
                                        <p:tav tm="100000">
                                          <p:val>
                                            <p:strVal val="1+ppt_h/2"/>
                                          </p:val>
                                        </p:tav>
                                      </p:tavLst>
                                    </p:anim>
                                    <p:set>
                                      <p:cBhvr>
                                        <p:cTn id="26" dur="1" fill="hold">
                                          <p:stCondLst>
                                            <p:cond delay="499"/>
                                          </p:stCondLst>
                                        </p:cTn>
                                        <p:tgtEl>
                                          <p:spTgt spid="8"/>
                                        </p:tgtEl>
                                        <p:attrNameLst>
                                          <p:attrName>style.visibility</p:attrName>
                                        </p:attrNameLst>
                                      </p:cBhvr>
                                      <p:to>
                                        <p:strVal val="hidden"/>
                                      </p:to>
                                    </p:set>
                                  </p:childTnLst>
                                </p:cTn>
                              </p:par>
                            </p:childTnLst>
                          </p:cTn>
                        </p:par>
                        <p:par>
                          <p:cTn id="27" fill="hold">
                            <p:stCondLst>
                              <p:cond delay="500"/>
                            </p:stCondLst>
                            <p:childTnLst>
                              <p:par>
                                <p:cTn id="28" presetID="2" presetClass="exit" presetSubtype="8" accel="100000" fill="hold" grpId="1" nodeType="afterEffect">
                                  <p:stCondLst>
                                    <p:cond delay="0"/>
                                  </p:stCondLst>
                                  <p:childTnLst>
                                    <p:anim calcmode="lin" valueType="num">
                                      <p:cBhvr additive="base">
                                        <p:cTn id="29" dur="500"/>
                                        <p:tgtEl>
                                          <p:spTgt spid="15"/>
                                        </p:tgtEl>
                                        <p:attrNameLst>
                                          <p:attrName>ppt_x</p:attrName>
                                        </p:attrNameLst>
                                      </p:cBhvr>
                                      <p:tavLst>
                                        <p:tav tm="0">
                                          <p:val>
                                            <p:strVal val="ppt_x"/>
                                          </p:val>
                                        </p:tav>
                                        <p:tav tm="100000">
                                          <p:val>
                                            <p:strVal val="0-ppt_w/2"/>
                                          </p:val>
                                        </p:tav>
                                      </p:tavLst>
                                    </p:anim>
                                    <p:anim calcmode="lin" valueType="num">
                                      <p:cBhvr additive="base">
                                        <p:cTn id="30" dur="500"/>
                                        <p:tgtEl>
                                          <p:spTgt spid="15"/>
                                        </p:tgtEl>
                                        <p:attrNameLst>
                                          <p:attrName>ppt_y</p:attrName>
                                        </p:attrNameLst>
                                      </p:cBhvr>
                                      <p:tavLst>
                                        <p:tav tm="0">
                                          <p:val>
                                            <p:strVal val="ppt_y"/>
                                          </p:val>
                                        </p:tav>
                                        <p:tav tm="100000">
                                          <p:val>
                                            <p:strVal val="ppt_y"/>
                                          </p:val>
                                        </p:tav>
                                      </p:tavLst>
                                    </p:anim>
                                    <p:set>
                                      <p:cBhvr>
                                        <p:cTn id="31" dur="1" fill="hold">
                                          <p:stCondLst>
                                            <p:cond delay="499"/>
                                          </p:stCondLst>
                                        </p:cTn>
                                        <p:tgtEl>
                                          <p:spTgt spid="15"/>
                                        </p:tgtEl>
                                        <p:attrNameLst>
                                          <p:attrName>style.visibility</p:attrName>
                                        </p:attrNameLst>
                                      </p:cBhvr>
                                      <p:to>
                                        <p:strVal val="hidden"/>
                                      </p:to>
                                    </p:set>
                                  </p:childTnLst>
                                </p:cTn>
                              </p:par>
                              <p:par>
                                <p:cTn id="32" presetID="2" presetClass="exit" presetSubtype="2" accel="100000" fill="hold" nodeType="withEffect">
                                  <p:stCondLst>
                                    <p:cond delay="0"/>
                                  </p:stCondLst>
                                  <p:childTnLst>
                                    <p:anim calcmode="lin" valueType="num">
                                      <p:cBhvr additive="base">
                                        <p:cTn id="33" dur="500"/>
                                        <p:tgtEl>
                                          <p:spTgt spid="17"/>
                                        </p:tgtEl>
                                        <p:attrNameLst>
                                          <p:attrName>ppt_x</p:attrName>
                                        </p:attrNameLst>
                                      </p:cBhvr>
                                      <p:tavLst>
                                        <p:tav tm="0">
                                          <p:val>
                                            <p:strVal val="ppt_x"/>
                                          </p:val>
                                        </p:tav>
                                        <p:tav tm="100000">
                                          <p:val>
                                            <p:strVal val="1+ppt_w/2"/>
                                          </p:val>
                                        </p:tav>
                                      </p:tavLst>
                                    </p:anim>
                                    <p:anim calcmode="lin" valueType="num">
                                      <p:cBhvr additive="base">
                                        <p:cTn id="34" dur="500"/>
                                        <p:tgtEl>
                                          <p:spTgt spid="17"/>
                                        </p:tgtEl>
                                        <p:attrNameLst>
                                          <p:attrName>ppt_y</p:attrName>
                                        </p:attrNameLst>
                                      </p:cBhvr>
                                      <p:tavLst>
                                        <p:tav tm="0">
                                          <p:val>
                                            <p:strVal val="ppt_y"/>
                                          </p:val>
                                        </p:tav>
                                        <p:tav tm="100000">
                                          <p:val>
                                            <p:strVal val="ppt_y"/>
                                          </p:val>
                                        </p:tav>
                                      </p:tavLst>
                                    </p:anim>
                                    <p:set>
                                      <p:cBhvr>
                                        <p:cTn id="35" dur="1" fill="hold">
                                          <p:stCondLst>
                                            <p:cond delay="499"/>
                                          </p:stCondLst>
                                        </p:cTn>
                                        <p:tgtEl>
                                          <p:spTgt spid="17"/>
                                        </p:tgtEl>
                                        <p:attrNameLst>
                                          <p:attrName>style.visibility</p:attrName>
                                        </p:attrNameLst>
                                      </p:cBhvr>
                                      <p:to>
                                        <p:strVal val="hidden"/>
                                      </p:to>
                                    </p:set>
                                  </p:childTnLst>
                                </p:cTn>
                              </p:par>
                            </p:childTnLst>
                          </p:cTn>
                        </p:par>
                        <p:par>
                          <p:cTn id="36" fill="hold">
                            <p:stCondLst>
                              <p:cond delay="1000"/>
                            </p:stCondLst>
                            <p:childTnLst>
                              <p:par>
                                <p:cTn id="37" presetID="2" presetClass="entr" presetSubtype="8" accel="16000" decel="28000"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0-#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5" grpId="0"/>
      <p:bldP spid="15" grpId="1"/>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2DBBC2F-8EEE-4E11-9E0D-1C7D7E019D4A}"/>
              </a:ext>
            </a:extLst>
          </p:cNvPr>
          <p:cNvSpPr txBox="1"/>
          <p:nvPr/>
        </p:nvSpPr>
        <p:spPr>
          <a:xfrm>
            <a:off x="4990214" y="7158"/>
            <a:ext cx="6248400" cy="523220"/>
          </a:xfrm>
          <a:prstGeom prst="rect">
            <a:avLst/>
          </a:prstGeom>
          <a:noFill/>
        </p:spPr>
        <p:txBody>
          <a:bodyPr wrap="square" rtlCol="0">
            <a:spAutoFit/>
          </a:bodyPr>
          <a:lstStyle/>
          <a:p>
            <a:pPr algn="l"/>
            <a:r>
              <a:rPr lang="en-US" sz="2800" b="1" i="0" dirty="0">
                <a:solidFill>
                  <a:srgbClr val="FFFFFF"/>
                </a:solidFill>
                <a:effectLst/>
                <a:latin typeface="Google Sans"/>
              </a:rPr>
              <a:t>Microprocessor and Microcontroller Lab</a:t>
            </a:r>
          </a:p>
        </p:txBody>
      </p:sp>
      <p:grpSp>
        <p:nvGrpSpPr>
          <p:cNvPr id="12" name="Group 11">
            <a:extLst>
              <a:ext uri="{FF2B5EF4-FFF2-40B4-BE49-F238E27FC236}">
                <a16:creationId xmlns:a16="http://schemas.microsoft.com/office/drawing/2014/main" id="{D145F05B-3994-4BF1-B75D-633BF586B1CA}"/>
              </a:ext>
            </a:extLst>
          </p:cNvPr>
          <p:cNvGrpSpPr/>
          <p:nvPr/>
        </p:nvGrpSpPr>
        <p:grpSpPr>
          <a:xfrm>
            <a:off x="2485119" y="45974"/>
            <a:ext cx="9767777" cy="1442493"/>
            <a:chOff x="5862564" y="2030256"/>
            <a:chExt cx="4265567" cy="479379"/>
          </a:xfrm>
        </p:grpSpPr>
        <p:sp>
          <p:nvSpPr>
            <p:cNvPr id="13" name="Rectangle 12">
              <a:extLst>
                <a:ext uri="{FF2B5EF4-FFF2-40B4-BE49-F238E27FC236}">
                  <a16:creationId xmlns:a16="http://schemas.microsoft.com/office/drawing/2014/main" id="{DE155C15-7649-4845-B4D8-943D08F7A2B4}"/>
                </a:ext>
              </a:extLst>
            </p:cNvPr>
            <p:cNvSpPr/>
            <p:nvPr/>
          </p:nvSpPr>
          <p:spPr>
            <a:xfrm>
              <a:off x="5862564" y="2030256"/>
              <a:ext cx="4265567" cy="2608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6C633BE-4132-4B51-8308-2AF9BE7F3FE1}"/>
                </a:ext>
              </a:extLst>
            </p:cNvPr>
            <p:cNvSpPr/>
            <p:nvPr/>
          </p:nvSpPr>
          <p:spPr>
            <a:xfrm>
              <a:off x="9922631" y="2304136"/>
              <a:ext cx="205500" cy="205499"/>
            </a:xfrm>
            <a:prstGeom prst="rect">
              <a:avLst/>
            </a:prstGeom>
            <a:solidFill>
              <a:srgbClr val="1FF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9">
            <a:extLst>
              <a:ext uri="{FF2B5EF4-FFF2-40B4-BE49-F238E27FC236}">
                <a16:creationId xmlns:a16="http://schemas.microsoft.com/office/drawing/2014/main" id="{E5291CC5-B435-4D06-BBD3-CAA445CDFF53}"/>
              </a:ext>
            </a:extLst>
          </p:cNvPr>
          <p:cNvSpPr/>
          <p:nvPr/>
        </p:nvSpPr>
        <p:spPr>
          <a:xfrm>
            <a:off x="11087100" y="0"/>
            <a:ext cx="11049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E8B08F5-D252-4D7C-B5AD-08F1F3CA6A8D}"/>
              </a:ext>
            </a:extLst>
          </p:cNvPr>
          <p:cNvSpPr txBox="1"/>
          <p:nvPr/>
        </p:nvSpPr>
        <p:spPr>
          <a:xfrm>
            <a:off x="4051220" y="1723819"/>
            <a:ext cx="6635577" cy="646331"/>
          </a:xfrm>
          <a:prstGeom prst="rect">
            <a:avLst/>
          </a:prstGeom>
          <a:noFill/>
        </p:spPr>
        <p:txBody>
          <a:bodyPr wrap="square" rtlCol="0">
            <a:spAutoFit/>
          </a:bodyPr>
          <a:lstStyle/>
          <a:p>
            <a:r>
              <a:rPr lang="en-US" sz="3600" b="1" i="1" dirty="0">
                <a:solidFill>
                  <a:srgbClr val="1FF0D8"/>
                </a:solidFill>
                <a:latin typeface="Tw Cen MT" panose="020B0602020104020603" pitchFamily="34" charset="0"/>
              </a:rPr>
              <a:t>And </a:t>
            </a:r>
            <a:r>
              <a:rPr lang="en-US" sz="2800" b="1" dirty="0">
                <a:solidFill>
                  <a:schemeClr val="bg1"/>
                </a:solidFill>
              </a:rPr>
              <a:t>Project Budget </a:t>
            </a:r>
            <a:endParaRPr lang="en-US" sz="2800" b="1" i="1" dirty="0">
              <a:solidFill>
                <a:schemeClr val="bg1"/>
              </a:solidFill>
              <a:latin typeface="Tw Cen MT" panose="020B0602020104020603" pitchFamily="34" charset="0"/>
            </a:endParaRPr>
          </a:p>
        </p:txBody>
      </p:sp>
      <p:sp>
        <p:nvSpPr>
          <p:cNvPr id="9" name="Rectangle 8">
            <a:extLst>
              <a:ext uri="{FF2B5EF4-FFF2-40B4-BE49-F238E27FC236}">
                <a16:creationId xmlns:a16="http://schemas.microsoft.com/office/drawing/2014/main" id="{5E425209-A898-4992-9FE5-0884CA271242}"/>
              </a:ext>
            </a:extLst>
          </p:cNvPr>
          <p:cNvSpPr/>
          <p:nvPr/>
        </p:nvSpPr>
        <p:spPr>
          <a:xfrm>
            <a:off x="3502317" y="1713252"/>
            <a:ext cx="5187366" cy="49823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5BD627D-0EEC-4FB8-8BD7-EB43AE11AB6D}"/>
              </a:ext>
            </a:extLst>
          </p:cNvPr>
          <p:cNvSpPr txBox="1"/>
          <p:nvPr/>
        </p:nvSpPr>
        <p:spPr>
          <a:xfrm>
            <a:off x="4051220" y="1005366"/>
            <a:ext cx="7187394" cy="707886"/>
          </a:xfrm>
          <a:prstGeom prst="rect">
            <a:avLst/>
          </a:prstGeom>
          <a:noFill/>
        </p:spPr>
        <p:txBody>
          <a:bodyPr wrap="square" rtlCol="0">
            <a:spAutoFit/>
          </a:bodyPr>
          <a:lstStyle/>
          <a:p>
            <a:r>
              <a:rPr lang="en-US" sz="4000" b="1" dirty="0">
                <a:solidFill>
                  <a:schemeClr val="bg1"/>
                </a:solidFill>
              </a:rPr>
              <a:t>Conclusion</a:t>
            </a:r>
            <a:endParaRPr lang="en-US" sz="4000" b="1" i="1" dirty="0">
              <a:solidFill>
                <a:schemeClr val="bg1"/>
              </a:solidFill>
              <a:latin typeface="Tw Cen MT" panose="020B0602020104020603" pitchFamily="34" charset="0"/>
            </a:endParaRPr>
          </a:p>
        </p:txBody>
      </p:sp>
      <p:sp>
        <p:nvSpPr>
          <p:cNvPr id="16" name="Rectangle 15">
            <a:extLst>
              <a:ext uri="{FF2B5EF4-FFF2-40B4-BE49-F238E27FC236}">
                <a16:creationId xmlns:a16="http://schemas.microsoft.com/office/drawing/2014/main" id="{29BBFAF2-C324-404B-BDB0-EB144F6F58EE}"/>
              </a:ext>
            </a:extLst>
          </p:cNvPr>
          <p:cNvSpPr/>
          <p:nvPr/>
        </p:nvSpPr>
        <p:spPr>
          <a:xfrm>
            <a:off x="1265451" y="768028"/>
            <a:ext cx="2762383" cy="13980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B61670F-FE9B-42F2-9B3C-6E8AF9330D52}"/>
              </a:ext>
            </a:extLst>
          </p:cNvPr>
          <p:cNvGrpSpPr/>
          <p:nvPr/>
        </p:nvGrpSpPr>
        <p:grpSpPr>
          <a:xfrm rot="2700000">
            <a:off x="3338131" y="1210882"/>
            <a:ext cx="424931" cy="424931"/>
            <a:chOff x="1742304" y="981075"/>
            <a:chExt cx="988540" cy="988540"/>
          </a:xfrm>
          <a:solidFill>
            <a:srgbClr val="F88A1C"/>
          </a:solidFill>
        </p:grpSpPr>
        <p:sp>
          <p:nvSpPr>
            <p:cNvPr id="18" name="Rectangle 17">
              <a:extLst>
                <a:ext uri="{FF2B5EF4-FFF2-40B4-BE49-F238E27FC236}">
                  <a16:creationId xmlns:a16="http://schemas.microsoft.com/office/drawing/2014/main" id="{0355634B-511A-4EB0-9058-2A6CD50EA901}"/>
                </a:ext>
              </a:extLst>
            </p:cNvPr>
            <p:cNvSpPr/>
            <p:nvPr/>
          </p:nvSpPr>
          <p:spPr>
            <a:xfrm>
              <a:off x="1742304" y="981076"/>
              <a:ext cx="988540" cy="2560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88A1C"/>
                </a:solidFill>
              </a:endParaRPr>
            </a:p>
          </p:txBody>
        </p:sp>
        <p:sp>
          <p:nvSpPr>
            <p:cNvPr id="19" name="Rectangle 18">
              <a:extLst>
                <a:ext uri="{FF2B5EF4-FFF2-40B4-BE49-F238E27FC236}">
                  <a16:creationId xmlns:a16="http://schemas.microsoft.com/office/drawing/2014/main" id="{AE9A87AB-CF53-49E9-8D89-CF56D76726F6}"/>
                </a:ext>
              </a:extLst>
            </p:cNvPr>
            <p:cNvSpPr/>
            <p:nvPr/>
          </p:nvSpPr>
          <p:spPr>
            <a:xfrm rot="16200000">
              <a:off x="2108557" y="1347329"/>
              <a:ext cx="988540" cy="2560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88A1C"/>
                </a:solidFill>
              </a:endParaRPr>
            </a:p>
          </p:txBody>
        </p:sp>
      </p:grpSp>
      <p:sp>
        <p:nvSpPr>
          <p:cNvPr id="20" name="Rectangle 19">
            <a:extLst>
              <a:ext uri="{FF2B5EF4-FFF2-40B4-BE49-F238E27FC236}">
                <a16:creationId xmlns:a16="http://schemas.microsoft.com/office/drawing/2014/main" id="{214C3C0D-EAAD-4860-B65E-F4503B33BB92}"/>
              </a:ext>
            </a:extLst>
          </p:cNvPr>
          <p:cNvSpPr/>
          <p:nvPr/>
        </p:nvSpPr>
        <p:spPr>
          <a:xfrm>
            <a:off x="7157869" y="798081"/>
            <a:ext cx="4197707" cy="13237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6424F49-A455-4F3E-9135-050264B24151}"/>
              </a:ext>
            </a:extLst>
          </p:cNvPr>
          <p:cNvSpPr txBox="1"/>
          <p:nvPr/>
        </p:nvSpPr>
        <p:spPr>
          <a:xfrm>
            <a:off x="1931084" y="2579645"/>
            <a:ext cx="7030922" cy="1200329"/>
          </a:xfrm>
          <a:prstGeom prst="rect">
            <a:avLst/>
          </a:prstGeom>
          <a:noFill/>
          <a:ln>
            <a:noFill/>
          </a:ln>
        </p:spPr>
        <p:txBody>
          <a:bodyPr wrap="square" rtlCol="0">
            <a:spAutoFit/>
          </a:bodyPr>
          <a:lstStyle/>
          <a:p>
            <a:r>
              <a:rPr lang="en-US" sz="2400" b="1" dirty="0">
                <a:solidFill>
                  <a:srgbClr val="F88A1C"/>
                </a:solidFill>
              </a:rPr>
              <a:t>Project Budget </a:t>
            </a:r>
            <a:r>
              <a:rPr lang="en-US" sz="2400" b="1" dirty="0">
                <a:solidFill>
                  <a:schemeClr val="bg1"/>
                </a:solidFill>
              </a:rPr>
              <a:t>:</a:t>
            </a:r>
            <a:r>
              <a:rPr lang="en-US" sz="2400" dirty="0">
                <a:solidFill>
                  <a:schemeClr val="bg1"/>
                </a:solidFill>
              </a:rPr>
              <a:t>  Depends on how many instruments are used . basically its depends online and offline base project.</a:t>
            </a:r>
          </a:p>
        </p:txBody>
      </p:sp>
      <p:sp>
        <p:nvSpPr>
          <p:cNvPr id="22" name="TextBox 21">
            <a:extLst>
              <a:ext uri="{FF2B5EF4-FFF2-40B4-BE49-F238E27FC236}">
                <a16:creationId xmlns:a16="http://schemas.microsoft.com/office/drawing/2014/main" id="{0A2CA8E3-CD76-4D44-8A3D-8650EAD34183}"/>
              </a:ext>
            </a:extLst>
          </p:cNvPr>
          <p:cNvSpPr txBox="1"/>
          <p:nvPr/>
        </p:nvSpPr>
        <p:spPr>
          <a:xfrm>
            <a:off x="1931084" y="4142417"/>
            <a:ext cx="7030922" cy="1200329"/>
          </a:xfrm>
          <a:prstGeom prst="rect">
            <a:avLst/>
          </a:prstGeom>
          <a:noFill/>
          <a:ln>
            <a:noFill/>
          </a:ln>
        </p:spPr>
        <p:txBody>
          <a:bodyPr wrap="square" rtlCol="0">
            <a:spAutoFit/>
          </a:bodyPr>
          <a:lstStyle/>
          <a:p>
            <a:r>
              <a:rPr lang="en-US" sz="2400" b="1" dirty="0">
                <a:solidFill>
                  <a:srgbClr val="F88A1C"/>
                </a:solidFill>
              </a:rPr>
              <a:t>Conclusion: </a:t>
            </a:r>
            <a:r>
              <a:rPr lang="en-US" sz="2400" dirty="0">
                <a:solidFill>
                  <a:schemeClr val="bg1"/>
                </a:solidFill>
              </a:rPr>
              <a:t>finally we got properly output using smartphone by the Bluetooth connection, we able to Control device without any problem.</a:t>
            </a:r>
            <a:endParaRPr lang="en-US" sz="2400" b="1" dirty="0">
              <a:solidFill>
                <a:schemeClr val="bg1"/>
              </a:solidFill>
            </a:endParaRPr>
          </a:p>
        </p:txBody>
      </p:sp>
      <p:sp>
        <p:nvSpPr>
          <p:cNvPr id="3" name="Date Placeholder 2">
            <a:extLst>
              <a:ext uri="{FF2B5EF4-FFF2-40B4-BE49-F238E27FC236}">
                <a16:creationId xmlns:a16="http://schemas.microsoft.com/office/drawing/2014/main" id="{08D22E1C-F3B2-4CD9-B51F-B70830B38B3D}"/>
              </a:ext>
            </a:extLst>
          </p:cNvPr>
          <p:cNvSpPr>
            <a:spLocks noGrp="1"/>
          </p:cNvSpPr>
          <p:nvPr>
            <p:ph type="dt" sz="half" idx="10"/>
          </p:nvPr>
        </p:nvSpPr>
        <p:spPr/>
        <p:txBody>
          <a:bodyPr/>
          <a:lstStyle/>
          <a:p>
            <a:fld id="{26A715D1-F62B-499C-B866-8E7A34BAB6C9}" type="datetime1">
              <a:rPr lang="en-US" smtClean="0"/>
              <a:t>1/6/2021</a:t>
            </a:fld>
            <a:endParaRPr lang="en-US" dirty="0"/>
          </a:p>
        </p:txBody>
      </p:sp>
      <p:sp>
        <p:nvSpPr>
          <p:cNvPr id="4" name="Slide Number Placeholder 3">
            <a:extLst>
              <a:ext uri="{FF2B5EF4-FFF2-40B4-BE49-F238E27FC236}">
                <a16:creationId xmlns:a16="http://schemas.microsoft.com/office/drawing/2014/main" id="{6AC83E45-D245-4EC3-A032-54C2F4096F71}"/>
              </a:ext>
            </a:extLst>
          </p:cNvPr>
          <p:cNvSpPr>
            <a:spLocks noGrp="1"/>
          </p:cNvSpPr>
          <p:nvPr>
            <p:ph type="sldNum" sz="quarter" idx="12"/>
          </p:nvPr>
        </p:nvSpPr>
        <p:spPr/>
        <p:txBody>
          <a:bodyPr/>
          <a:lstStyle/>
          <a:p>
            <a:fld id="{A6AF1B4E-90EC-4A51-B6E5-B702C054ECB0}" type="slidenum">
              <a:rPr lang="en-US" smtClean="0"/>
              <a:t>9</a:t>
            </a:fld>
            <a:endParaRPr lang="en-US" dirty="0"/>
          </a:p>
        </p:txBody>
      </p:sp>
    </p:spTree>
    <p:extLst>
      <p:ext uri="{BB962C8B-B14F-4D97-AF65-F5344CB8AC3E}">
        <p14:creationId xmlns:p14="http://schemas.microsoft.com/office/powerpoint/2010/main" val="29111680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42857" decel="48000" autoRev="1" fill="hold" nodeType="withEffect">
                                  <p:stCondLst>
                                    <p:cond delay="0"/>
                                  </p:stCondLst>
                                  <p:childTnLst>
                                    <p:animMotion origin="layout" path="M 3.125E-6 4.44444E-6 L -0.86094 4.44444E-6 " pathEditMode="relative" rAng="0" ptsTypes="AA">
                                      <p:cBhvr>
                                        <p:cTn id="6" dur="1750" fill="hold"/>
                                        <p:tgtEl>
                                          <p:spTgt spid="12"/>
                                        </p:tgtEl>
                                        <p:attrNameLst>
                                          <p:attrName>ppt_x</p:attrName>
                                          <p:attrName>ppt_y</p:attrName>
                                        </p:attrNameLst>
                                      </p:cBhvr>
                                      <p:rCtr x="-43047" y="0"/>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8" decel="10000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decel="100000" fill="hold" grpId="0" nodeType="afterEffect">
                                  <p:stCondLst>
                                    <p:cond delay="10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0-#ppt_w/2"/>
                                          </p:val>
                                        </p:tav>
                                        <p:tav tm="100000">
                                          <p:val>
                                            <p:strVal val="#ppt_x"/>
                                          </p:val>
                                        </p:tav>
                                      </p:tavLst>
                                    </p:anim>
                                    <p:anim calcmode="lin" valueType="num">
                                      <p:cBhvr additive="base">
                                        <p:cTn id="17" dur="500" fill="hold"/>
                                        <p:tgtEl>
                                          <p:spTgt spid="15"/>
                                        </p:tgtEl>
                                        <p:attrNameLst>
                                          <p:attrName>ppt_y</p:attrName>
                                        </p:attrNameLst>
                                      </p:cBhvr>
                                      <p:tavLst>
                                        <p:tav tm="0">
                                          <p:val>
                                            <p:strVal val="#ppt_y"/>
                                          </p:val>
                                        </p:tav>
                                        <p:tav tm="100000">
                                          <p:val>
                                            <p:strVal val="#ppt_y"/>
                                          </p:val>
                                        </p:tav>
                                      </p:tavLst>
                                    </p:anim>
                                  </p:childTnLst>
                                </p:cTn>
                              </p:par>
                            </p:childTnLst>
                          </p:cTn>
                        </p:par>
                        <p:par>
                          <p:cTn id="18" fill="hold">
                            <p:stCondLst>
                              <p:cond delay="1100"/>
                            </p:stCondLst>
                            <p:childTnLst>
                              <p:par>
                                <p:cTn id="19" presetID="64" presetClass="path" presetSubtype="0" decel="100000" fill="hold" grpId="0" nodeType="afterEffect">
                                  <p:stCondLst>
                                    <p:cond delay="0"/>
                                  </p:stCondLst>
                                  <p:childTnLst>
                                    <p:animMotion origin="layout" path="M 2.91667E-6 3.7037E-7 L 2.91667E-6 -0.16157 " pathEditMode="relative" rAng="0" ptsTypes="AA">
                                      <p:cBhvr>
                                        <p:cTn id="20" dur="500" fill="hold"/>
                                        <p:tgtEl>
                                          <p:spTgt spid="8"/>
                                        </p:tgtEl>
                                        <p:attrNameLst>
                                          <p:attrName>ppt_x</p:attrName>
                                          <p:attrName>ppt_y</p:attrName>
                                        </p:attrNameLst>
                                      </p:cBhvr>
                                      <p:rCtr x="0" y="-8079"/>
                                    </p:animMotion>
                                  </p:childTnLst>
                                </p:cTn>
                              </p:par>
                            </p:childTnLst>
                          </p:cTn>
                        </p:par>
                      </p:childTnLst>
                    </p:cTn>
                  </p:par>
                  <p:par>
                    <p:cTn id="21" fill="hold">
                      <p:stCondLst>
                        <p:cond delay="indefinite"/>
                      </p:stCondLst>
                      <p:childTnLst>
                        <p:par>
                          <p:cTn id="22" fill="hold">
                            <p:stCondLst>
                              <p:cond delay="0"/>
                            </p:stCondLst>
                            <p:childTnLst>
                              <p:par>
                                <p:cTn id="23" presetID="2" presetClass="exit" presetSubtype="4" accel="100000" fill="hold" grpId="1" nodeType="clickEffect">
                                  <p:stCondLst>
                                    <p:cond delay="0"/>
                                  </p:stCondLst>
                                  <p:childTnLst>
                                    <p:anim calcmode="lin" valueType="num">
                                      <p:cBhvr additive="base">
                                        <p:cTn id="24" dur="500"/>
                                        <p:tgtEl>
                                          <p:spTgt spid="8"/>
                                        </p:tgtEl>
                                        <p:attrNameLst>
                                          <p:attrName>ppt_x</p:attrName>
                                        </p:attrNameLst>
                                      </p:cBhvr>
                                      <p:tavLst>
                                        <p:tav tm="0">
                                          <p:val>
                                            <p:strVal val="ppt_x"/>
                                          </p:val>
                                        </p:tav>
                                        <p:tav tm="100000">
                                          <p:val>
                                            <p:strVal val="ppt_x"/>
                                          </p:val>
                                        </p:tav>
                                      </p:tavLst>
                                    </p:anim>
                                    <p:anim calcmode="lin" valueType="num">
                                      <p:cBhvr additive="base">
                                        <p:cTn id="25" dur="500"/>
                                        <p:tgtEl>
                                          <p:spTgt spid="8"/>
                                        </p:tgtEl>
                                        <p:attrNameLst>
                                          <p:attrName>ppt_y</p:attrName>
                                        </p:attrNameLst>
                                      </p:cBhvr>
                                      <p:tavLst>
                                        <p:tav tm="0">
                                          <p:val>
                                            <p:strVal val="ppt_y"/>
                                          </p:val>
                                        </p:tav>
                                        <p:tav tm="100000">
                                          <p:val>
                                            <p:strVal val="1+ppt_h/2"/>
                                          </p:val>
                                        </p:tav>
                                      </p:tavLst>
                                    </p:anim>
                                    <p:set>
                                      <p:cBhvr>
                                        <p:cTn id="26" dur="1" fill="hold">
                                          <p:stCondLst>
                                            <p:cond delay="499"/>
                                          </p:stCondLst>
                                        </p:cTn>
                                        <p:tgtEl>
                                          <p:spTgt spid="8"/>
                                        </p:tgtEl>
                                        <p:attrNameLst>
                                          <p:attrName>style.visibility</p:attrName>
                                        </p:attrNameLst>
                                      </p:cBhvr>
                                      <p:to>
                                        <p:strVal val="hidden"/>
                                      </p:to>
                                    </p:set>
                                  </p:childTnLst>
                                </p:cTn>
                              </p:par>
                            </p:childTnLst>
                          </p:cTn>
                        </p:par>
                        <p:par>
                          <p:cTn id="27" fill="hold">
                            <p:stCondLst>
                              <p:cond delay="500"/>
                            </p:stCondLst>
                            <p:childTnLst>
                              <p:par>
                                <p:cTn id="28" presetID="2" presetClass="exit" presetSubtype="8" accel="100000" fill="hold" grpId="1" nodeType="afterEffect">
                                  <p:stCondLst>
                                    <p:cond delay="0"/>
                                  </p:stCondLst>
                                  <p:childTnLst>
                                    <p:anim calcmode="lin" valueType="num">
                                      <p:cBhvr additive="base">
                                        <p:cTn id="29" dur="500"/>
                                        <p:tgtEl>
                                          <p:spTgt spid="15"/>
                                        </p:tgtEl>
                                        <p:attrNameLst>
                                          <p:attrName>ppt_x</p:attrName>
                                        </p:attrNameLst>
                                      </p:cBhvr>
                                      <p:tavLst>
                                        <p:tav tm="0">
                                          <p:val>
                                            <p:strVal val="ppt_x"/>
                                          </p:val>
                                        </p:tav>
                                        <p:tav tm="100000">
                                          <p:val>
                                            <p:strVal val="0-ppt_w/2"/>
                                          </p:val>
                                        </p:tav>
                                      </p:tavLst>
                                    </p:anim>
                                    <p:anim calcmode="lin" valueType="num">
                                      <p:cBhvr additive="base">
                                        <p:cTn id="30" dur="500"/>
                                        <p:tgtEl>
                                          <p:spTgt spid="15"/>
                                        </p:tgtEl>
                                        <p:attrNameLst>
                                          <p:attrName>ppt_y</p:attrName>
                                        </p:attrNameLst>
                                      </p:cBhvr>
                                      <p:tavLst>
                                        <p:tav tm="0">
                                          <p:val>
                                            <p:strVal val="ppt_y"/>
                                          </p:val>
                                        </p:tav>
                                        <p:tav tm="100000">
                                          <p:val>
                                            <p:strVal val="ppt_y"/>
                                          </p:val>
                                        </p:tav>
                                      </p:tavLst>
                                    </p:anim>
                                    <p:set>
                                      <p:cBhvr>
                                        <p:cTn id="31" dur="1" fill="hold">
                                          <p:stCondLst>
                                            <p:cond delay="499"/>
                                          </p:stCondLst>
                                        </p:cTn>
                                        <p:tgtEl>
                                          <p:spTgt spid="15"/>
                                        </p:tgtEl>
                                        <p:attrNameLst>
                                          <p:attrName>style.visibility</p:attrName>
                                        </p:attrNameLst>
                                      </p:cBhvr>
                                      <p:to>
                                        <p:strVal val="hidden"/>
                                      </p:to>
                                    </p:set>
                                  </p:childTnLst>
                                </p:cTn>
                              </p:par>
                              <p:par>
                                <p:cTn id="32" presetID="2" presetClass="exit" presetSubtype="2" accel="100000" fill="hold" nodeType="withEffect">
                                  <p:stCondLst>
                                    <p:cond delay="0"/>
                                  </p:stCondLst>
                                  <p:childTnLst>
                                    <p:anim calcmode="lin" valueType="num">
                                      <p:cBhvr additive="base">
                                        <p:cTn id="33" dur="500"/>
                                        <p:tgtEl>
                                          <p:spTgt spid="17"/>
                                        </p:tgtEl>
                                        <p:attrNameLst>
                                          <p:attrName>ppt_x</p:attrName>
                                        </p:attrNameLst>
                                      </p:cBhvr>
                                      <p:tavLst>
                                        <p:tav tm="0">
                                          <p:val>
                                            <p:strVal val="ppt_x"/>
                                          </p:val>
                                        </p:tav>
                                        <p:tav tm="100000">
                                          <p:val>
                                            <p:strVal val="1+ppt_w/2"/>
                                          </p:val>
                                        </p:tav>
                                      </p:tavLst>
                                    </p:anim>
                                    <p:anim calcmode="lin" valueType="num">
                                      <p:cBhvr additive="base">
                                        <p:cTn id="34" dur="500"/>
                                        <p:tgtEl>
                                          <p:spTgt spid="17"/>
                                        </p:tgtEl>
                                        <p:attrNameLst>
                                          <p:attrName>ppt_y</p:attrName>
                                        </p:attrNameLst>
                                      </p:cBhvr>
                                      <p:tavLst>
                                        <p:tav tm="0">
                                          <p:val>
                                            <p:strVal val="ppt_y"/>
                                          </p:val>
                                        </p:tav>
                                        <p:tav tm="100000">
                                          <p:val>
                                            <p:strVal val="ppt_y"/>
                                          </p:val>
                                        </p:tav>
                                      </p:tavLst>
                                    </p:anim>
                                    <p:set>
                                      <p:cBhvr>
                                        <p:cTn id="35" dur="1" fill="hold">
                                          <p:stCondLst>
                                            <p:cond delay="499"/>
                                          </p:stCondLst>
                                        </p:cTn>
                                        <p:tgtEl>
                                          <p:spTgt spid="17"/>
                                        </p:tgtEl>
                                        <p:attrNameLst>
                                          <p:attrName>style.visibility</p:attrName>
                                        </p:attrNameLst>
                                      </p:cBhvr>
                                      <p:to>
                                        <p:strVal val="hidden"/>
                                      </p:to>
                                    </p:set>
                                  </p:childTnLst>
                                </p:cTn>
                              </p:par>
                            </p:childTnLst>
                          </p:cTn>
                        </p:par>
                        <p:par>
                          <p:cTn id="36" fill="hold">
                            <p:stCondLst>
                              <p:cond delay="1000"/>
                            </p:stCondLst>
                            <p:childTnLst>
                              <p:par>
                                <p:cTn id="37" presetID="2" presetClass="entr" presetSubtype="8" accel="6000" decel="2800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0-#ppt_w/2"/>
                                          </p:val>
                                        </p:tav>
                                        <p:tav tm="100000">
                                          <p:val>
                                            <p:strVal val="#ppt_x"/>
                                          </p:val>
                                        </p:tav>
                                      </p:tavLst>
                                    </p:anim>
                                    <p:anim calcmode="lin" valueType="num">
                                      <p:cBhvr additive="base">
                                        <p:cTn id="40" dur="500" fill="hold"/>
                                        <p:tgtEl>
                                          <p:spTgt spid="21"/>
                                        </p:tgtEl>
                                        <p:attrNameLst>
                                          <p:attrName>ppt_y</p:attrName>
                                        </p:attrNameLst>
                                      </p:cBhvr>
                                      <p:tavLst>
                                        <p:tav tm="0">
                                          <p:val>
                                            <p:strVal val="#ppt_y"/>
                                          </p:val>
                                        </p:tav>
                                        <p:tav tm="100000">
                                          <p:val>
                                            <p:strVal val="#ppt_y"/>
                                          </p:val>
                                        </p:tav>
                                      </p:tavLst>
                                    </p:anim>
                                  </p:childTnLst>
                                </p:cTn>
                              </p:par>
                            </p:childTnLst>
                          </p:cTn>
                        </p:par>
                        <p:par>
                          <p:cTn id="41" fill="hold">
                            <p:stCondLst>
                              <p:cond delay="1500"/>
                            </p:stCondLst>
                            <p:childTnLst>
                              <p:par>
                                <p:cTn id="42" presetID="2" presetClass="entr" presetSubtype="8" accel="16000" decel="2800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fill="hold"/>
                                        <p:tgtEl>
                                          <p:spTgt spid="22"/>
                                        </p:tgtEl>
                                        <p:attrNameLst>
                                          <p:attrName>ppt_x</p:attrName>
                                        </p:attrNameLst>
                                      </p:cBhvr>
                                      <p:tavLst>
                                        <p:tav tm="0">
                                          <p:val>
                                            <p:strVal val="0-#ppt_w/2"/>
                                          </p:val>
                                        </p:tav>
                                        <p:tav tm="100000">
                                          <p:val>
                                            <p:strVal val="#ppt_x"/>
                                          </p:val>
                                        </p:tav>
                                      </p:tavLst>
                                    </p:anim>
                                    <p:anim calcmode="lin" valueType="num">
                                      <p:cBhvr additive="base">
                                        <p:cTn id="4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5" grpId="0"/>
      <p:bldP spid="15" grpId="1"/>
      <p:bldP spid="21" grpId="0"/>
      <p:bldP spid="2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purl.org/dc/dcmitype/"/>
    <ds:schemaRef ds:uri="71af3243-3dd4-4a8d-8c0d-dd76da1f02a5"/>
    <ds:schemaRef ds:uri="http://www.w3.org/XML/1998/namespace"/>
    <ds:schemaRef ds:uri="http://schemas.openxmlformats.org/package/2006/metadata/core-properties"/>
    <ds:schemaRef ds:uri="http://schemas.microsoft.com/office/2006/documentManagement/types"/>
    <ds:schemaRef ds:uri="16c05727-aa75-4e4a-9b5f-8a80a1165891"/>
    <ds:schemaRef ds:uri="http://schemas.microsoft.com/office/infopath/2007/PartnerControls"/>
    <ds:schemaRef ds:uri="http://schemas.microsoft.com/office/2006/metadata/propertie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1409</TotalTime>
  <Words>361</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A750-Sans-Medium</vt:lpstr>
      <vt:lpstr>Arial</vt:lpstr>
      <vt:lpstr>Calibri</vt:lpstr>
      <vt:lpstr>Calibri (Body)</vt:lpstr>
      <vt:lpstr>Calibri Light</vt:lpstr>
      <vt:lpstr>Comic Sans MS</vt:lpstr>
      <vt:lpstr>Google Sans</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Rafsana Samanta</dc:creator>
  <cp:lastModifiedBy>afsana.sinthi@gmail.com</cp:lastModifiedBy>
  <cp:revision>428</cp:revision>
  <dcterms:created xsi:type="dcterms:W3CDTF">2020-08-03T07:18:32Z</dcterms:created>
  <dcterms:modified xsi:type="dcterms:W3CDTF">2021-01-06T12:16:19Z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