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0" r:id="rId5"/>
    <p:sldId id="274" r:id="rId6"/>
    <p:sldId id="257" r:id="rId7"/>
    <p:sldId id="284" r:id="rId8"/>
    <p:sldId id="285" r:id="rId9"/>
    <p:sldId id="277" r:id="rId10"/>
    <p:sldId id="286" r:id="rId11"/>
    <p:sldId id="287" r:id="rId12"/>
    <p:sldId id="278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63" autoAdjust="0"/>
  </p:normalViewPr>
  <p:slideViewPr>
    <p:cSldViewPr snapToGrid="0">
      <p:cViewPr>
        <p:scale>
          <a:sx n="50" d="100"/>
          <a:sy n="50" d="100"/>
        </p:scale>
        <p:origin x="22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9/5/2020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DCD7-C35F-4A2B-8D76-130B1953AFF6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68BE-B74C-4A5C-A22E-BDE53FA0E8B7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51A5-DD21-479C-8B3A-760B0A07745E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8286-7EE8-44BD-ADDD-1AA3AE0C27C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0573-F451-43EE-89C9-875E70975915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F79B-F4AC-4CFE-8108-62E2E8A58D9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B04E-23D1-455D-9CBE-FF9D861A7531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4C50-ADFF-4466-A028-288BCC162CD7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8509-5109-4305-87DD-335F565FFB1F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31C4-B0B9-4D1E-8E43-2763FC08C358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3947-9D4C-4074-9141-AB556ABA5C73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8FC3-1803-4901-98D7-47E80079EA42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AFCAE0A-6576-4DFB-AEAF-0BB9A2917087}"/>
              </a:ext>
            </a:extLst>
          </p:cNvPr>
          <p:cNvGrpSpPr/>
          <p:nvPr/>
        </p:nvGrpSpPr>
        <p:grpSpPr>
          <a:xfrm>
            <a:off x="4435513" y="1598308"/>
            <a:ext cx="1743783" cy="1743782"/>
            <a:chOff x="6744538" y="1526596"/>
            <a:chExt cx="1492682" cy="14926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20CBE0-C1C1-412B-B0AD-0ADA072E8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FA05CEF-0190-40A9-A982-BA93C33B2137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75ECBC-BF1C-443F-BC41-AF6E3BE18464}"/>
              </a:ext>
            </a:extLst>
          </p:cNvPr>
          <p:cNvGrpSpPr/>
          <p:nvPr/>
        </p:nvGrpSpPr>
        <p:grpSpPr>
          <a:xfrm>
            <a:off x="5597162" y="870858"/>
            <a:ext cx="1743783" cy="1743782"/>
            <a:chOff x="6744538" y="1526596"/>
            <a:chExt cx="1492682" cy="14926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97F631-9139-4780-91D6-B0C5FC1B3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720" y="1685778"/>
              <a:ext cx="1174318" cy="117431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A66CCE-6798-4058-92DF-CFDA85C28919}"/>
                </a:ext>
              </a:extLst>
            </p:cNvPr>
            <p:cNvSpPr/>
            <p:nvPr/>
          </p:nvSpPr>
          <p:spPr>
            <a:xfrm>
              <a:off x="6744538" y="1526596"/>
              <a:ext cx="1492682" cy="149268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FBD8DD-C56D-41C0-A44E-599286DC4498}"/>
              </a:ext>
            </a:extLst>
          </p:cNvPr>
          <p:cNvSpPr txBox="1"/>
          <p:nvPr/>
        </p:nvSpPr>
        <p:spPr>
          <a:xfrm>
            <a:off x="1837770" y="3141616"/>
            <a:ext cx="8518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Classifications of 8086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DB36E-72C4-42A3-A715-167F230D6D92}"/>
              </a:ext>
            </a:extLst>
          </p:cNvPr>
          <p:cNvSpPr txBox="1"/>
          <p:nvPr/>
        </p:nvSpPr>
        <p:spPr>
          <a:xfrm>
            <a:off x="1919998" y="4169957"/>
            <a:ext cx="8518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E6141-AB5A-4E7B-A525-26C51747AA91}"/>
              </a:ext>
            </a:extLst>
          </p:cNvPr>
          <p:cNvSpPr/>
          <p:nvPr/>
        </p:nvSpPr>
        <p:spPr>
          <a:xfrm>
            <a:off x="0" y="5370286"/>
            <a:ext cx="12192000" cy="14877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CA75B-BDF2-4524-82F5-B19D8D54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14ED-824F-4C7D-A665-DDBB55293F9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B3F9-1233-402D-8AF2-6710D6BB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9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ac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5AE7-9E4D-4074-92F4-82C53905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565" y="2039869"/>
            <a:ext cx="3398859" cy="3187547"/>
          </a:xfrm>
          <a:noFill/>
        </p:spPr>
        <p:txBody>
          <a:bodyPr>
            <a:normAutofit fontScale="90000"/>
          </a:bodyPr>
          <a:lstStyle/>
          <a:p>
            <a: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      THANK</a:t>
            </a:r>
            <a:b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</a:br>
            <a:r>
              <a:rPr lang="en-CA" sz="7198" b="1" dirty="0">
                <a:latin typeface="Comic Sans MS" panose="030F0702030302020204" pitchFamily="66" charset="0"/>
                <a:ea typeface="GulimChe" panose="020B0609000101010101" pitchFamily="49" charset="-127"/>
                <a:cs typeface="Aharoni" panose="02010803020104030203" pitchFamily="2" charset="-79"/>
              </a:rPr>
              <a:t>YOU 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B4DA817D-7EF2-463C-A747-8F0970B03833}"/>
              </a:ext>
            </a:extLst>
          </p:cNvPr>
          <p:cNvSpPr/>
          <p:nvPr/>
        </p:nvSpPr>
        <p:spPr>
          <a:xfrm>
            <a:off x="3686387" y="2761303"/>
            <a:ext cx="4550355" cy="2466112"/>
          </a:xfrm>
          <a:prstGeom prst="frame">
            <a:avLst>
              <a:gd name="adj1" fmla="val 25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99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37036A-1B55-46F9-A2AA-94368887F173}"/>
              </a:ext>
            </a:extLst>
          </p:cNvPr>
          <p:cNvGrpSpPr/>
          <p:nvPr/>
        </p:nvGrpSpPr>
        <p:grpSpPr>
          <a:xfrm rot="964845">
            <a:off x="-2969786" y="-5623172"/>
            <a:ext cx="18131572" cy="18104343"/>
            <a:chOff x="-3425362" y="-4949948"/>
            <a:chExt cx="18136295" cy="181090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DCA65D-2C1F-41A2-9649-9A82E505CC5B}"/>
                </a:ext>
              </a:extLst>
            </p:cNvPr>
            <p:cNvGrpSpPr/>
            <p:nvPr/>
          </p:nvGrpSpPr>
          <p:grpSpPr>
            <a:xfrm>
              <a:off x="-3425362" y="-4949948"/>
              <a:ext cx="18136295" cy="18109059"/>
              <a:chOff x="-3425362" y="-4949948"/>
              <a:chExt cx="18136295" cy="1810905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F5BB3EC-64D2-4F40-93B2-EAA3A4F6DB28}"/>
                  </a:ext>
                </a:extLst>
              </p:cNvPr>
              <p:cNvSpPr/>
              <p:nvPr/>
            </p:nvSpPr>
            <p:spPr>
              <a:xfrm>
                <a:off x="-3425362" y="-4949948"/>
                <a:ext cx="18136295" cy="18109059"/>
              </a:xfrm>
              <a:custGeom>
                <a:avLst/>
                <a:gdLst>
                  <a:gd name="connsiteX0" fmla="*/ 8548037 w 18139340"/>
                  <a:gd name="connsiteY0" fmla="*/ 6234446 h 18267003"/>
                  <a:gd name="connsiteX1" fmla="*/ 6928563 w 18139340"/>
                  <a:gd name="connsiteY1" fmla="*/ 16241450 h 18267003"/>
                  <a:gd name="connsiteX2" fmla="*/ 11699155 w 18139340"/>
                  <a:gd name="connsiteY2" fmla="*/ 16241450 h 18267003"/>
                  <a:gd name="connsiteX3" fmla="*/ 10079682 w 18139340"/>
                  <a:gd name="connsiteY3" fmla="*/ 6234446 h 18267003"/>
                  <a:gd name="connsiteX4" fmla="*/ 9069670 w 18139340"/>
                  <a:gd name="connsiteY4" fmla="*/ 0 h 18267003"/>
                  <a:gd name="connsiteX5" fmla="*/ 18139340 w 18139340"/>
                  <a:gd name="connsiteY5" fmla="*/ 9133501 h 18267003"/>
                  <a:gd name="connsiteX6" fmla="*/ 9069670 w 18139340"/>
                  <a:gd name="connsiteY6" fmla="*/ 18267003 h 18267003"/>
                  <a:gd name="connsiteX7" fmla="*/ 0 w 18139340"/>
                  <a:gd name="connsiteY7" fmla="*/ 9133501 h 18267003"/>
                  <a:gd name="connsiteX8" fmla="*/ 9069670 w 18139340"/>
                  <a:gd name="connsiteY8" fmla="*/ 0 h 1826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39340" h="18267003">
                    <a:moveTo>
                      <a:pt x="8548037" y="6234446"/>
                    </a:moveTo>
                    <a:lnTo>
                      <a:pt x="6928563" y="16241450"/>
                    </a:lnTo>
                    <a:lnTo>
                      <a:pt x="11699155" y="16241450"/>
                    </a:lnTo>
                    <a:lnTo>
                      <a:pt x="10079682" y="6234446"/>
                    </a:lnTo>
                    <a:close/>
                    <a:moveTo>
                      <a:pt x="9069670" y="0"/>
                    </a:moveTo>
                    <a:cubicBezTo>
                      <a:pt x="14078710" y="0"/>
                      <a:pt x="18139340" y="4089207"/>
                      <a:pt x="18139340" y="9133501"/>
                    </a:cubicBezTo>
                    <a:cubicBezTo>
                      <a:pt x="18139340" y="14177795"/>
                      <a:pt x="14078710" y="18267003"/>
                      <a:pt x="9069670" y="18267003"/>
                    </a:cubicBezTo>
                    <a:cubicBezTo>
                      <a:pt x="4060630" y="18267003"/>
                      <a:pt x="0" y="14177795"/>
                      <a:pt x="0" y="9133501"/>
                    </a:cubicBezTo>
                    <a:cubicBezTo>
                      <a:pt x="0" y="4089207"/>
                      <a:pt x="4060630" y="0"/>
                      <a:pt x="906967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5C7B9D-450A-473D-B368-C182A935887E}"/>
                  </a:ext>
                </a:extLst>
              </p:cNvPr>
              <p:cNvSpPr/>
              <p:nvPr/>
            </p:nvSpPr>
            <p:spPr>
              <a:xfrm>
                <a:off x="5756280" y="-1158125"/>
                <a:ext cx="410493" cy="20062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/>
              </a:p>
            </p:txBody>
          </p:sp>
          <p:sp>
            <p:nvSpPr>
              <p:cNvPr id="6" name="Partial Circle 5">
                <a:extLst>
                  <a:ext uri="{FF2B5EF4-FFF2-40B4-BE49-F238E27FC236}">
                    <a16:creationId xmlns:a16="http://schemas.microsoft.com/office/drawing/2014/main" id="{A8D83A2C-F8B1-4758-9B55-4DBBE5AFD3F9}"/>
                  </a:ext>
                </a:extLst>
              </p:cNvPr>
              <p:cNvSpPr/>
              <p:nvPr/>
            </p:nvSpPr>
            <p:spPr>
              <a:xfrm rot="10800000">
                <a:off x="5035803" y="437574"/>
                <a:ext cx="1732249" cy="1831611"/>
              </a:xfrm>
              <a:prstGeom prst="pie">
                <a:avLst>
                  <a:gd name="adj1" fmla="val 0"/>
                  <a:gd name="adj2" fmla="val 10838197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799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7530CEE3-496C-4447-9E70-DAC1D7B4DA3F}"/>
                </a:ext>
              </a:extLst>
            </p:cNvPr>
            <p:cNvSpPr/>
            <p:nvPr/>
          </p:nvSpPr>
          <p:spPr>
            <a:xfrm>
              <a:off x="3489819" y="1323919"/>
              <a:ext cx="4782126" cy="10012699"/>
            </a:xfrm>
            <a:prstGeom prst="trapezoid">
              <a:avLst>
                <a:gd name="adj" fmla="val 33651"/>
              </a:avLst>
            </a:prstGeom>
            <a:gradFill flip="none" rotWithShape="1">
              <a:gsLst>
                <a:gs pos="0">
                  <a:srgbClr val="FFC000">
                    <a:alpha val="93000"/>
                    <a:lumMod val="85000"/>
                  </a:srgbClr>
                </a:gs>
                <a:gs pos="69000">
                  <a:srgbClr val="FFFF00">
                    <a:alpha val="30000"/>
                  </a:srgbClr>
                </a:gs>
                <a:gs pos="100000">
                  <a:schemeClr val="bg1"/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799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EF943-B3BD-49DA-A0A0-F8B46820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CA" smtClean="0"/>
              <a:t>10</a:t>
            </a:fld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FE31-0BCC-460F-9A9A-D9AA45AE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359E-E419-4B93-A803-CC0B7085BC24}" type="datetime1">
              <a:rPr lang="en-US" smtClean="0"/>
              <a:t>9/6/2020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0000" decel="4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25D61A-40E5-4E75-A26F-E71E4F1C1C4A}"/>
              </a:ext>
            </a:extLst>
          </p:cNvPr>
          <p:cNvSpPr txBox="1"/>
          <p:nvPr/>
        </p:nvSpPr>
        <p:spPr>
          <a:xfrm>
            <a:off x="4862569" y="5519339"/>
            <a:ext cx="723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FF0D8"/>
                </a:solidFill>
                <a:latin typeface="Tw Cen MT" panose="020B0602020104020603" pitchFamily="34" charset="0"/>
              </a:rPr>
              <a:t>Lecturer</a:t>
            </a:r>
          </a:p>
          <a:p>
            <a:r>
              <a:rPr lang="en-US" sz="2400" b="1" dirty="0">
                <a:solidFill>
                  <a:srgbClr val="1FF0D8"/>
                </a:solidFill>
                <a:latin typeface="Tw Cen MT" panose="020B0602020104020603" pitchFamily="34" charset="0"/>
              </a:rPr>
              <a:t>Dept : CSE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5FDDB-E433-424F-BEDC-5566085C9850}"/>
              </a:ext>
            </a:extLst>
          </p:cNvPr>
          <p:cNvSpPr txBox="1"/>
          <p:nvPr/>
        </p:nvSpPr>
        <p:spPr>
          <a:xfrm>
            <a:off x="4841195" y="3279728"/>
            <a:ext cx="7230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FF0D8"/>
                </a:solidFill>
                <a:latin typeface="Tw Cen MT" panose="020B0602020104020603" pitchFamily="34" charset="0"/>
              </a:rPr>
              <a:t>Id: 182002068</a:t>
            </a:r>
          </a:p>
          <a:p>
            <a:r>
              <a:rPr lang="en-US" sz="2400" b="1" dirty="0">
                <a:solidFill>
                  <a:srgbClr val="1FF0D8"/>
                </a:solidFill>
                <a:latin typeface="Tw Cen MT" panose="020B0602020104020603" pitchFamily="34" charset="0"/>
              </a:rPr>
              <a:t>Sec: 182DB</a:t>
            </a:r>
          </a:p>
          <a:p>
            <a:r>
              <a:rPr lang="en-US" sz="2400" b="1" dirty="0">
                <a:solidFill>
                  <a:srgbClr val="1FF0D8"/>
                </a:solidFill>
                <a:latin typeface="Tw Cen MT" panose="020B0602020104020603" pitchFamily="34" charset="0"/>
              </a:rPr>
              <a:t>Dept: CSE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67A98-65AD-45D2-A202-9EC6DFACA2B8}"/>
              </a:ext>
            </a:extLst>
          </p:cNvPr>
          <p:cNvSpPr txBox="1"/>
          <p:nvPr/>
        </p:nvSpPr>
        <p:spPr>
          <a:xfrm>
            <a:off x="4841195" y="4811453"/>
            <a:ext cx="702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MD. </a:t>
            </a:r>
            <a:r>
              <a:rPr lang="en-US" sz="3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Safial</a:t>
            </a:r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 Islam </a:t>
            </a:r>
            <a:r>
              <a:rPr lang="en-US" sz="3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Ayon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0B8B8-4A0E-401C-87A9-5740C5D5CA6A}"/>
              </a:ext>
            </a:extLst>
          </p:cNvPr>
          <p:cNvSpPr txBox="1"/>
          <p:nvPr/>
        </p:nvSpPr>
        <p:spPr>
          <a:xfrm>
            <a:off x="4841195" y="2549291"/>
            <a:ext cx="702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Afsana</a:t>
            </a:r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 Kabir </a:t>
            </a:r>
            <a:r>
              <a:rPr lang="en-US" sz="3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Sinthia</a:t>
            </a:r>
            <a:endParaRPr lang="en-US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FD55B-6442-404E-872C-D32346021AC8}"/>
              </a:ext>
            </a:extLst>
          </p:cNvPr>
          <p:cNvSpPr/>
          <p:nvPr/>
        </p:nvSpPr>
        <p:spPr>
          <a:xfrm>
            <a:off x="0" y="1569493"/>
            <a:ext cx="4047354" cy="52885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3C3A-BBF1-4D6F-9B19-AEFB43A21048}"/>
              </a:ext>
            </a:extLst>
          </p:cNvPr>
          <p:cNvSpPr txBox="1"/>
          <p:nvPr/>
        </p:nvSpPr>
        <p:spPr>
          <a:xfrm>
            <a:off x="4990214" y="715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C3BF1-133E-4565-89CE-118400CD73B9}"/>
              </a:ext>
            </a:extLst>
          </p:cNvPr>
          <p:cNvSpPr txBox="1"/>
          <p:nvPr/>
        </p:nvSpPr>
        <p:spPr>
          <a:xfrm>
            <a:off x="120559" y="2618008"/>
            <a:ext cx="2923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FF0D8"/>
                </a:solidFill>
                <a:latin typeface="Tw Cen MT" panose="020B0602020104020603" pitchFamily="34" charset="0"/>
              </a:rPr>
              <a:t>Presented by: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B16-67B1-4E4E-8048-6443C0560DE1}"/>
              </a:ext>
            </a:extLst>
          </p:cNvPr>
          <p:cNvSpPr txBox="1"/>
          <p:nvPr/>
        </p:nvSpPr>
        <p:spPr>
          <a:xfrm>
            <a:off x="120559" y="4945405"/>
            <a:ext cx="2923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FF0D8"/>
                </a:solidFill>
                <a:latin typeface="Tw Cen MT" panose="020B0602020104020603" pitchFamily="34" charset="0"/>
              </a:rPr>
              <a:t>Presented To: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77C66-EE1C-4CE2-8EEC-8A6275E8DCE5}"/>
              </a:ext>
            </a:extLst>
          </p:cNvPr>
          <p:cNvGrpSpPr/>
          <p:nvPr/>
        </p:nvGrpSpPr>
        <p:grpSpPr>
          <a:xfrm>
            <a:off x="2424223" y="0"/>
            <a:ext cx="9767777" cy="784830"/>
            <a:chOff x="5862564" y="2276475"/>
            <a:chExt cx="4265567" cy="2608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D4CB36-2E82-4B1F-8C68-8EF51EDACA29}"/>
                </a:ext>
              </a:extLst>
            </p:cNvPr>
            <p:cNvSpPr/>
            <p:nvPr/>
          </p:nvSpPr>
          <p:spPr>
            <a:xfrm>
              <a:off x="5862564" y="2276475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DB7A1E-77B8-4205-A76D-9C207C7B21B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3FA67A8-5440-483E-963D-8A8FAF344B2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BAD6D-24E8-40BB-898D-1730E4D3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9934-EB52-4E64-B8F2-ABBF5153C082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23FA7D-F41F-4BB4-8FB2-2F9340FF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3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86094 4.07407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ac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12" grpId="0"/>
      <p:bldP spid="12" grpId="1"/>
      <p:bldP spid="5" grpId="0"/>
      <p:bldP spid="5" grpId="1"/>
      <p:bldP spid="4" grpId="0"/>
      <p:bldP spid="4" grpId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C4F59C1-C719-4415-907E-137848C2FDD7}"/>
              </a:ext>
            </a:extLst>
          </p:cNvPr>
          <p:cNvSpPr txBox="1"/>
          <p:nvPr/>
        </p:nvSpPr>
        <p:spPr>
          <a:xfrm>
            <a:off x="4747080" y="1721977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Tw Cen MT" panose="020B0602020104020603" pitchFamily="34" charset="0"/>
              </a:rPr>
              <a:t>THIS SLIDE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8366A7-636B-42CB-AD2C-EA9238121868}"/>
              </a:ext>
            </a:extLst>
          </p:cNvPr>
          <p:cNvSpPr/>
          <p:nvPr/>
        </p:nvSpPr>
        <p:spPr>
          <a:xfrm>
            <a:off x="3396508" y="1751801"/>
            <a:ext cx="5187366" cy="5018783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20818-86C8-4A53-BFE4-A2908B925F91}"/>
              </a:ext>
            </a:extLst>
          </p:cNvPr>
          <p:cNvSpPr txBox="1"/>
          <p:nvPr/>
        </p:nvSpPr>
        <p:spPr>
          <a:xfrm>
            <a:off x="4051220" y="1005366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CONTENT OF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58874C-7E78-47DF-B1FF-BFB1EECD37BA}"/>
              </a:ext>
            </a:extLst>
          </p:cNvPr>
          <p:cNvSpPr/>
          <p:nvPr/>
        </p:nvSpPr>
        <p:spPr>
          <a:xfrm>
            <a:off x="903501" y="768028"/>
            <a:ext cx="2762383" cy="1398006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148586-8BC5-4915-852B-AE150D129AEC}"/>
              </a:ext>
            </a:extLst>
          </p:cNvPr>
          <p:cNvSpPr/>
          <p:nvPr/>
        </p:nvSpPr>
        <p:spPr>
          <a:xfrm>
            <a:off x="8028289" y="723621"/>
            <a:ext cx="4197707" cy="1323709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2F63B32-EA0E-409F-A0C4-963871478800}"/>
              </a:ext>
            </a:extLst>
          </p:cNvPr>
          <p:cNvSpPr/>
          <p:nvPr/>
        </p:nvSpPr>
        <p:spPr>
          <a:xfrm>
            <a:off x="1379946" y="26397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092BE-7A02-497B-A6B6-EB6634E56980}"/>
              </a:ext>
            </a:extLst>
          </p:cNvPr>
          <p:cNvSpPr txBox="1"/>
          <p:nvPr/>
        </p:nvSpPr>
        <p:spPr>
          <a:xfrm>
            <a:off x="2544954" y="2605384"/>
            <a:ext cx="285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is Interrupts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703F96F-EDE9-4558-BB62-F79FB1A4F0DA}"/>
              </a:ext>
            </a:extLst>
          </p:cNvPr>
          <p:cNvSpPr/>
          <p:nvPr/>
        </p:nvSpPr>
        <p:spPr>
          <a:xfrm>
            <a:off x="1379946" y="38208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0B5CC-AC9B-4971-A813-D8ECB24164DD}"/>
              </a:ext>
            </a:extLst>
          </p:cNvPr>
          <p:cNvSpPr txBox="1"/>
          <p:nvPr/>
        </p:nvSpPr>
        <p:spPr>
          <a:xfrm>
            <a:off x="1433399" y="3786484"/>
            <a:ext cx="285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Hardware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A1EEA2-0864-4A52-A88B-78A3D7BB259E}"/>
              </a:ext>
            </a:extLst>
          </p:cNvPr>
          <p:cNvGrpSpPr/>
          <p:nvPr/>
        </p:nvGrpSpPr>
        <p:grpSpPr>
          <a:xfrm>
            <a:off x="4264109" y="3709006"/>
            <a:ext cx="909125" cy="647346"/>
            <a:chOff x="4278623" y="3709006"/>
            <a:chExt cx="909125" cy="647346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7E0A84F-384D-4575-9B11-E9BFA8A618EF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E3B3232-3C0D-4420-BE6C-5FA992FB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882EA9-21C1-48B9-A0EC-4BAD7489E8F9}"/>
              </a:ext>
            </a:extLst>
          </p:cNvPr>
          <p:cNvGrpSpPr/>
          <p:nvPr/>
        </p:nvGrpSpPr>
        <p:grpSpPr>
          <a:xfrm>
            <a:off x="1660273" y="2527906"/>
            <a:ext cx="909125" cy="647346"/>
            <a:chOff x="1674787" y="2527906"/>
            <a:chExt cx="909125" cy="647346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EB205F1-04FD-4F50-814D-F1378628048F}"/>
                </a:ext>
              </a:extLst>
            </p:cNvPr>
            <p:cNvSpPr/>
            <p:nvPr/>
          </p:nvSpPr>
          <p:spPr>
            <a:xfrm>
              <a:off x="1674787" y="25279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8259701-8135-47CB-829B-867B25CB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672" y="2593671"/>
              <a:ext cx="515816" cy="515816"/>
            </a:xfrm>
            <a:prstGeom prst="rect">
              <a:avLst/>
            </a:prstGeom>
          </p:spPr>
        </p:pic>
      </p:grp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C6580DB8-D40A-4FBD-B948-E93D4639E597}"/>
              </a:ext>
            </a:extLst>
          </p:cNvPr>
          <p:cNvSpPr/>
          <p:nvPr/>
        </p:nvSpPr>
        <p:spPr>
          <a:xfrm>
            <a:off x="6762866" y="26397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593D2B-3EC2-4AE1-9C1F-3A4DF2585EF9}"/>
              </a:ext>
            </a:extLst>
          </p:cNvPr>
          <p:cNvSpPr txBox="1"/>
          <p:nvPr/>
        </p:nvSpPr>
        <p:spPr>
          <a:xfrm>
            <a:off x="7763944" y="2674089"/>
            <a:ext cx="320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D5D3C4C1-7E66-4A90-A6FB-2145830131C0}"/>
              </a:ext>
            </a:extLst>
          </p:cNvPr>
          <p:cNvSpPr/>
          <p:nvPr/>
        </p:nvSpPr>
        <p:spPr>
          <a:xfrm>
            <a:off x="6762866" y="3820896"/>
            <a:ext cx="4064217" cy="392842"/>
          </a:xfrm>
          <a:prstGeom prst="parallelogram">
            <a:avLst>
              <a:gd name="adj" fmla="val 32143"/>
            </a:avLst>
          </a:prstGeom>
          <a:solidFill>
            <a:srgbClr val="262626"/>
          </a:solidFill>
          <a:ln w="101600" cap="rnd">
            <a:solidFill>
              <a:srgbClr val="262626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94F557-9CBE-4A6C-A725-FB79B82A837A}"/>
              </a:ext>
            </a:extLst>
          </p:cNvPr>
          <p:cNvSpPr txBox="1"/>
          <p:nvPr/>
        </p:nvSpPr>
        <p:spPr>
          <a:xfrm>
            <a:off x="6816319" y="3786484"/>
            <a:ext cx="2855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Software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2895BB-93E1-4004-85DC-BED83B54B82C}"/>
              </a:ext>
            </a:extLst>
          </p:cNvPr>
          <p:cNvGrpSpPr/>
          <p:nvPr/>
        </p:nvGrpSpPr>
        <p:grpSpPr>
          <a:xfrm>
            <a:off x="9647029" y="3709006"/>
            <a:ext cx="909125" cy="647346"/>
            <a:chOff x="4278623" y="3709006"/>
            <a:chExt cx="909125" cy="647346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D06DF49B-6BEF-40FA-B658-777F56780D11}"/>
                </a:ext>
              </a:extLst>
            </p:cNvPr>
            <p:cNvSpPr/>
            <p:nvPr/>
          </p:nvSpPr>
          <p:spPr>
            <a:xfrm>
              <a:off x="4278623" y="37090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D573D3F-3670-45D8-B05A-E7359ADF3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94" y="3786484"/>
              <a:ext cx="492390" cy="49239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E32C4A-9E7C-450A-A0BA-EC200EEE2C77}"/>
              </a:ext>
            </a:extLst>
          </p:cNvPr>
          <p:cNvGrpSpPr/>
          <p:nvPr/>
        </p:nvGrpSpPr>
        <p:grpSpPr>
          <a:xfrm>
            <a:off x="7043193" y="2527906"/>
            <a:ext cx="909125" cy="647346"/>
            <a:chOff x="1674787" y="2527906"/>
            <a:chExt cx="909125" cy="647346"/>
          </a:xfrm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E789697C-7E35-4810-8DB5-BAF126A79282}"/>
                </a:ext>
              </a:extLst>
            </p:cNvPr>
            <p:cNvSpPr/>
            <p:nvPr/>
          </p:nvSpPr>
          <p:spPr>
            <a:xfrm>
              <a:off x="1674787" y="2527906"/>
              <a:ext cx="909125" cy="647346"/>
            </a:xfrm>
            <a:prstGeom prst="parallelogram">
              <a:avLst>
                <a:gd name="adj" fmla="val 32143"/>
              </a:avLst>
            </a:prstGeom>
            <a:solidFill>
              <a:srgbClr val="11DFDF"/>
            </a:solidFill>
            <a:ln w="101600" cap="rnd">
              <a:solidFill>
                <a:srgbClr val="11DFDF"/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1590153-04AC-4232-85CC-2E961731C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672" y="2593671"/>
              <a:ext cx="515816" cy="51581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3B1F11-02BB-4F3B-B5B8-3AE129B2BC33}"/>
              </a:ext>
            </a:extLst>
          </p:cNvPr>
          <p:cNvSpPr txBox="1"/>
          <p:nvPr/>
        </p:nvSpPr>
        <p:spPr>
          <a:xfrm>
            <a:off x="4747080" y="59409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 </a:t>
            </a:r>
            <a:r>
              <a:rPr lang="en-US" sz="32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Ot</a:t>
            </a:r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 Operating System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1161FC-DC38-43D2-891C-F7CFB5E4F610}"/>
              </a:ext>
            </a:extLst>
          </p:cNvPr>
          <p:cNvGrpSpPr/>
          <p:nvPr/>
        </p:nvGrpSpPr>
        <p:grpSpPr>
          <a:xfrm>
            <a:off x="2424223" y="55442"/>
            <a:ext cx="9767777" cy="870487"/>
            <a:chOff x="6059052" y="2220349"/>
            <a:chExt cx="4265567" cy="28928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EDC99B-5FCD-4DD1-87CB-574DB67E9633}"/>
                </a:ext>
              </a:extLst>
            </p:cNvPr>
            <p:cNvSpPr/>
            <p:nvPr/>
          </p:nvSpPr>
          <p:spPr>
            <a:xfrm>
              <a:off x="6059052" y="2220349"/>
              <a:ext cx="4265567" cy="260820"/>
            </a:xfrm>
            <a:prstGeom prst="rect">
              <a:avLst/>
            </a:prstGeom>
            <a:solidFill>
              <a:srgbClr val="11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A74EB-F613-4561-89B2-85F3A6B25E1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9A1A00A-E8D8-4C74-9078-21A44B04316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F32A-D0D5-4103-9F54-26CE02D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DB418-51AB-438E-B9CF-335D202EDDF4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37E3-0D93-41ED-BD7E-ABD91B20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3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-0.86094 2.22222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1.66667E-6 -0.1615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21263 -7.40741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09088 4.07407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21602 -2.96296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0.09296 1.85185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0.21263 -7.40741E-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09089 4.0740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0.21602 -2.9629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09297 1.85185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10" grpId="0"/>
      <p:bldP spid="11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C4F59C1-C719-4415-907E-137848C2FDD7}"/>
              </a:ext>
            </a:extLst>
          </p:cNvPr>
          <p:cNvSpPr txBox="1"/>
          <p:nvPr/>
        </p:nvSpPr>
        <p:spPr>
          <a:xfrm>
            <a:off x="4451523" y="1651642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Interrupts</a:t>
            </a:r>
            <a:endParaRPr lang="en-US" sz="3600" b="1" i="1" dirty="0">
              <a:latin typeface="Tw Cen MT" panose="020B06020201040206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8366A7-636B-42CB-AD2C-EA9238121868}"/>
              </a:ext>
            </a:extLst>
          </p:cNvPr>
          <p:cNvSpPr/>
          <p:nvPr/>
        </p:nvSpPr>
        <p:spPr>
          <a:xfrm>
            <a:off x="3581400" y="1663615"/>
            <a:ext cx="5187366" cy="5029820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20818-86C8-4A53-BFE4-A2908B925F91}"/>
              </a:ext>
            </a:extLst>
          </p:cNvPr>
          <p:cNvSpPr txBox="1"/>
          <p:nvPr/>
        </p:nvSpPr>
        <p:spPr>
          <a:xfrm>
            <a:off x="1911172" y="909753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What 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58874C-7E78-47DF-B1FF-BFB1EECD37BA}"/>
              </a:ext>
            </a:extLst>
          </p:cNvPr>
          <p:cNvSpPr/>
          <p:nvPr/>
        </p:nvSpPr>
        <p:spPr>
          <a:xfrm>
            <a:off x="903501" y="768028"/>
            <a:ext cx="2762383" cy="1398006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148586-8BC5-4915-852B-AE150D129AEC}"/>
              </a:ext>
            </a:extLst>
          </p:cNvPr>
          <p:cNvSpPr/>
          <p:nvPr/>
        </p:nvSpPr>
        <p:spPr>
          <a:xfrm>
            <a:off x="8028289" y="723621"/>
            <a:ext cx="4197707" cy="1323709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B1F11-02BB-4F3B-B5B8-3AE129B2BC33}"/>
              </a:ext>
            </a:extLst>
          </p:cNvPr>
          <p:cNvSpPr txBox="1"/>
          <p:nvPr/>
        </p:nvSpPr>
        <p:spPr>
          <a:xfrm>
            <a:off x="4747080" y="59409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1161FC-DC38-43D2-891C-F7CFB5E4F610}"/>
              </a:ext>
            </a:extLst>
          </p:cNvPr>
          <p:cNvGrpSpPr/>
          <p:nvPr/>
        </p:nvGrpSpPr>
        <p:grpSpPr>
          <a:xfrm>
            <a:off x="2284692" y="-70360"/>
            <a:ext cx="9767777" cy="960251"/>
            <a:chOff x="5983273" y="2190518"/>
            <a:chExt cx="4265567" cy="31911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EDC99B-5FCD-4DD1-87CB-574DB67E9633}"/>
                </a:ext>
              </a:extLst>
            </p:cNvPr>
            <p:cNvSpPr/>
            <p:nvPr/>
          </p:nvSpPr>
          <p:spPr>
            <a:xfrm>
              <a:off x="5983273" y="2190518"/>
              <a:ext cx="4265567" cy="260820"/>
            </a:xfrm>
            <a:prstGeom prst="rect">
              <a:avLst/>
            </a:prstGeom>
            <a:solidFill>
              <a:srgbClr val="11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A74EB-F613-4561-89B2-85F3A6B25E1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9A1A00A-E8D8-4C74-9078-21A44B04316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F32A-D0D5-4103-9F54-26CE02D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F3A-9276-4DDB-98FE-C06D6D69AE74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37E3-0D93-41ED-BD7E-ABD91B20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22062-EFDE-45EA-A2DC-6222C3A0489F}"/>
              </a:ext>
            </a:extLst>
          </p:cNvPr>
          <p:cNvSpPr/>
          <p:nvPr/>
        </p:nvSpPr>
        <p:spPr>
          <a:xfrm>
            <a:off x="838200" y="3013441"/>
            <a:ext cx="10399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</a:rPr>
              <a:t>An interrupt is a signal sent to the processor that interrupts the current process. It may be generated by a hardware device or a software program.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124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-0.86094 -2.22222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4.16667E-7 -0.1615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C4F59C1-C719-4415-907E-137848C2FDD7}"/>
              </a:ext>
            </a:extLst>
          </p:cNvPr>
          <p:cNvSpPr txBox="1"/>
          <p:nvPr/>
        </p:nvSpPr>
        <p:spPr>
          <a:xfrm>
            <a:off x="4451523" y="1651642"/>
            <a:ext cx="6635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w Cen MT" panose="020B0602020104020603" pitchFamily="34" charset="0"/>
              </a:rPr>
              <a:t>Interrupts</a:t>
            </a:r>
            <a:endParaRPr lang="en-US" sz="4400" b="1" i="1" dirty="0">
              <a:latin typeface="Tw Cen MT" panose="020B06020201040206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8366A7-636B-42CB-AD2C-EA9238121868}"/>
              </a:ext>
            </a:extLst>
          </p:cNvPr>
          <p:cNvSpPr/>
          <p:nvPr/>
        </p:nvSpPr>
        <p:spPr>
          <a:xfrm>
            <a:off x="2976251" y="1873807"/>
            <a:ext cx="5187366" cy="5029820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E20818-86C8-4A53-BFE4-A2908B925F91}"/>
              </a:ext>
            </a:extLst>
          </p:cNvPr>
          <p:cNvSpPr txBox="1"/>
          <p:nvPr/>
        </p:nvSpPr>
        <p:spPr>
          <a:xfrm>
            <a:off x="2257967" y="892011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58874C-7E78-47DF-B1FF-BFB1EECD37BA}"/>
              </a:ext>
            </a:extLst>
          </p:cNvPr>
          <p:cNvSpPr/>
          <p:nvPr/>
        </p:nvSpPr>
        <p:spPr>
          <a:xfrm>
            <a:off x="-625905" y="672415"/>
            <a:ext cx="2762383" cy="1398006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148586-8BC5-4915-852B-AE150D129AEC}"/>
              </a:ext>
            </a:extLst>
          </p:cNvPr>
          <p:cNvSpPr/>
          <p:nvPr/>
        </p:nvSpPr>
        <p:spPr>
          <a:xfrm>
            <a:off x="9360934" y="709563"/>
            <a:ext cx="4197707" cy="1323709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B1F11-02BB-4F3B-B5B8-3AE129B2BC33}"/>
              </a:ext>
            </a:extLst>
          </p:cNvPr>
          <p:cNvSpPr txBox="1"/>
          <p:nvPr/>
        </p:nvSpPr>
        <p:spPr>
          <a:xfrm>
            <a:off x="4747080" y="59409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1161FC-DC38-43D2-891C-F7CFB5E4F610}"/>
              </a:ext>
            </a:extLst>
          </p:cNvPr>
          <p:cNvGrpSpPr/>
          <p:nvPr/>
        </p:nvGrpSpPr>
        <p:grpSpPr>
          <a:xfrm>
            <a:off x="2424223" y="196312"/>
            <a:ext cx="9767777" cy="844621"/>
            <a:chOff x="5991592" y="2228945"/>
            <a:chExt cx="4265567" cy="28069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EDC99B-5FCD-4DD1-87CB-574DB67E9633}"/>
                </a:ext>
              </a:extLst>
            </p:cNvPr>
            <p:cNvSpPr/>
            <p:nvPr/>
          </p:nvSpPr>
          <p:spPr>
            <a:xfrm>
              <a:off x="5991592" y="2228945"/>
              <a:ext cx="4265567" cy="260820"/>
            </a:xfrm>
            <a:prstGeom prst="rect">
              <a:avLst/>
            </a:prstGeom>
            <a:solidFill>
              <a:srgbClr val="11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A74EB-F613-4561-89B2-85F3A6B25E14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9A1A00A-E8D8-4C74-9078-21A44B043168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rgbClr val="11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F32A-D0D5-4103-9F54-26CE02D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381D-5F23-42DE-85C2-E061E3C92B45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37E3-0D93-41ED-BD7E-ABD91B20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B8A61-43AC-4A29-991F-41EE5F62EB66}"/>
              </a:ext>
            </a:extLst>
          </p:cNvPr>
          <p:cNvSpPr txBox="1"/>
          <p:nvPr/>
        </p:nvSpPr>
        <p:spPr>
          <a:xfrm>
            <a:off x="4078835" y="1698149"/>
            <a:ext cx="534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8086 Interrupts</a:t>
            </a:r>
            <a:endParaRPr lang="en-US" sz="4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C08B4-8883-4C59-8258-A477117096CC}"/>
              </a:ext>
            </a:extLst>
          </p:cNvPr>
          <p:cNvSpPr txBox="1"/>
          <p:nvPr/>
        </p:nvSpPr>
        <p:spPr>
          <a:xfrm>
            <a:off x="2816170" y="5085015"/>
            <a:ext cx="53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Non maskable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74749-107C-45D6-A5DF-43D927662EB9}"/>
              </a:ext>
            </a:extLst>
          </p:cNvPr>
          <p:cNvSpPr txBox="1"/>
          <p:nvPr/>
        </p:nvSpPr>
        <p:spPr>
          <a:xfrm>
            <a:off x="8082946" y="3219180"/>
            <a:ext cx="2686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Software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9AD79-A469-4AEE-B36D-B7D7B474B225}"/>
              </a:ext>
            </a:extLst>
          </p:cNvPr>
          <p:cNvSpPr txBox="1"/>
          <p:nvPr/>
        </p:nvSpPr>
        <p:spPr>
          <a:xfrm>
            <a:off x="2809072" y="4334780"/>
            <a:ext cx="53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Maskable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F88986-C1BD-461C-9F20-3076D9EB7DC9}"/>
              </a:ext>
            </a:extLst>
          </p:cNvPr>
          <p:cNvSpPr txBox="1"/>
          <p:nvPr/>
        </p:nvSpPr>
        <p:spPr>
          <a:xfrm>
            <a:off x="1951889" y="3263501"/>
            <a:ext cx="2954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Hardware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4B898B-D556-4AC7-A60A-1E8C327C59A2}"/>
              </a:ext>
            </a:extLst>
          </p:cNvPr>
          <p:cNvSpPr txBox="1"/>
          <p:nvPr/>
        </p:nvSpPr>
        <p:spPr>
          <a:xfrm>
            <a:off x="7871280" y="4178398"/>
            <a:ext cx="534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Body)"/>
              </a:rPr>
              <a:t>256 Interrupts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5F32E8-5F67-4B4E-BB9F-FA2F0FCBFF37}"/>
              </a:ext>
            </a:extLst>
          </p:cNvPr>
          <p:cNvGrpSpPr/>
          <p:nvPr/>
        </p:nvGrpSpPr>
        <p:grpSpPr>
          <a:xfrm>
            <a:off x="3124781" y="2421083"/>
            <a:ext cx="2953290" cy="798096"/>
            <a:chOff x="3124781" y="2421083"/>
            <a:chExt cx="2953290" cy="7980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C07F4B-1B2E-421B-8BF3-42E7EB305D38}"/>
                </a:ext>
              </a:extLst>
            </p:cNvPr>
            <p:cNvCxnSpPr>
              <a:cxnSpLocks/>
            </p:cNvCxnSpPr>
            <p:nvPr/>
          </p:nvCxnSpPr>
          <p:spPr>
            <a:xfrm>
              <a:off x="6078071" y="2421083"/>
              <a:ext cx="0" cy="4060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06C2B16-6069-41D2-9E96-60974964B34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24781" y="2837524"/>
              <a:ext cx="2953290" cy="381655"/>
            </a:xfrm>
            <a:prstGeom prst="bentConnector3">
              <a:avLst>
                <a:gd name="adj1" fmla="val 100389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825D717-554F-4204-A5A8-B4C3C0505782}"/>
              </a:ext>
            </a:extLst>
          </p:cNvPr>
          <p:cNvCxnSpPr>
            <a:cxnSpLocks/>
          </p:cNvCxnSpPr>
          <p:nvPr/>
        </p:nvCxnSpPr>
        <p:spPr>
          <a:xfrm>
            <a:off x="6078071" y="2837524"/>
            <a:ext cx="3040768" cy="382674"/>
          </a:xfrm>
          <a:prstGeom prst="bentConnector3">
            <a:avLst>
              <a:gd name="adj1" fmla="val 1000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1A5BCCD-E4BD-4D86-9AB6-0F510084AF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47120" y="4570512"/>
            <a:ext cx="1389696" cy="314551"/>
          </a:xfrm>
          <a:prstGeom prst="bentConnector3">
            <a:avLst>
              <a:gd name="adj1" fmla="val 10031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148F0A-2CA6-4404-BAAC-5758992220CA}"/>
              </a:ext>
            </a:extLst>
          </p:cNvPr>
          <p:cNvCxnSpPr/>
          <p:nvPr/>
        </p:nvCxnSpPr>
        <p:spPr>
          <a:xfrm>
            <a:off x="2265135" y="4657945"/>
            <a:ext cx="374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CEF1AB-3B9E-4D93-B787-B760F57F42AE}"/>
              </a:ext>
            </a:extLst>
          </p:cNvPr>
          <p:cNvCxnSpPr/>
          <p:nvPr/>
        </p:nvCxnSpPr>
        <p:spPr>
          <a:xfrm>
            <a:off x="9118839" y="3871645"/>
            <a:ext cx="0" cy="326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-0.86094 2.22222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4.16667E-7 -0.1615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xit" presetSubtype="8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3" grpId="0"/>
      <p:bldP spid="63" grpId="1"/>
      <p:bldP spid="4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730F3488-B209-4C17-9B8E-388643527C54}"/>
              </a:ext>
            </a:extLst>
          </p:cNvPr>
          <p:cNvSpPr txBox="1"/>
          <p:nvPr/>
        </p:nvSpPr>
        <p:spPr>
          <a:xfrm>
            <a:off x="4075822" y="1847787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1DFDF"/>
                </a:solidFill>
                <a:latin typeface="Tw Cen MT" panose="020B0602020104020603" pitchFamily="34" charset="0"/>
              </a:rPr>
              <a:t>Interrupts</a:t>
            </a:r>
            <a:endParaRPr lang="en-US" sz="3600" b="1" i="1" dirty="0">
              <a:solidFill>
                <a:srgbClr val="11DFDF"/>
              </a:solidFill>
              <a:latin typeface="Tw Cen MT" panose="020B06020201040206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61E03F-6BB7-4582-8176-77E5E53DC974}"/>
              </a:ext>
            </a:extLst>
          </p:cNvPr>
          <p:cNvSpPr/>
          <p:nvPr/>
        </p:nvSpPr>
        <p:spPr>
          <a:xfrm>
            <a:off x="3296967" y="2027089"/>
            <a:ext cx="5187366" cy="4982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574179-A90B-4E67-92A2-68D9C02F3F5C}"/>
              </a:ext>
            </a:extLst>
          </p:cNvPr>
          <p:cNvSpPr txBox="1"/>
          <p:nvPr/>
        </p:nvSpPr>
        <p:spPr>
          <a:xfrm>
            <a:off x="4107861" y="1155137"/>
            <a:ext cx="718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Hardware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910370-1FFB-4F30-9790-6A354D7C4508}"/>
              </a:ext>
            </a:extLst>
          </p:cNvPr>
          <p:cNvSpPr/>
          <p:nvPr/>
        </p:nvSpPr>
        <p:spPr>
          <a:xfrm>
            <a:off x="-761999" y="931556"/>
            <a:ext cx="4476288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D94657-EA65-4A6A-B344-09EBF657D45A}"/>
              </a:ext>
            </a:extLst>
          </p:cNvPr>
          <p:cNvGrpSpPr/>
          <p:nvPr/>
        </p:nvGrpSpPr>
        <p:grpSpPr>
          <a:xfrm rot="2700000">
            <a:off x="3277760" y="1498682"/>
            <a:ext cx="424931" cy="424931"/>
            <a:chOff x="1742304" y="981075"/>
            <a:chExt cx="988540" cy="988540"/>
          </a:xfrm>
          <a:solidFill>
            <a:srgbClr val="1FF0D8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C31163-DACD-4377-987C-2809EE7A61AD}"/>
                </a:ext>
              </a:extLst>
            </p:cNvPr>
            <p:cNvSpPr/>
            <p:nvPr/>
          </p:nvSpPr>
          <p:spPr>
            <a:xfrm>
              <a:off x="1742304" y="981076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20778A4-6A77-4ECD-87D2-0B7CE33D3583}"/>
                </a:ext>
              </a:extLst>
            </p:cNvPr>
            <p:cNvSpPr/>
            <p:nvPr/>
          </p:nvSpPr>
          <p:spPr>
            <a:xfrm rot="16200000">
              <a:off x="2108557" y="1347329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8855024-C042-44C1-8EBA-2D7510CFE39D}"/>
              </a:ext>
            </a:extLst>
          </p:cNvPr>
          <p:cNvSpPr/>
          <p:nvPr/>
        </p:nvSpPr>
        <p:spPr>
          <a:xfrm>
            <a:off x="9982200" y="717013"/>
            <a:ext cx="4197707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BBC2F-8EEE-4E11-9E0D-1C7D7E019D4A}"/>
              </a:ext>
            </a:extLst>
          </p:cNvPr>
          <p:cNvSpPr txBox="1"/>
          <p:nvPr/>
        </p:nvSpPr>
        <p:spPr>
          <a:xfrm>
            <a:off x="4990214" y="715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5F05B-3994-4BF1-B75D-633BF586B1CA}"/>
              </a:ext>
            </a:extLst>
          </p:cNvPr>
          <p:cNvGrpSpPr/>
          <p:nvPr/>
        </p:nvGrpSpPr>
        <p:grpSpPr>
          <a:xfrm>
            <a:off x="2271441" y="93234"/>
            <a:ext cx="9767777" cy="784830"/>
            <a:chOff x="5862564" y="2276475"/>
            <a:chExt cx="4265567" cy="2608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155C15-7649-4845-B4D8-943D08F7A2B4}"/>
                </a:ext>
              </a:extLst>
            </p:cNvPr>
            <p:cNvSpPr/>
            <p:nvPr/>
          </p:nvSpPr>
          <p:spPr>
            <a:xfrm>
              <a:off x="5862564" y="2276475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633BE-4132-4B51-8308-2AF9BE7F3FE1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1CC5-B435-4D06-BBD3-CAA445CDFF53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9732-01BF-4F43-9192-F7F9AA855BB7}"/>
              </a:ext>
            </a:extLst>
          </p:cNvPr>
          <p:cNvSpPr/>
          <p:nvPr/>
        </p:nvSpPr>
        <p:spPr>
          <a:xfrm>
            <a:off x="-214417" y="1349115"/>
            <a:ext cx="1348636" cy="4915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FA8556-935D-4561-856D-AA2A416D7851}"/>
              </a:ext>
            </a:extLst>
          </p:cNvPr>
          <p:cNvSpPr/>
          <p:nvPr/>
        </p:nvSpPr>
        <p:spPr>
          <a:xfrm>
            <a:off x="10204652" y="2056193"/>
            <a:ext cx="1165983" cy="2955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DCE777-AD87-4376-BA39-AB3AFF42EE1D}"/>
              </a:ext>
            </a:extLst>
          </p:cNvPr>
          <p:cNvSpPr txBox="1"/>
          <p:nvPr/>
        </p:nvSpPr>
        <p:spPr>
          <a:xfrm>
            <a:off x="8028290" y="3165400"/>
            <a:ext cx="228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750-Sans-Medium" panose="00000500000000000000" pitchFamily="2" charset="0"/>
              </a:rPr>
              <a:t>CPU</a:t>
            </a:r>
          </a:p>
        </p:txBody>
      </p:sp>
      <p:sp>
        <p:nvSpPr>
          <p:cNvPr id="71" name="Date Placeholder 70">
            <a:extLst>
              <a:ext uri="{FF2B5EF4-FFF2-40B4-BE49-F238E27FC236}">
                <a16:creationId xmlns:a16="http://schemas.microsoft.com/office/drawing/2014/main" id="{1E951FA6-1138-4D00-9BF8-80544920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A2F-7DDA-441D-97FE-4EA8C5C9670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1F1C3DB6-97F2-44B9-AEED-D5507DF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A5494E-C2CD-426F-A62E-3BBDA7F5597F}"/>
              </a:ext>
            </a:extLst>
          </p:cNvPr>
          <p:cNvSpPr txBox="1"/>
          <p:nvPr/>
        </p:nvSpPr>
        <p:spPr>
          <a:xfrm>
            <a:off x="1480601" y="2472874"/>
            <a:ext cx="952201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1DFDF"/>
                </a:solidFill>
              </a:rPr>
              <a:t>Hardware interrupt is caused by any peripheral device by sending a signal through a specified pin to the microprocessor.</a:t>
            </a:r>
            <a:endParaRPr lang="en-US" sz="2800" b="1" dirty="0">
              <a:solidFill>
                <a:srgbClr val="11DFD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4C6FC-51A1-40DD-B2F6-4CDF566A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31" y="3356464"/>
            <a:ext cx="2459295" cy="2459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05F7-653D-4EB0-838E-613B251C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88" y="1308946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-3.33333E-6 L -0.86094 -3.33333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8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decel="100000" fill="hold" grpId="0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9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81481E-6 L -2.08333E-7 -0.16158 " pathEditMode="relative" rAng="0" ptsTypes="AA">
                                          <p:cBhvr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14000" fill="hold" nodeType="clickEffect" p14:presetBounceEnd="1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6000">
                                          <p:cBhvr additive="base">
                                            <p:cTn id="4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6000">
                                          <p:cBhvr additive="base">
                                            <p:cTn id="4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46" presetID="2" presetClass="entr" presetSubtype="2" accel="6000" fill="hold" nodeType="after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  <p:bldP spid="65" grpId="0"/>
          <p:bldP spid="65" grpId="1"/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-3.33333E-6 L -0.86094 -3.33333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8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8" decel="100000" fill="hold" grpId="0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9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81481E-6 L -2.08333E-7 -0.16158 " pathEditMode="relative" rAng="0" ptsTypes="AA">
                                          <p:cBhvr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2" presetClass="exit" presetSubtype="2" ac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14000" fill="hold" nodeType="click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46" presetID="2" presetClass="entr" presetSubtype="2" accel="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/>
          <p:bldP spid="63" grpId="1"/>
          <p:bldP spid="65" grpId="0"/>
          <p:bldP spid="65" grpId="1"/>
          <p:bldP spid="5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A6574179-A90B-4E67-92A2-68D9C02F3F5C}"/>
              </a:ext>
            </a:extLst>
          </p:cNvPr>
          <p:cNvSpPr txBox="1"/>
          <p:nvPr/>
        </p:nvSpPr>
        <p:spPr>
          <a:xfrm>
            <a:off x="4032965" y="1361799"/>
            <a:ext cx="3123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Maskable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E910370-1FFB-4F30-9790-6A354D7C4508}"/>
              </a:ext>
            </a:extLst>
          </p:cNvPr>
          <p:cNvSpPr/>
          <p:nvPr/>
        </p:nvSpPr>
        <p:spPr>
          <a:xfrm>
            <a:off x="-220899" y="931556"/>
            <a:ext cx="3935188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D94657-EA65-4A6A-B344-09EBF657D45A}"/>
              </a:ext>
            </a:extLst>
          </p:cNvPr>
          <p:cNvGrpSpPr/>
          <p:nvPr/>
        </p:nvGrpSpPr>
        <p:grpSpPr>
          <a:xfrm rot="2700000">
            <a:off x="3277760" y="1498682"/>
            <a:ext cx="424931" cy="424931"/>
            <a:chOff x="1742304" y="981075"/>
            <a:chExt cx="988540" cy="988540"/>
          </a:xfrm>
          <a:solidFill>
            <a:srgbClr val="1FF0D8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C31163-DACD-4377-987C-2809EE7A61AD}"/>
                </a:ext>
              </a:extLst>
            </p:cNvPr>
            <p:cNvSpPr/>
            <p:nvPr/>
          </p:nvSpPr>
          <p:spPr>
            <a:xfrm>
              <a:off x="1742304" y="981076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20778A4-6A77-4ECD-87D2-0B7CE33D3583}"/>
                </a:ext>
              </a:extLst>
            </p:cNvPr>
            <p:cNvSpPr/>
            <p:nvPr/>
          </p:nvSpPr>
          <p:spPr>
            <a:xfrm rot="16200000">
              <a:off x="2108557" y="1347329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8855024-C042-44C1-8EBA-2D7510CFE39D}"/>
              </a:ext>
            </a:extLst>
          </p:cNvPr>
          <p:cNvSpPr/>
          <p:nvPr/>
        </p:nvSpPr>
        <p:spPr>
          <a:xfrm>
            <a:off x="9982200" y="717013"/>
            <a:ext cx="4197707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940671-2330-4AD9-BB44-52F83799EE0F}"/>
              </a:ext>
            </a:extLst>
          </p:cNvPr>
          <p:cNvSpPr txBox="1"/>
          <p:nvPr/>
        </p:nvSpPr>
        <p:spPr>
          <a:xfrm>
            <a:off x="-6513422" y="5397635"/>
            <a:ext cx="3635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750-Sans-Medium" panose="00000500000000000000" pitchFamily="2" charset="0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BBC2F-8EEE-4E11-9E0D-1C7D7E019D4A}"/>
              </a:ext>
            </a:extLst>
          </p:cNvPr>
          <p:cNvSpPr txBox="1"/>
          <p:nvPr/>
        </p:nvSpPr>
        <p:spPr>
          <a:xfrm>
            <a:off x="4990214" y="715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5F05B-3994-4BF1-B75D-633BF586B1CA}"/>
              </a:ext>
            </a:extLst>
          </p:cNvPr>
          <p:cNvGrpSpPr/>
          <p:nvPr/>
        </p:nvGrpSpPr>
        <p:grpSpPr>
          <a:xfrm>
            <a:off x="2417769" y="52140"/>
            <a:ext cx="9767777" cy="1644995"/>
            <a:chOff x="5862564" y="1962959"/>
            <a:chExt cx="4265567" cy="5466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155C15-7649-4845-B4D8-943D08F7A2B4}"/>
                </a:ext>
              </a:extLst>
            </p:cNvPr>
            <p:cNvSpPr/>
            <p:nvPr/>
          </p:nvSpPr>
          <p:spPr>
            <a:xfrm>
              <a:off x="5862564" y="1962959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633BE-4132-4B51-8308-2AF9BE7F3FE1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1CC5-B435-4D06-BBD3-CAA445CDFF53}"/>
              </a:ext>
            </a:extLst>
          </p:cNvPr>
          <p:cNvSpPr/>
          <p:nvPr/>
        </p:nvSpPr>
        <p:spPr>
          <a:xfrm>
            <a:off x="11087100" y="0"/>
            <a:ext cx="11049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9732-01BF-4F43-9192-F7F9AA855BB7}"/>
              </a:ext>
            </a:extLst>
          </p:cNvPr>
          <p:cNvSpPr/>
          <p:nvPr/>
        </p:nvSpPr>
        <p:spPr>
          <a:xfrm>
            <a:off x="-214446" y="2124327"/>
            <a:ext cx="1348636" cy="49152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FA8556-935D-4561-856D-AA2A416D7851}"/>
              </a:ext>
            </a:extLst>
          </p:cNvPr>
          <p:cNvSpPr/>
          <p:nvPr/>
        </p:nvSpPr>
        <p:spPr>
          <a:xfrm>
            <a:off x="10204652" y="2056193"/>
            <a:ext cx="1165983" cy="29554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</a:t>
            </a:r>
          </a:p>
        </p:txBody>
      </p:sp>
      <p:sp>
        <p:nvSpPr>
          <p:cNvPr id="71" name="Date Placeholder 70">
            <a:extLst>
              <a:ext uri="{FF2B5EF4-FFF2-40B4-BE49-F238E27FC236}">
                <a16:creationId xmlns:a16="http://schemas.microsoft.com/office/drawing/2014/main" id="{1E951FA6-1138-4D00-9BF8-80544920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22E5-AB50-4FC0-B2E5-929D28D884F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72" name="Slide Number Placeholder 71">
            <a:extLst>
              <a:ext uri="{FF2B5EF4-FFF2-40B4-BE49-F238E27FC236}">
                <a16:creationId xmlns:a16="http://schemas.microsoft.com/office/drawing/2014/main" id="{1F1C3DB6-97F2-44B9-AEED-D5507DF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50B3-955C-4921-8717-11A8B8AA27D0}"/>
              </a:ext>
            </a:extLst>
          </p:cNvPr>
          <p:cNvSpPr txBox="1"/>
          <p:nvPr/>
        </p:nvSpPr>
        <p:spPr>
          <a:xfrm>
            <a:off x="1773461" y="2462240"/>
            <a:ext cx="6135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INTR is a maskable interrupt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387854-BFDD-42B4-8173-557CEB496EBA}"/>
              </a:ext>
            </a:extLst>
          </p:cNvPr>
          <p:cNvGrpSpPr/>
          <p:nvPr/>
        </p:nvGrpSpPr>
        <p:grpSpPr>
          <a:xfrm>
            <a:off x="8031424" y="1642269"/>
            <a:ext cx="2625401" cy="1702237"/>
            <a:chOff x="8031424" y="1642269"/>
            <a:chExt cx="2625401" cy="170223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F03ABA7-D329-4399-A4EE-C2A6B9F78C09}"/>
                </a:ext>
              </a:extLst>
            </p:cNvPr>
            <p:cNvSpPr/>
            <p:nvPr/>
          </p:nvSpPr>
          <p:spPr>
            <a:xfrm>
              <a:off x="8928567" y="1642269"/>
              <a:ext cx="1616531" cy="1702237"/>
            </a:xfrm>
            <a:prstGeom prst="roundRect">
              <a:avLst/>
            </a:prstGeom>
            <a:noFill/>
            <a:ln w="41275">
              <a:solidFill>
                <a:srgbClr val="11DFD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4D1810-B873-4CC8-8C87-D74F91C863DC}"/>
                </a:ext>
              </a:extLst>
            </p:cNvPr>
            <p:cNvSpPr/>
            <p:nvPr/>
          </p:nvSpPr>
          <p:spPr>
            <a:xfrm>
              <a:off x="9078926" y="1800893"/>
              <a:ext cx="1315812" cy="1356772"/>
            </a:xfrm>
            <a:prstGeom prst="rect">
              <a:avLst/>
            </a:prstGeom>
            <a:solidFill>
              <a:srgbClr val="11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C632719-4028-4EC9-8F57-5187D3B308C3}"/>
                </a:ext>
              </a:extLst>
            </p:cNvPr>
            <p:cNvSpPr txBox="1"/>
            <p:nvPr/>
          </p:nvSpPr>
          <p:spPr>
            <a:xfrm>
              <a:off x="9341013" y="2277574"/>
              <a:ext cx="131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750-Sans-Medium" panose="00000500000000000000" pitchFamily="2" charset="0"/>
                </a:rPr>
                <a:t>CPU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7D56CF8-2353-4AA3-9600-A7EF8E057B1B}"/>
                </a:ext>
              </a:extLst>
            </p:cNvPr>
            <p:cNvCxnSpPr/>
            <p:nvPr/>
          </p:nvCxnSpPr>
          <p:spPr>
            <a:xfrm flipH="1">
              <a:off x="8610600" y="2646906"/>
              <a:ext cx="317967" cy="0"/>
            </a:xfrm>
            <a:prstGeom prst="straightConnector1">
              <a:avLst/>
            </a:prstGeom>
            <a:ln w="57150">
              <a:solidFill>
                <a:srgbClr val="11DFD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254BB72-901C-4230-99BD-8656487BEAA0}"/>
                </a:ext>
              </a:extLst>
            </p:cNvPr>
            <p:cNvCxnSpPr/>
            <p:nvPr/>
          </p:nvCxnSpPr>
          <p:spPr>
            <a:xfrm flipH="1">
              <a:off x="8620941" y="2955519"/>
              <a:ext cx="317967" cy="0"/>
            </a:xfrm>
            <a:prstGeom prst="straightConnector1">
              <a:avLst/>
            </a:prstGeom>
            <a:ln w="57150">
              <a:solidFill>
                <a:srgbClr val="11DFD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543B26-88BD-42F3-B9E2-B73E60B87883}"/>
                </a:ext>
              </a:extLst>
            </p:cNvPr>
            <p:cNvSpPr txBox="1"/>
            <p:nvPr/>
          </p:nvSpPr>
          <p:spPr>
            <a:xfrm>
              <a:off x="8031424" y="2759846"/>
              <a:ext cx="68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INTR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5C8D6B-041F-4BC0-B02A-81A5942A489D}"/>
                </a:ext>
              </a:extLst>
            </p:cNvPr>
            <p:cNvSpPr txBox="1"/>
            <p:nvPr/>
          </p:nvSpPr>
          <p:spPr>
            <a:xfrm>
              <a:off x="8038076" y="2447913"/>
              <a:ext cx="68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NMI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8007E1-47C9-4CA0-BFB3-4EDB5A4B034D}"/>
                </a:ext>
              </a:extLst>
            </p:cNvPr>
            <p:cNvSpPr txBox="1"/>
            <p:nvPr/>
          </p:nvSpPr>
          <p:spPr>
            <a:xfrm>
              <a:off x="9035004" y="2479263"/>
              <a:ext cx="68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5BE878-85F4-41A2-814D-29C4100BD41D}"/>
                </a:ext>
              </a:extLst>
            </p:cNvPr>
            <p:cNvSpPr txBox="1"/>
            <p:nvPr/>
          </p:nvSpPr>
          <p:spPr>
            <a:xfrm>
              <a:off x="9032029" y="2754627"/>
              <a:ext cx="68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18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A3FB86A-2F36-4E41-85F1-F049BA081985}"/>
              </a:ext>
            </a:extLst>
          </p:cNvPr>
          <p:cNvSpPr txBox="1"/>
          <p:nvPr/>
        </p:nvSpPr>
        <p:spPr>
          <a:xfrm>
            <a:off x="4032965" y="3644077"/>
            <a:ext cx="3123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Non-maskable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7F6708-2DC5-490B-A5B7-D7E738FCF875}"/>
              </a:ext>
            </a:extLst>
          </p:cNvPr>
          <p:cNvSpPr/>
          <p:nvPr/>
        </p:nvSpPr>
        <p:spPr>
          <a:xfrm>
            <a:off x="951905" y="3213834"/>
            <a:ext cx="2762383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586C12-1DA1-463D-81C9-16D1DF57CF95}"/>
              </a:ext>
            </a:extLst>
          </p:cNvPr>
          <p:cNvGrpSpPr/>
          <p:nvPr/>
        </p:nvGrpSpPr>
        <p:grpSpPr>
          <a:xfrm rot="2700000">
            <a:off x="3277760" y="3780960"/>
            <a:ext cx="424931" cy="424931"/>
            <a:chOff x="1742304" y="981075"/>
            <a:chExt cx="988540" cy="988540"/>
          </a:xfrm>
          <a:solidFill>
            <a:srgbClr val="1FF0D8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4F4951-CC1C-4EBC-BE8E-ECB955C41751}"/>
                </a:ext>
              </a:extLst>
            </p:cNvPr>
            <p:cNvSpPr/>
            <p:nvPr/>
          </p:nvSpPr>
          <p:spPr>
            <a:xfrm>
              <a:off x="1742304" y="981076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73002B-5D12-4B8D-B7B0-555F7E93CA15}"/>
                </a:ext>
              </a:extLst>
            </p:cNvPr>
            <p:cNvSpPr/>
            <p:nvPr/>
          </p:nvSpPr>
          <p:spPr>
            <a:xfrm rot="16200000">
              <a:off x="2108557" y="1347329"/>
              <a:ext cx="988540" cy="256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C1C287C-80CC-4145-B5A0-55764EDD171F}"/>
              </a:ext>
            </a:extLst>
          </p:cNvPr>
          <p:cNvSpPr/>
          <p:nvPr/>
        </p:nvSpPr>
        <p:spPr>
          <a:xfrm>
            <a:off x="10711266" y="3163117"/>
            <a:ext cx="4197707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DEB38-D939-47D5-8A76-EE1D316E9890}"/>
              </a:ext>
            </a:extLst>
          </p:cNvPr>
          <p:cNvSpPr/>
          <p:nvPr/>
        </p:nvSpPr>
        <p:spPr>
          <a:xfrm>
            <a:off x="4906616" y="5397635"/>
            <a:ext cx="2283650" cy="370946"/>
          </a:xfrm>
          <a:prstGeom prst="rect">
            <a:avLst/>
          </a:prstGeom>
          <a:solidFill>
            <a:srgbClr val="11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Service routine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3B8596-C983-43C1-B453-23E7BC5EA09B}"/>
              </a:ext>
            </a:extLst>
          </p:cNvPr>
          <p:cNvSpPr/>
          <p:nvPr/>
        </p:nvSpPr>
        <p:spPr>
          <a:xfrm>
            <a:off x="4856804" y="5279623"/>
            <a:ext cx="2576362" cy="86450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2FD3E-24E6-443E-B882-E6C8B37DE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558">
            <a:off x="4521082" y="4867178"/>
            <a:ext cx="3179126" cy="16893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EE0169-6F8D-4A5C-BAA7-A48712B8D112}"/>
              </a:ext>
            </a:extLst>
          </p:cNvPr>
          <p:cNvSpPr/>
          <p:nvPr/>
        </p:nvSpPr>
        <p:spPr>
          <a:xfrm>
            <a:off x="6402327" y="6444428"/>
            <a:ext cx="1315453" cy="3767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42857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86094 3.7037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xit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xit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0.00391 -0.0995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497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" presetClass="entr" presetSubtype="2" repeatCount="indefinite" accel="17000" decel="2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9" grpId="0"/>
      <p:bldP spid="2" grpId="0"/>
      <p:bldP spid="40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CF6BC-7841-4CFF-89CA-631F69E73D9A}"/>
              </a:ext>
            </a:extLst>
          </p:cNvPr>
          <p:cNvCxnSpPr>
            <a:cxnSpLocks/>
          </p:cNvCxnSpPr>
          <p:nvPr/>
        </p:nvCxnSpPr>
        <p:spPr>
          <a:xfrm>
            <a:off x="-13252" y="5574432"/>
            <a:ext cx="12205252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D079EC-7C9C-41D4-9315-E52D724F5993}"/>
              </a:ext>
            </a:extLst>
          </p:cNvPr>
          <p:cNvSpPr/>
          <p:nvPr/>
        </p:nvSpPr>
        <p:spPr>
          <a:xfrm>
            <a:off x="5341620" y="5181600"/>
            <a:ext cx="1349734" cy="927652"/>
          </a:xfrm>
          <a:prstGeom prst="rect">
            <a:avLst/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9CD1C6-D8CD-4707-9767-5804E5A450A8}"/>
              </a:ext>
            </a:extLst>
          </p:cNvPr>
          <p:cNvSpPr/>
          <p:nvPr/>
        </p:nvSpPr>
        <p:spPr>
          <a:xfrm>
            <a:off x="2703444" y="609600"/>
            <a:ext cx="6626086" cy="4572000"/>
          </a:xfrm>
          <a:prstGeom prst="roundRect">
            <a:avLst>
              <a:gd name="adj" fmla="val 9282"/>
            </a:avLst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D731116-DE46-4387-97B1-4BCB48C0F393}"/>
              </a:ext>
            </a:extLst>
          </p:cNvPr>
          <p:cNvSpPr/>
          <p:nvPr/>
        </p:nvSpPr>
        <p:spPr>
          <a:xfrm>
            <a:off x="3028674" y="931193"/>
            <a:ext cx="5975626" cy="3175887"/>
          </a:xfrm>
          <a:prstGeom prst="round2SameRect">
            <a:avLst>
              <a:gd name="adj1" fmla="val 7099"/>
              <a:gd name="adj2" fmla="val 0"/>
            </a:avLst>
          </a:prstGeom>
          <a:noFill/>
          <a:ln w="19050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601AC0-218D-4552-8898-52CB5ED1C955}"/>
              </a:ext>
            </a:extLst>
          </p:cNvPr>
          <p:cNvSpPr/>
          <p:nvPr/>
        </p:nvSpPr>
        <p:spPr>
          <a:xfrm>
            <a:off x="3365500" y="3854633"/>
            <a:ext cx="673100" cy="252447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85995-5616-4ECD-A5BB-9A784147D051}"/>
              </a:ext>
            </a:extLst>
          </p:cNvPr>
          <p:cNvSpPr/>
          <p:nvPr/>
        </p:nvSpPr>
        <p:spPr>
          <a:xfrm>
            <a:off x="4559849" y="3854632"/>
            <a:ext cx="1041456" cy="252448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6838E-C06D-4498-B06C-3FF967E68E12}"/>
              </a:ext>
            </a:extLst>
          </p:cNvPr>
          <p:cNvSpPr/>
          <p:nvPr/>
        </p:nvSpPr>
        <p:spPr>
          <a:xfrm>
            <a:off x="6038573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EDF22-9D9C-4CAC-8960-CF9062B440FE}"/>
              </a:ext>
            </a:extLst>
          </p:cNvPr>
          <p:cNvSpPr/>
          <p:nvPr/>
        </p:nvSpPr>
        <p:spPr>
          <a:xfrm>
            <a:off x="6831552" y="3843695"/>
            <a:ext cx="919316" cy="26338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68D43-7D9A-47F2-8EB3-15A15469EF2E}"/>
              </a:ext>
            </a:extLst>
          </p:cNvPr>
          <p:cNvSpPr/>
          <p:nvPr/>
        </p:nvSpPr>
        <p:spPr>
          <a:xfrm>
            <a:off x="8302487" y="3854632"/>
            <a:ext cx="407173" cy="252449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77452-2532-4629-AEF7-C8B72385C2A8}"/>
              </a:ext>
            </a:extLst>
          </p:cNvPr>
          <p:cNvSpPr/>
          <p:nvPr/>
        </p:nvSpPr>
        <p:spPr>
          <a:xfrm>
            <a:off x="3498463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93579A-FCA9-4CE6-B242-856B42B04D17}"/>
              </a:ext>
            </a:extLst>
          </p:cNvPr>
          <p:cNvSpPr/>
          <p:nvPr/>
        </p:nvSpPr>
        <p:spPr>
          <a:xfrm>
            <a:off x="4173330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4E8EA-DEF6-4F3C-B5AF-A2D3ABFC9E5F}"/>
              </a:ext>
            </a:extLst>
          </p:cNvPr>
          <p:cNvSpPr/>
          <p:nvPr/>
        </p:nvSpPr>
        <p:spPr>
          <a:xfrm>
            <a:off x="4848197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6D1D8-75E8-4E02-A3D8-0EC1690B2FAF}"/>
              </a:ext>
            </a:extLst>
          </p:cNvPr>
          <p:cNvSpPr/>
          <p:nvPr/>
        </p:nvSpPr>
        <p:spPr>
          <a:xfrm>
            <a:off x="5523064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EF9AF-1984-4FF4-BE76-C07BCF374127}"/>
              </a:ext>
            </a:extLst>
          </p:cNvPr>
          <p:cNvSpPr/>
          <p:nvPr/>
        </p:nvSpPr>
        <p:spPr>
          <a:xfrm>
            <a:off x="6197931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CDC093-71C7-4742-9930-C561F9AB55D0}"/>
              </a:ext>
            </a:extLst>
          </p:cNvPr>
          <p:cNvSpPr/>
          <p:nvPr/>
        </p:nvSpPr>
        <p:spPr>
          <a:xfrm>
            <a:off x="6872798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20C5F-F219-4DAC-A5C3-A51D461F20D5}"/>
              </a:ext>
            </a:extLst>
          </p:cNvPr>
          <p:cNvSpPr/>
          <p:nvPr/>
        </p:nvSpPr>
        <p:spPr>
          <a:xfrm>
            <a:off x="7547665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03F94D-B879-4C42-AC9B-2F69B6E08E3D}"/>
              </a:ext>
            </a:extLst>
          </p:cNvPr>
          <p:cNvSpPr/>
          <p:nvPr/>
        </p:nvSpPr>
        <p:spPr>
          <a:xfrm>
            <a:off x="8222532" y="927099"/>
            <a:ext cx="349637" cy="301626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653778-4123-4128-9F7B-9577118F95FD}"/>
              </a:ext>
            </a:extLst>
          </p:cNvPr>
          <p:cNvCxnSpPr/>
          <p:nvPr/>
        </p:nvCxnSpPr>
        <p:spPr>
          <a:xfrm>
            <a:off x="2703444" y="4441371"/>
            <a:ext cx="6626086" cy="0"/>
          </a:xfrm>
          <a:prstGeom prst="line">
            <a:avLst/>
          </a:prstGeom>
          <a:ln w="28575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9BA3953-949B-4C97-842A-F0ED50DA7C6F}"/>
              </a:ext>
            </a:extLst>
          </p:cNvPr>
          <p:cNvSpPr/>
          <p:nvPr/>
        </p:nvSpPr>
        <p:spPr>
          <a:xfrm>
            <a:off x="5845037" y="4640036"/>
            <a:ext cx="342900" cy="342900"/>
          </a:xfrm>
          <a:prstGeom prst="ellipse">
            <a:avLst/>
          </a:prstGeom>
          <a:noFill/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21B751-A094-49A1-9E56-24E9F1066E14}"/>
              </a:ext>
            </a:extLst>
          </p:cNvPr>
          <p:cNvSpPr/>
          <p:nvPr/>
        </p:nvSpPr>
        <p:spPr>
          <a:xfrm>
            <a:off x="4270513" y="6025597"/>
            <a:ext cx="3491947" cy="351064"/>
          </a:xfrm>
          <a:prstGeom prst="roundRect">
            <a:avLst>
              <a:gd name="adj" fmla="val 50000"/>
            </a:avLst>
          </a:prstGeom>
          <a:solidFill>
            <a:srgbClr val="10213A"/>
          </a:solidFill>
          <a:ln w="28575">
            <a:solidFill>
              <a:srgbClr val="00E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A4D371-F2CD-4909-A3C5-BE4C534D55BE}"/>
              </a:ext>
            </a:extLst>
          </p:cNvPr>
          <p:cNvSpPr txBox="1"/>
          <p:nvPr/>
        </p:nvSpPr>
        <p:spPr>
          <a:xfrm>
            <a:off x="5890550" y="1389452"/>
            <a:ext cx="2477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EDC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interrupt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20007B-C217-4B6B-BF72-B9BDCF7EE5DD}"/>
              </a:ext>
            </a:extLst>
          </p:cNvPr>
          <p:cNvGrpSpPr/>
          <p:nvPr/>
        </p:nvGrpSpPr>
        <p:grpSpPr>
          <a:xfrm>
            <a:off x="6279418" y="2655790"/>
            <a:ext cx="1699371" cy="382672"/>
            <a:chOff x="6265449" y="2407306"/>
            <a:chExt cx="1699371" cy="3413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E2E518-BC94-4526-86D1-DC9DEC6EFC45}"/>
                </a:ext>
              </a:extLst>
            </p:cNvPr>
            <p:cNvSpPr/>
            <p:nvPr/>
          </p:nvSpPr>
          <p:spPr>
            <a:xfrm>
              <a:off x="6445745" y="2464862"/>
              <a:ext cx="1370193" cy="283805"/>
            </a:xfrm>
            <a:prstGeom prst="rect">
              <a:avLst/>
            </a:prstGeom>
            <a:solidFill>
              <a:srgbClr val="00E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917ED97-A4CA-4ED6-B226-5AB9A2CC1F1A}"/>
                </a:ext>
              </a:extLst>
            </p:cNvPr>
            <p:cNvSpPr txBox="1"/>
            <p:nvPr/>
          </p:nvSpPr>
          <p:spPr>
            <a:xfrm>
              <a:off x="6265449" y="2407306"/>
              <a:ext cx="1699371" cy="32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program</a:t>
              </a:r>
              <a:endParaRPr lang="en-US" sz="1200" b="1" dirty="0">
                <a:solidFill>
                  <a:srgbClr val="10213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51917D-613F-42E2-BFF7-2CA88F3CF359}"/>
              </a:ext>
            </a:extLst>
          </p:cNvPr>
          <p:cNvCxnSpPr>
            <a:cxnSpLocks/>
          </p:cNvCxnSpPr>
          <p:nvPr/>
        </p:nvCxnSpPr>
        <p:spPr>
          <a:xfrm>
            <a:off x="6469239" y="2319034"/>
            <a:ext cx="1281629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5540A9-03F9-4BB4-9C6C-F4F70501CE6B}"/>
              </a:ext>
            </a:extLst>
          </p:cNvPr>
          <p:cNvCxnSpPr>
            <a:cxnSpLocks/>
          </p:cNvCxnSpPr>
          <p:nvPr/>
        </p:nvCxnSpPr>
        <p:spPr>
          <a:xfrm>
            <a:off x="6469239" y="2425400"/>
            <a:ext cx="906286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730956-F847-4F2D-A1D1-F395BDF90D30}"/>
              </a:ext>
            </a:extLst>
          </p:cNvPr>
          <p:cNvCxnSpPr>
            <a:cxnSpLocks/>
          </p:cNvCxnSpPr>
          <p:nvPr/>
        </p:nvCxnSpPr>
        <p:spPr>
          <a:xfrm>
            <a:off x="6469239" y="2527004"/>
            <a:ext cx="1055511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A238D7-9A1F-47FA-8956-A2B308A153E1}"/>
              </a:ext>
            </a:extLst>
          </p:cNvPr>
          <p:cNvCxnSpPr>
            <a:cxnSpLocks/>
          </p:cNvCxnSpPr>
          <p:nvPr/>
        </p:nvCxnSpPr>
        <p:spPr>
          <a:xfrm>
            <a:off x="6459714" y="3258834"/>
            <a:ext cx="568382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4DB7CC-8BAA-4DD9-93CC-0046A2CB6526}"/>
              </a:ext>
            </a:extLst>
          </p:cNvPr>
          <p:cNvCxnSpPr>
            <a:cxnSpLocks/>
          </p:cNvCxnSpPr>
          <p:nvPr/>
        </p:nvCxnSpPr>
        <p:spPr>
          <a:xfrm>
            <a:off x="6459714" y="3365200"/>
            <a:ext cx="906286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80AA24-8527-4C9F-B886-5F4E392B65DE}"/>
              </a:ext>
            </a:extLst>
          </p:cNvPr>
          <p:cNvCxnSpPr>
            <a:cxnSpLocks/>
          </p:cNvCxnSpPr>
          <p:nvPr/>
        </p:nvCxnSpPr>
        <p:spPr>
          <a:xfrm>
            <a:off x="6459714" y="3466804"/>
            <a:ext cx="722136" cy="0"/>
          </a:xfrm>
          <a:prstGeom prst="line">
            <a:avLst/>
          </a:prstGeom>
          <a:ln w="12700">
            <a:solidFill>
              <a:srgbClr val="00ED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7D877D4-8AB5-4550-B41A-FDB755838DA7}"/>
              </a:ext>
            </a:extLst>
          </p:cNvPr>
          <p:cNvSpPr/>
          <p:nvPr/>
        </p:nvSpPr>
        <p:spPr>
          <a:xfrm rot="19102462">
            <a:off x="5782444" y="2544386"/>
            <a:ext cx="189492" cy="190561"/>
          </a:xfrm>
          <a:custGeom>
            <a:avLst/>
            <a:gdLst>
              <a:gd name="connsiteX0" fmla="*/ 189492 w 189492"/>
              <a:gd name="connsiteY0" fmla="*/ 1 h 190561"/>
              <a:gd name="connsiteX1" fmla="*/ 189492 w 189492"/>
              <a:gd name="connsiteY1" fmla="*/ 188799 h 190561"/>
              <a:gd name="connsiteX2" fmla="*/ 188799 w 189492"/>
              <a:gd name="connsiteY2" fmla="*/ 188799 h 190561"/>
              <a:gd name="connsiteX3" fmla="*/ 188799 w 189492"/>
              <a:gd name="connsiteY3" fmla="*/ 190561 h 190561"/>
              <a:gd name="connsiteX4" fmla="*/ 0 w 189492"/>
              <a:gd name="connsiteY4" fmla="*/ 190561 h 190561"/>
              <a:gd name="connsiteX5" fmla="*/ 0 w 189492"/>
              <a:gd name="connsiteY5" fmla="*/ 138649 h 190561"/>
              <a:gd name="connsiteX6" fmla="*/ 137580 w 189492"/>
              <a:gd name="connsiteY6" fmla="*/ 138649 h 190561"/>
              <a:gd name="connsiteX7" fmla="*/ 137580 w 189492"/>
              <a:gd name="connsiteY7" fmla="*/ 0 h 19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492" h="190561">
                <a:moveTo>
                  <a:pt x="189492" y="1"/>
                </a:moveTo>
                <a:lnTo>
                  <a:pt x="189492" y="188799"/>
                </a:lnTo>
                <a:lnTo>
                  <a:pt x="188799" y="188799"/>
                </a:lnTo>
                <a:lnTo>
                  <a:pt x="188799" y="190561"/>
                </a:lnTo>
                <a:lnTo>
                  <a:pt x="0" y="190561"/>
                </a:lnTo>
                <a:lnTo>
                  <a:pt x="0" y="138649"/>
                </a:lnTo>
                <a:lnTo>
                  <a:pt x="137580" y="138649"/>
                </a:lnTo>
                <a:lnTo>
                  <a:pt x="137580" y="0"/>
                </a:lnTo>
                <a:close/>
              </a:path>
            </a:pathLst>
          </a:custGeom>
          <a:solidFill>
            <a:srgbClr val="15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4C9534-9884-49B8-B9D7-17A3FA27381F}"/>
              </a:ext>
            </a:extLst>
          </p:cNvPr>
          <p:cNvSpPr/>
          <p:nvPr/>
        </p:nvSpPr>
        <p:spPr>
          <a:xfrm>
            <a:off x="3410744" y="2268675"/>
            <a:ext cx="146844" cy="141915"/>
          </a:xfrm>
          <a:prstGeom prst="rect">
            <a:avLst/>
          </a:pr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8D75A1-EEA3-4A20-BA62-3E9C6D6BB6A1}"/>
              </a:ext>
            </a:extLst>
          </p:cNvPr>
          <p:cNvSpPr/>
          <p:nvPr/>
        </p:nvSpPr>
        <p:spPr>
          <a:xfrm>
            <a:off x="3410744" y="2482096"/>
            <a:ext cx="146844" cy="141915"/>
          </a:xfrm>
          <a:prstGeom prst="rect">
            <a:avLst/>
          </a:prstGeom>
          <a:solidFill>
            <a:srgbClr val="15C0AC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51E3E5-32B5-49B3-A9B4-A1FA5E208E54}"/>
              </a:ext>
            </a:extLst>
          </p:cNvPr>
          <p:cNvSpPr/>
          <p:nvPr/>
        </p:nvSpPr>
        <p:spPr>
          <a:xfrm>
            <a:off x="3410744" y="2695517"/>
            <a:ext cx="146844" cy="141915"/>
          </a:xfrm>
          <a:prstGeom prst="rect">
            <a:avLst/>
          </a:prstGeom>
          <a:solidFill>
            <a:srgbClr val="15C0AC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D5DBC7-CA58-411A-8BDF-17E319B76E9E}"/>
              </a:ext>
            </a:extLst>
          </p:cNvPr>
          <p:cNvSpPr/>
          <p:nvPr/>
        </p:nvSpPr>
        <p:spPr>
          <a:xfrm>
            <a:off x="3410744" y="2908938"/>
            <a:ext cx="146844" cy="141915"/>
          </a:xfrm>
          <a:prstGeom prst="rect">
            <a:avLst/>
          </a:prstGeom>
          <a:solidFill>
            <a:srgbClr val="15C0AC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0420857-0C86-4EB4-BD1B-122433452F8C}"/>
              </a:ext>
            </a:extLst>
          </p:cNvPr>
          <p:cNvSpPr/>
          <p:nvPr/>
        </p:nvSpPr>
        <p:spPr>
          <a:xfrm rot="19095766">
            <a:off x="7868308" y="3378012"/>
            <a:ext cx="179412" cy="225728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3F58C38-BA09-4C20-B048-13617E469CA4}"/>
              </a:ext>
            </a:extLst>
          </p:cNvPr>
          <p:cNvGrpSpPr/>
          <p:nvPr/>
        </p:nvGrpSpPr>
        <p:grpSpPr>
          <a:xfrm>
            <a:off x="3789012" y="1830402"/>
            <a:ext cx="1821158" cy="1690260"/>
            <a:chOff x="3812990" y="1856712"/>
            <a:chExt cx="1666540" cy="1546756"/>
          </a:xfrm>
        </p:grpSpPr>
        <p:sp>
          <p:nvSpPr>
            <p:cNvPr id="80" name="Rectangle: Top Corners Rounded 79">
              <a:extLst>
                <a:ext uri="{FF2B5EF4-FFF2-40B4-BE49-F238E27FC236}">
                  <a16:creationId xmlns:a16="http://schemas.microsoft.com/office/drawing/2014/main" id="{A414BE45-847E-4630-976E-D73E99E359DB}"/>
                </a:ext>
              </a:extLst>
            </p:cNvPr>
            <p:cNvSpPr/>
            <p:nvPr/>
          </p:nvSpPr>
          <p:spPr>
            <a:xfrm rot="16200000" flipH="1">
              <a:off x="3781577" y="2593850"/>
              <a:ext cx="718960" cy="656134"/>
            </a:xfrm>
            <a:prstGeom prst="round2SameRect">
              <a:avLst>
                <a:gd name="adj1" fmla="val 20230"/>
                <a:gd name="adj2" fmla="val 6509"/>
              </a:avLst>
            </a:prstGeom>
            <a:solidFill>
              <a:srgbClr val="10213A"/>
            </a:solidFill>
            <a:ln w="3810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Top Corners Rounded 80">
              <a:extLst>
                <a:ext uri="{FF2B5EF4-FFF2-40B4-BE49-F238E27FC236}">
                  <a16:creationId xmlns:a16="http://schemas.microsoft.com/office/drawing/2014/main" id="{31D45278-4699-406F-AFCD-B0032A365D4B}"/>
                </a:ext>
              </a:extLst>
            </p:cNvPr>
            <p:cNvSpPr/>
            <p:nvPr/>
          </p:nvSpPr>
          <p:spPr>
            <a:xfrm rot="5400000">
              <a:off x="4791983" y="2593850"/>
              <a:ext cx="718960" cy="656134"/>
            </a:xfrm>
            <a:prstGeom prst="round2SameRect">
              <a:avLst>
                <a:gd name="adj1" fmla="val 20230"/>
                <a:gd name="adj2" fmla="val 6509"/>
              </a:avLst>
            </a:prstGeom>
            <a:solidFill>
              <a:srgbClr val="10213A"/>
            </a:solidFill>
            <a:ln w="3810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Top Corners Rounded 81">
              <a:extLst>
                <a:ext uri="{FF2B5EF4-FFF2-40B4-BE49-F238E27FC236}">
                  <a16:creationId xmlns:a16="http://schemas.microsoft.com/office/drawing/2014/main" id="{CDFB4FBB-07A1-4E18-8E7F-3C340C3C44AD}"/>
                </a:ext>
              </a:extLst>
            </p:cNvPr>
            <p:cNvSpPr/>
            <p:nvPr/>
          </p:nvSpPr>
          <p:spPr>
            <a:xfrm>
              <a:off x="4005053" y="1856712"/>
              <a:ext cx="1289379" cy="1546756"/>
            </a:xfrm>
            <a:prstGeom prst="round2SameRect">
              <a:avLst>
                <a:gd name="adj1" fmla="val 50000"/>
                <a:gd name="adj2" fmla="val 6509"/>
              </a:avLst>
            </a:prstGeom>
            <a:solidFill>
              <a:srgbClr val="10213A"/>
            </a:solidFill>
            <a:ln w="3810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C71D434F-DBF2-4686-97A7-22844B2C474F}"/>
                </a:ext>
              </a:extLst>
            </p:cNvPr>
            <p:cNvSpPr/>
            <p:nvPr/>
          </p:nvSpPr>
          <p:spPr>
            <a:xfrm rot="16200000" flipH="1">
              <a:off x="4497514" y="2630626"/>
              <a:ext cx="315901" cy="934607"/>
            </a:xfrm>
            <a:prstGeom prst="round2SameRect">
              <a:avLst>
                <a:gd name="adj1" fmla="val 20230"/>
                <a:gd name="adj2" fmla="val 20462"/>
              </a:avLst>
            </a:prstGeom>
            <a:solidFill>
              <a:srgbClr val="10213A"/>
            </a:solidFill>
            <a:ln w="3810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Top Corners Rounded 83">
              <a:extLst>
                <a:ext uri="{FF2B5EF4-FFF2-40B4-BE49-F238E27FC236}">
                  <a16:creationId xmlns:a16="http://schemas.microsoft.com/office/drawing/2014/main" id="{E6947B38-FE34-42F4-B411-7B72A34DA216}"/>
                </a:ext>
              </a:extLst>
            </p:cNvPr>
            <p:cNvSpPr/>
            <p:nvPr/>
          </p:nvSpPr>
          <p:spPr>
            <a:xfrm rot="10800000" flipH="1">
              <a:off x="4365741" y="2342519"/>
              <a:ext cx="568004" cy="449873"/>
            </a:xfrm>
            <a:prstGeom prst="round2SameRect">
              <a:avLst>
                <a:gd name="adj1" fmla="val 16400"/>
                <a:gd name="adj2" fmla="val 34007"/>
              </a:avLst>
            </a:prstGeom>
            <a:solidFill>
              <a:srgbClr val="10213A"/>
            </a:solidFill>
            <a:ln w="3810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Top Corners Rounded 84">
              <a:extLst>
                <a:ext uri="{FF2B5EF4-FFF2-40B4-BE49-F238E27FC236}">
                  <a16:creationId xmlns:a16="http://schemas.microsoft.com/office/drawing/2014/main" id="{381E493A-B954-4EA1-B4B6-C9ED686E9658}"/>
                </a:ext>
              </a:extLst>
            </p:cNvPr>
            <p:cNvSpPr/>
            <p:nvPr/>
          </p:nvSpPr>
          <p:spPr>
            <a:xfrm rot="10800000" flipH="1">
              <a:off x="4450520" y="2656614"/>
              <a:ext cx="398444" cy="53956"/>
            </a:xfrm>
            <a:prstGeom prst="round2SameRect">
              <a:avLst>
                <a:gd name="adj1" fmla="val 16400"/>
                <a:gd name="adj2" fmla="val 34007"/>
              </a:avLst>
            </a:prstGeom>
            <a:solidFill>
              <a:srgbClr val="10213A"/>
            </a:solidFill>
            <a:ln w="28575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D9851A79-F770-4210-A1B6-E8D3AB3BD0DD}"/>
                </a:ext>
              </a:extLst>
            </p:cNvPr>
            <p:cNvSpPr/>
            <p:nvPr/>
          </p:nvSpPr>
          <p:spPr>
            <a:xfrm>
              <a:off x="4160374" y="1974825"/>
              <a:ext cx="1001626" cy="1001625"/>
            </a:xfrm>
            <a:prstGeom prst="arc">
              <a:avLst>
                <a:gd name="adj1" fmla="val 11646497"/>
                <a:gd name="adj2" fmla="val 20874538"/>
              </a:avLst>
            </a:prstGeom>
            <a:ln w="28575">
              <a:solidFill>
                <a:srgbClr val="00EDC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82A82E18-2997-4E51-B81E-34542C239576}"/>
                </a:ext>
              </a:extLst>
            </p:cNvPr>
            <p:cNvSpPr/>
            <p:nvPr/>
          </p:nvSpPr>
          <p:spPr>
            <a:xfrm rot="18892357">
              <a:off x="5113315" y="2368950"/>
              <a:ext cx="66938" cy="66938"/>
            </a:xfrm>
            <a:prstGeom prst="teardrop">
              <a:avLst/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B652809-7C60-4C37-A000-B661762368C0}"/>
                </a:ext>
              </a:extLst>
            </p:cNvPr>
            <p:cNvCxnSpPr/>
            <p:nvPr/>
          </p:nvCxnSpPr>
          <p:spPr>
            <a:xfrm>
              <a:off x="4261355" y="3047002"/>
              <a:ext cx="781066" cy="0"/>
            </a:xfrm>
            <a:prstGeom prst="line">
              <a:avLst/>
            </a:prstGeom>
            <a:ln w="28575">
              <a:solidFill>
                <a:srgbClr val="00EDC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ardrop 88">
              <a:extLst>
                <a:ext uri="{FF2B5EF4-FFF2-40B4-BE49-F238E27FC236}">
                  <a16:creationId xmlns:a16="http://schemas.microsoft.com/office/drawing/2014/main" id="{3D388D44-62E7-4837-8ACE-1CA7F6D9C176}"/>
                </a:ext>
              </a:extLst>
            </p:cNvPr>
            <p:cNvSpPr/>
            <p:nvPr/>
          </p:nvSpPr>
          <p:spPr>
            <a:xfrm rot="18892357">
              <a:off x="4996784" y="3059915"/>
              <a:ext cx="66938" cy="66938"/>
            </a:xfrm>
            <a:prstGeom prst="teardrop">
              <a:avLst/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BFB80C-6D3F-4494-953C-E7BDF2A2C8E0}"/>
                </a:ext>
              </a:extLst>
            </p:cNvPr>
            <p:cNvCxnSpPr>
              <a:cxnSpLocks/>
            </p:cNvCxnSpPr>
            <p:nvPr/>
          </p:nvCxnSpPr>
          <p:spPr>
            <a:xfrm>
              <a:off x="4440355" y="2475637"/>
              <a:ext cx="418773" cy="0"/>
            </a:xfrm>
            <a:prstGeom prst="line">
              <a:avLst/>
            </a:prstGeom>
            <a:ln w="28575">
              <a:solidFill>
                <a:srgbClr val="00EDC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ardrop 90">
              <a:extLst>
                <a:ext uri="{FF2B5EF4-FFF2-40B4-BE49-F238E27FC236}">
                  <a16:creationId xmlns:a16="http://schemas.microsoft.com/office/drawing/2014/main" id="{826BDA0A-DDDB-46E3-BA51-1C2F9E810E00}"/>
                </a:ext>
              </a:extLst>
            </p:cNvPr>
            <p:cNvSpPr/>
            <p:nvPr/>
          </p:nvSpPr>
          <p:spPr>
            <a:xfrm rot="18892357">
              <a:off x="4819062" y="2491154"/>
              <a:ext cx="66938" cy="66938"/>
            </a:xfrm>
            <a:prstGeom prst="teardrop">
              <a:avLst/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00A28AF-0C8C-4036-9DB6-7F87C9A5273C}"/>
              </a:ext>
            </a:extLst>
          </p:cNvPr>
          <p:cNvGrpSpPr/>
          <p:nvPr/>
        </p:nvGrpSpPr>
        <p:grpSpPr>
          <a:xfrm>
            <a:off x="3841608" y="2017125"/>
            <a:ext cx="1721126" cy="1497994"/>
            <a:chOff x="4926460" y="2538068"/>
            <a:chExt cx="2180054" cy="1897426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3C175E3-915A-484C-A3FA-A4A888AEC216}"/>
                </a:ext>
              </a:extLst>
            </p:cNvPr>
            <p:cNvGrpSpPr/>
            <p:nvPr/>
          </p:nvGrpSpPr>
          <p:grpSpPr>
            <a:xfrm>
              <a:off x="4926460" y="2538068"/>
              <a:ext cx="2180054" cy="1897426"/>
              <a:chOff x="2703444" y="609600"/>
              <a:chExt cx="6626086" cy="5767061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E59C9D8-6ED8-4B17-BF1C-DDAE009E2CBC}"/>
                  </a:ext>
                </a:extLst>
              </p:cNvPr>
              <p:cNvSpPr/>
              <p:nvPr/>
            </p:nvSpPr>
            <p:spPr>
              <a:xfrm>
                <a:off x="5341620" y="5181600"/>
                <a:ext cx="1349734" cy="927652"/>
              </a:xfrm>
              <a:prstGeom prst="rect">
                <a:avLst/>
              </a:prstGeom>
              <a:solidFill>
                <a:srgbClr val="10213A"/>
              </a:solidFill>
              <a:ln w="19050">
                <a:solidFill>
                  <a:srgbClr val="00E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6346C51-5BA7-48A6-8153-056B3EA88838}"/>
                  </a:ext>
                </a:extLst>
              </p:cNvPr>
              <p:cNvSpPr/>
              <p:nvPr/>
            </p:nvSpPr>
            <p:spPr>
              <a:xfrm>
                <a:off x="2703444" y="609600"/>
                <a:ext cx="6626086" cy="4572000"/>
              </a:xfrm>
              <a:prstGeom prst="roundRect">
                <a:avLst>
                  <a:gd name="adj" fmla="val 9282"/>
                </a:avLst>
              </a:prstGeom>
              <a:noFill/>
              <a:ln w="19050">
                <a:solidFill>
                  <a:srgbClr val="00E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: Top Corners Rounded 167">
                <a:extLst>
                  <a:ext uri="{FF2B5EF4-FFF2-40B4-BE49-F238E27FC236}">
                    <a16:creationId xmlns:a16="http://schemas.microsoft.com/office/drawing/2014/main" id="{54D6FB77-374F-4D5D-A41E-4FAAC3FE9D1E}"/>
                  </a:ext>
                </a:extLst>
              </p:cNvPr>
              <p:cNvSpPr/>
              <p:nvPr/>
            </p:nvSpPr>
            <p:spPr>
              <a:xfrm>
                <a:off x="3028674" y="931193"/>
                <a:ext cx="5975626" cy="3175887"/>
              </a:xfrm>
              <a:prstGeom prst="round2SameRect">
                <a:avLst>
                  <a:gd name="adj1" fmla="val 7099"/>
                  <a:gd name="adj2" fmla="val 0"/>
                </a:avLst>
              </a:prstGeom>
              <a:noFill/>
              <a:ln w="12700">
                <a:solidFill>
                  <a:srgbClr val="00E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87F453E5-D715-40DA-BF23-B6E54B86FAE3}"/>
                  </a:ext>
                </a:extLst>
              </p:cNvPr>
              <p:cNvSpPr/>
              <p:nvPr/>
            </p:nvSpPr>
            <p:spPr>
              <a:xfrm>
                <a:off x="3365500" y="3854633"/>
                <a:ext cx="673100" cy="252447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39F9099-83FE-4230-A363-735584AE3084}"/>
                  </a:ext>
                </a:extLst>
              </p:cNvPr>
              <p:cNvSpPr/>
              <p:nvPr/>
            </p:nvSpPr>
            <p:spPr>
              <a:xfrm>
                <a:off x="4559849" y="3854632"/>
                <a:ext cx="1041456" cy="252448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47C96C2-8EB5-44C0-9DEF-9D9F92953AAE}"/>
                  </a:ext>
                </a:extLst>
              </p:cNvPr>
              <p:cNvSpPr/>
              <p:nvPr/>
            </p:nvSpPr>
            <p:spPr>
              <a:xfrm>
                <a:off x="6038573" y="3854632"/>
                <a:ext cx="407173" cy="252449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64E750A-E70B-4480-93B1-E3248E49AD9B}"/>
                  </a:ext>
                </a:extLst>
              </p:cNvPr>
              <p:cNvSpPr/>
              <p:nvPr/>
            </p:nvSpPr>
            <p:spPr>
              <a:xfrm>
                <a:off x="6831552" y="3843695"/>
                <a:ext cx="919316" cy="263386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3CA0BFC-CC5C-434C-8E74-2C895D2B8B1B}"/>
                  </a:ext>
                </a:extLst>
              </p:cNvPr>
              <p:cNvSpPr/>
              <p:nvPr/>
            </p:nvSpPr>
            <p:spPr>
              <a:xfrm>
                <a:off x="8302487" y="3854632"/>
                <a:ext cx="407173" cy="252449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DDE2A99-CE16-4360-A615-C7E1168913D1}"/>
                  </a:ext>
                </a:extLst>
              </p:cNvPr>
              <p:cNvSpPr/>
              <p:nvPr/>
            </p:nvSpPr>
            <p:spPr>
              <a:xfrm>
                <a:off x="3498463" y="927099"/>
                <a:ext cx="349637" cy="301626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78D9D89-51B5-4CE9-B2DD-0E3C52695B27}"/>
                  </a:ext>
                </a:extLst>
              </p:cNvPr>
              <p:cNvSpPr/>
              <p:nvPr/>
            </p:nvSpPr>
            <p:spPr>
              <a:xfrm>
                <a:off x="4173330" y="927099"/>
                <a:ext cx="349637" cy="301626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C78BB11-32A7-407E-ACF2-764DF8455C63}"/>
                  </a:ext>
                </a:extLst>
              </p:cNvPr>
              <p:cNvSpPr/>
              <p:nvPr/>
            </p:nvSpPr>
            <p:spPr>
              <a:xfrm>
                <a:off x="4848197" y="927099"/>
                <a:ext cx="349637" cy="301626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769457C-3D55-4199-B0DE-43922FADEA24}"/>
                  </a:ext>
                </a:extLst>
              </p:cNvPr>
              <p:cNvSpPr/>
              <p:nvPr/>
            </p:nvSpPr>
            <p:spPr>
              <a:xfrm>
                <a:off x="5523064" y="927099"/>
                <a:ext cx="349637" cy="301626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4B7016A-BFA1-4113-AD46-E84A290B81E9}"/>
                  </a:ext>
                </a:extLst>
              </p:cNvPr>
              <p:cNvSpPr/>
              <p:nvPr/>
            </p:nvSpPr>
            <p:spPr>
              <a:xfrm>
                <a:off x="6197931" y="927099"/>
                <a:ext cx="349637" cy="301626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E5D812AC-09BF-46FB-8370-153DF771BD23}"/>
                  </a:ext>
                </a:extLst>
              </p:cNvPr>
              <p:cNvSpPr/>
              <p:nvPr/>
            </p:nvSpPr>
            <p:spPr>
              <a:xfrm>
                <a:off x="6872798" y="927099"/>
                <a:ext cx="349637" cy="301626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70570CE-7675-4E16-B242-D4623E5E0066}"/>
                  </a:ext>
                </a:extLst>
              </p:cNvPr>
              <p:cNvSpPr/>
              <p:nvPr/>
            </p:nvSpPr>
            <p:spPr>
              <a:xfrm>
                <a:off x="7547665" y="927099"/>
                <a:ext cx="349637" cy="301626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0F705F47-9C31-48EF-A226-4B6FE8004E6D}"/>
                  </a:ext>
                </a:extLst>
              </p:cNvPr>
              <p:cNvSpPr/>
              <p:nvPr/>
            </p:nvSpPr>
            <p:spPr>
              <a:xfrm>
                <a:off x="8222532" y="927099"/>
                <a:ext cx="349637" cy="301626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AA86EB1-0A80-467D-94BD-A8F2894AFBE5}"/>
                  </a:ext>
                </a:extLst>
              </p:cNvPr>
              <p:cNvCxnSpPr/>
              <p:nvPr/>
            </p:nvCxnSpPr>
            <p:spPr>
              <a:xfrm>
                <a:off x="2703444" y="4441371"/>
                <a:ext cx="6626086" cy="0"/>
              </a:xfrm>
              <a:prstGeom prst="line">
                <a:avLst/>
              </a:prstGeom>
              <a:ln w="19050">
                <a:solidFill>
                  <a:srgbClr val="00E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43DA65DE-76BD-4ABF-9591-E57ACD3CA0E2}"/>
                  </a:ext>
                </a:extLst>
              </p:cNvPr>
              <p:cNvSpPr/>
              <p:nvPr/>
            </p:nvSpPr>
            <p:spPr>
              <a:xfrm>
                <a:off x="5845037" y="4640036"/>
                <a:ext cx="342900" cy="342900"/>
              </a:xfrm>
              <a:prstGeom prst="ellipse">
                <a:avLst/>
              </a:prstGeom>
              <a:noFill/>
              <a:ln w="19050">
                <a:solidFill>
                  <a:srgbClr val="00E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BF217413-E38A-41F1-B4BC-0826ABFBA65C}"/>
                  </a:ext>
                </a:extLst>
              </p:cNvPr>
              <p:cNvSpPr/>
              <p:nvPr/>
            </p:nvSpPr>
            <p:spPr>
              <a:xfrm>
                <a:off x="4270513" y="6025597"/>
                <a:ext cx="3491947" cy="351064"/>
              </a:xfrm>
              <a:prstGeom prst="roundRect">
                <a:avLst>
                  <a:gd name="adj" fmla="val 50000"/>
                </a:avLst>
              </a:prstGeom>
              <a:solidFill>
                <a:srgbClr val="10213A"/>
              </a:solidFill>
              <a:ln w="19050">
                <a:solidFill>
                  <a:srgbClr val="00E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40CB085-469D-495A-8AAB-1E3A7A29E49A}"/>
                  </a:ext>
                </a:extLst>
              </p:cNvPr>
              <p:cNvSpPr/>
              <p:nvPr/>
            </p:nvSpPr>
            <p:spPr>
              <a:xfrm>
                <a:off x="5523064" y="1239662"/>
                <a:ext cx="3398686" cy="2614970"/>
              </a:xfrm>
              <a:prstGeom prst="rect">
                <a:avLst/>
              </a:prstGeom>
              <a:solidFill>
                <a:srgbClr val="102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BE42266-33D4-4860-B76F-1A7BE5FC292E}"/>
                  </a:ext>
                </a:extLst>
              </p:cNvPr>
              <p:cNvSpPr/>
              <p:nvPr/>
            </p:nvSpPr>
            <p:spPr>
              <a:xfrm>
                <a:off x="6459714" y="2720318"/>
                <a:ext cx="1370193" cy="318151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F85F7C1-8BC4-4434-99C2-72FD9795D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9239" y="2319034"/>
                <a:ext cx="1281629" cy="0"/>
              </a:xfrm>
              <a:prstGeom prst="line">
                <a:avLst/>
              </a:prstGeom>
              <a:ln w="12700">
                <a:solidFill>
                  <a:srgbClr val="00E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BAB4C70-C372-454C-A280-1A290E4C3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9239" y="2425400"/>
                <a:ext cx="906286" cy="0"/>
              </a:xfrm>
              <a:prstGeom prst="line">
                <a:avLst/>
              </a:prstGeom>
              <a:ln w="12700">
                <a:solidFill>
                  <a:srgbClr val="00E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404A1B0-437F-4367-8CD3-3135C6651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9239" y="2527004"/>
                <a:ext cx="1055511" cy="0"/>
              </a:xfrm>
              <a:prstGeom prst="line">
                <a:avLst/>
              </a:prstGeom>
              <a:ln w="12700">
                <a:solidFill>
                  <a:srgbClr val="00E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513E276-DA8A-42AA-B046-0704BAE71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9714" y="3258834"/>
                <a:ext cx="568382" cy="0"/>
              </a:xfrm>
              <a:prstGeom prst="line">
                <a:avLst/>
              </a:prstGeom>
              <a:ln w="12700">
                <a:solidFill>
                  <a:srgbClr val="00E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360E0AB-6D8F-45C7-AB00-6B1E03D4C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9714" y="3365200"/>
                <a:ext cx="906286" cy="0"/>
              </a:xfrm>
              <a:prstGeom prst="line">
                <a:avLst/>
              </a:prstGeom>
              <a:ln w="12700">
                <a:solidFill>
                  <a:srgbClr val="00E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7DD64E7-142D-423C-A9B1-158ADD66D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9714" y="3466804"/>
                <a:ext cx="722136" cy="0"/>
              </a:xfrm>
              <a:prstGeom prst="line">
                <a:avLst/>
              </a:prstGeom>
              <a:ln w="12700">
                <a:solidFill>
                  <a:srgbClr val="00E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5B199E4F-27C2-4D48-978F-9D766D2E96AF}"/>
                  </a:ext>
                </a:extLst>
              </p:cNvPr>
              <p:cNvGrpSpPr/>
              <p:nvPr/>
            </p:nvGrpSpPr>
            <p:grpSpPr>
              <a:xfrm>
                <a:off x="3498463" y="1601514"/>
                <a:ext cx="739182" cy="119202"/>
                <a:chOff x="3498463" y="1572936"/>
                <a:chExt cx="739182" cy="119202"/>
              </a:xfrm>
            </p:grpSpPr>
            <p:sp>
              <p:nvSpPr>
                <p:cNvPr id="215" name="Star: 5 Points 214">
                  <a:extLst>
                    <a:ext uri="{FF2B5EF4-FFF2-40B4-BE49-F238E27FC236}">
                      <a16:creationId xmlns:a16="http://schemas.microsoft.com/office/drawing/2014/main" id="{67C79E5E-400C-4B3D-8E23-ED7989BAB363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3498463" y="1572936"/>
                  <a:ext cx="119202" cy="119202"/>
                </a:xfrm>
                <a:prstGeom prst="star5">
                  <a:avLst/>
                </a:prstGeom>
                <a:solidFill>
                  <a:srgbClr val="00ED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Star: 5 Points 215">
                  <a:extLst>
                    <a:ext uri="{FF2B5EF4-FFF2-40B4-BE49-F238E27FC236}">
                      <a16:creationId xmlns:a16="http://schemas.microsoft.com/office/drawing/2014/main" id="{3782412F-70B7-47EB-9ED5-92E1F4C60DC2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3653458" y="1572936"/>
                  <a:ext cx="119202" cy="119202"/>
                </a:xfrm>
                <a:prstGeom prst="star5">
                  <a:avLst/>
                </a:prstGeom>
                <a:solidFill>
                  <a:srgbClr val="00ED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Star: 5 Points 216">
                  <a:extLst>
                    <a:ext uri="{FF2B5EF4-FFF2-40B4-BE49-F238E27FC236}">
                      <a16:creationId xmlns:a16="http://schemas.microsoft.com/office/drawing/2014/main" id="{1B56426A-1A83-4EEB-8D02-B42F5E839CD0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3808453" y="1572936"/>
                  <a:ext cx="119202" cy="119202"/>
                </a:xfrm>
                <a:prstGeom prst="star5">
                  <a:avLst/>
                </a:prstGeom>
                <a:solidFill>
                  <a:srgbClr val="00ED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Star: 5 Points 217">
                  <a:extLst>
                    <a:ext uri="{FF2B5EF4-FFF2-40B4-BE49-F238E27FC236}">
                      <a16:creationId xmlns:a16="http://schemas.microsoft.com/office/drawing/2014/main" id="{0D53621C-9462-4917-B05D-8E91142FC408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3963448" y="1572936"/>
                  <a:ext cx="119202" cy="119202"/>
                </a:xfrm>
                <a:prstGeom prst="star5">
                  <a:avLst/>
                </a:prstGeom>
                <a:solidFill>
                  <a:srgbClr val="00ED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Star: 5 Points 218">
                  <a:extLst>
                    <a:ext uri="{FF2B5EF4-FFF2-40B4-BE49-F238E27FC236}">
                      <a16:creationId xmlns:a16="http://schemas.microsoft.com/office/drawing/2014/main" id="{C708FC8B-B4A2-44F7-A29B-D86E9AC47A3D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4118443" y="1572936"/>
                  <a:ext cx="119202" cy="119202"/>
                </a:xfrm>
                <a:prstGeom prst="star5">
                  <a:avLst/>
                </a:prstGeom>
                <a:solidFill>
                  <a:srgbClr val="00ED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C7D0E793-F79E-4FB3-97DB-3282FF2202E9}"/>
                  </a:ext>
                </a:extLst>
              </p:cNvPr>
              <p:cNvGrpSpPr/>
              <p:nvPr/>
            </p:nvGrpSpPr>
            <p:grpSpPr>
              <a:xfrm rot="19102462">
                <a:off x="5782445" y="2544386"/>
                <a:ext cx="189492" cy="190560"/>
                <a:chOff x="4617858" y="2562272"/>
                <a:chExt cx="317252" cy="319040"/>
              </a:xfrm>
              <a:solidFill>
                <a:srgbClr val="15C0AC"/>
              </a:solidFill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FFE5B01-ADF5-45AB-9E36-F5C533607D97}"/>
                    </a:ext>
                  </a:extLst>
                </p:cNvPr>
                <p:cNvSpPr/>
                <p:nvPr/>
              </p:nvSpPr>
              <p:spPr>
                <a:xfrm>
                  <a:off x="4617858" y="2794399"/>
                  <a:ext cx="316091" cy="869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110743FB-7CB7-4187-943B-5DE19C1BD989}"/>
                    </a:ext>
                  </a:extLst>
                </p:cNvPr>
                <p:cNvSpPr/>
                <p:nvPr/>
              </p:nvSpPr>
              <p:spPr>
                <a:xfrm rot="16200000">
                  <a:off x="4733608" y="2676861"/>
                  <a:ext cx="316091" cy="869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9902681-2E69-448E-90F1-2885591A6EF5}"/>
                  </a:ext>
                </a:extLst>
              </p:cNvPr>
              <p:cNvSpPr/>
              <p:nvPr/>
            </p:nvSpPr>
            <p:spPr>
              <a:xfrm>
                <a:off x="3410744" y="2268675"/>
                <a:ext cx="146844" cy="141915"/>
              </a:xfrm>
              <a:prstGeom prst="rect">
                <a:avLst/>
              </a:pr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AFD6030-EF36-4A07-B0B7-44421319289F}"/>
                  </a:ext>
                </a:extLst>
              </p:cNvPr>
              <p:cNvSpPr/>
              <p:nvPr/>
            </p:nvSpPr>
            <p:spPr>
              <a:xfrm>
                <a:off x="3410744" y="2482096"/>
                <a:ext cx="146844" cy="141915"/>
              </a:xfrm>
              <a:prstGeom prst="rect">
                <a:avLst/>
              </a:prstGeom>
              <a:solidFill>
                <a:srgbClr val="15C0AC">
                  <a:alpha val="9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48228F48-EAF4-4B09-B2FC-D9959344E6A8}"/>
                  </a:ext>
                </a:extLst>
              </p:cNvPr>
              <p:cNvSpPr/>
              <p:nvPr/>
            </p:nvSpPr>
            <p:spPr>
              <a:xfrm>
                <a:off x="3410744" y="2695517"/>
                <a:ext cx="146844" cy="141915"/>
              </a:xfrm>
              <a:prstGeom prst="rect">
                <a:avLst/>
              </a:prstGeom>
              <a:solidFill>
                <a:srgbClr val="15C0AC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BC329483-26B3-40D8-8935-F9E3AF4114B9}"/>
                  </a:ext>
                </a:extLst>
              </p:cNvPr>
              <p:cNvSpPr/>
              <p:nvPr/>
            </p:nvSpPr>
            <p:spPr>
              <a:xfrm>
                <a:off x="3410744" y="2908938"/>
                <a:ext cx="146844" cy="141915"/>
              </a:xfrm>
              <a:prstGeom prst="rect">
                <a:avLst/>
              </a:prstGeom>
              <a:solidFill>
                <a:srgbClr val="15C0AC">
                  <a:alpha val="6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58FD000-5184-4D59-BC75-655E9C631544}"/>
                  </a:ext>
                </a:extLst>
              </p:cNvPr>
              <p:cNvSpPr/>
              <p:nvPr/>
            </p:nvSpPr>
            <p:spPr>
              <a:xfrm rot="19095766">
                <a:off x="7868308" y="3378012"/>
                <a:ext cx="179412" cy="225728"/>
              </a:xfrm>
              <a:custGeom>
                <a:avLst/>
                <a:gdLst>
                  <a:gd name="connsiteX0" fmla="*/ 303359 w 610467"/>
                  <a:gd name="connsiteY0" fmla="*/ 0 h 768063"/>
                  <a:gd name="connsiteX1" fmla="*/ 610467 w 610467"/>
                  <a:gd name="connsiteY1" fmla="*/ 529496 h 768063"/>
                  <a:gd name="connsiteX2" fmla="*/ 607899 w 610467"/>
                  <a:gd name="connsiteY2" fmla="*/ 529496 h 768063"/>
                  <a:gd name="connsiteX3" fmla="*/ 370006 w 610467"/>
                  <a:gd name="connsiteY3" fmla="*/ 394130 h 768063"/>
                  <a:gd name="connsiteX4" fmla="*/ 370006 w 610467"/>
                  <a:gd name="connsiteY4" fmla="*/ 768063 h 768063"/>
                  <a:gd name="connsiteX5" fmla="*/ 240459 w 610467"/>
                  <a:gd name="connsiteY5" fmla="*/ 768063 h 768063"/>
                  <a:gd name="connsiteX6" fmla="*/ 240459 w 610467"/>
                  <a:gd name="connsiteY6" fmla="*/ 386207 h 768063"/>
                  <a:gd name="connsiteX7" fmla="*/ 0 w 610467"/>
                  <a:gd name="connsiteY7" fmla="*/ 523033 h 76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467" h="768063">
                    <a:moveTo>
                      <a:pt x="303359" y="0"/>
                    </a:moveTo>
                    <a:lnTo>
                      <a:pt x="610467" y="529496"/>
                    </a:lnTo>
                    <a:lnTo>
                      <a:pt x="607899" y="529496"/>
                    </a:lnTo>
                    <a:lnTo>
                      <a:pt x="370006" y="394130"/>
                    </a:lnTo>
                    <a:lnTo>
                      <a:pt x="370006" y="768063"/>
                    </a:lnTo>
                    <a:lnTo>
                      <a:pt x="240459" y="768063"/>
                    </a:lnTo>
                    <a:lnTo>
                      <a:pt x="240459" y="386207"/>
                    </a:lnTo>
                    <a:lnTo>
                      <a:pt x="0" y="523033"/>
                    </a:lnTo>
                    <a:close/>
                  </a:path>
                </a:pathLst>
              </a:custGeom>
              <a:solidFill>
                <a:srgbClr val="00E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D7C5770B-6CF7-431A-BA0A-F3D7D8BAD3AA}"/>
                  </a:ext>
                </a:extLst>
              </p:cNvPr>
              <p:cNvGrpSpPr/>
              <p:nvPr/>
            </p:nvGrpSpPr>
            <p:grpSpPr>
              <a:xfrm>
                <a:off x="3789012" y="1830402"/>
                <a:ext cx="1821158" cy="1690260"/>
                <a:chOff x="3812990" y="1856712"/>
                <a:chExt cx="1666540" cy="1546756"/>
              </a:xfrm>
            </p:grpSpPr>
            <p:sp>
              <p:nvSpPr>
                <p:cNvPr id="201" name="Rectangle: Top Corners Rounded 200">
                  <a:extLst>
                    <a:ext uri="{FF2B5EF4-FFF2-40B4-BE49-F238E27FC236}">
                      <a16:creationId xmlns:a16="http://schemas.microsoft.com/office/drawing/2014/main" id="{150DB683-1459-4652-8068-FA0E6B3808C2}"/>
                    </a:ext>
                  </a:extLst>
                </p:cNvPr>
                <p:cNvSpPr/>
                <p:nvPr/>
              </p:nvSpPr>
              <p:spPr>
                <a:xfrm rot="16200000" flipH="1">
                  <a:off x="3781577" y="2593850"/>
                  <a:ext cx="718960" cy="656134"/>
                </a:xfrm>
                <a:prstGeom prst="round2SameRect">
                  <a:avLst>
                    <a:gd name="adj1" fmla="val 20230"/>
                    <a:gd name="adj2" fmla="val 6509"/>
                  </a:avLst>
                </a:prstGeom>
                <a:solidFill>
                  <a:srgbClr val="10213A"/>
                </a:solidFill>
                <a:ln w="9525">
                  <a:solidFill>
                    <a:srgbClr val="00ED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: Top Corners Rounded 201">
                  <a:extLst>
                    <a:ext uri="{FF2B5EF4-FFF2-40B4-BE49-F238E27FC236}">
                      <a16:creationId xmlns:a16="http://schemas.microsoft.com/office/drawing/2014/main" id="{40A39AFC-858E-4810-AEBA-8BA2F73476CD}"/>
                    </a:ext>
                  </a:extLst>
                </p:cNvPr>
                <p:cNvSpPr/>
                <p:nvPr/>
              </p:nvSpPr>
              <p:spPr>
                <a:xfrm rot="5400000">
                  <a:off x="4791983" y="2593850"/>
                  <a:ext cx="718960" cy="656134"/>
                </a:xfrm>
                <a:prstGeom prst="round2SameRect">
                  <a:avLst>
                    <a:gd name="adj1" fmla="val 20230"/>
                    <a:gd name="adj2" fmla="val 6509"/>
                  </a:avLst>
                </a:prstGeom>
                <a:solidFill>
                  <a:srgbClr val="10213A"/>
                </a:solidFill>
                <a:ln w="9525">
                  <a:solidFill>
                    <a:srgbClr val="00ED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: Top Corners Rounded 202">
                  <a:extLst>
                    <a:ext uri="{FF2B5EF4-FFF2-40B4-BE49-F238E27FC236}">
                      <a16:creationId xmlns:a16="http://schemas.microsoft.com/office/drawing/2014/main" id="{7922F761-575C-4372-A881-9B06C1093C58}"/>
                    </a:ext>
                  </a:extLst>
                </p:cNvPr>
                <p:cNvSpPr/>
                <p:nvPr/>
              </p:nvSpPr>
              <p:spPr>
                <a:xfrm>
                  <a:off x="4005053" y="1856712"/>
                  <a:ext cx="1289379" cy="1546756"/>
                </a:xfrm>
                <a:prstGeom prst="round2SameRect">
                  <a:avLst>
                    <a:gd name="adj1" fmla="val 50000"/>
                    <a:gd name="adj2" fmla="val 6509"/>
                  </a:avLst>
                </a:prstGeom>
                <a:solidFill>
                  <a:srgbClr val="10213A"/>
                </a:solidFill>
                <a:ln w="12700">
                  <a:solidFill>
                    <a:srgbClr val="00ED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Rectangle: Top Corners Rounded 203">
                  <a:extLst>
                    <a:ext uri="{FF2B5EF4-FFF2-40B4-BE49-F238E27FC236}">
                      <a16:creationId xmlns:a16="http://schemas.microsoft.com/office/drawing/2014/main" id="{9071C7D7-3144-4E45-B278-0A6FFD2C1B45}"/>
                    </a:ext>
                  </a:extLst>
                </p:cNvPr>
                <p:cNvSpPr/>
                <p:nvPr/>
              </p:nvSpPr>
              <p:spPr>
                <a:xfrm rot="16200000" flipH="1">
                  <a:off x="4497514" y="2630626"/>
                  <a:ext cx="315901" cy="934607"/>
                </a:xfrm>
                <a:prstGeom prst="round2SameRect">
                  <a:avLst>
                    <a:gd name="adj1" fmla="val 20230"/>
                    <a:gd name="adj2" fmla="val 20462"/>
                  </a:avLst>
                </a:prstGeom>
                <a:solidFill>
                  <a:srgbClr val="10213A"/>
                </a:solidFill>
                <a:ln w="9525">
                  <a:solidFill>
                    <a:srgbClr val="00ED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: Top Corners Rounded 204">
                  <a:extLst>
                    <a:ext uri="{FF2B5EF4-FFF2-40B4-BE49-F238E27FC236}">
                      <a16:creationId xmlns:a16="http://schemas.microsoft.com/office/drawing/2014/main" id="{AAB39C7C-CB6D-4443-9F1B-BF45DDB62BED}"/>
                    </a:ext>
                  </a:extLst>
                </p:cNvPr>
                <p:cNvSpPr/>
                <p:nvPr/>
              </p:nvSpPr>
              <p:spPr>
                <a:xfrm rot="10800000" flipH="1">
                  <a:off x="4365741" y="2342519"/>
                  <a:ext cx="568004" cy="449873"/>
                </a:xfrm>
                <a:prstGeom prst="round2SameRect">
                  <a:avLst>
                    <a:gd name="adj1" fmla="val 16400"/>
                    <a:gd name="adj2" fmla="val 34007"/>
                  </a:avLst>
                </a:prstGeom>
                <a:solidFill>
                  <a:srgbClr val="10213A"/>
                </a:solidFill>
                <a:ln w="9525">
                  <a:solidFill>
                    <a:srgbClr val="00ED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: Top Corners Rounded 205">
                  <a:extLst>
                    <a:ext uri="{FF2B5EF4-FFF2-40B4-BE49-F238E27FC236}">
                      <a16:creationId xmlns:a16="http://schemas.microsoft.com/office/drawing/2014/main" id="{D6BAFD5A-4FA0-46B3-B6BE-18F3B2CF5D2A}"/>
                    </a:ext>
                  </a:extLst>
                </p:cNvPr>
                <p:cNvSpPr/>
                <p:nvPr/>
              </p:nvSpPr>
              <p:spPr>
                <a:xfrm rot="10800000" flipH="1">
                  <a:off x="4450520" y="2656614"/>
                  <a:ext cx="398444" cy="53956"/>
                </a:xfrm>
                <a:prstGeom prst="round2SameRect">
                  <a:avLst>
                    <a:gd name="adj1" fmla="val 16400"/>
                    <a:gd name="adj2" fmla="val 34007"/>
                  </a:avLst>
                </a:prstGeom>
                <a:solidFill>
                  <a:srgbClr val="10213A"/>
                </a:solidFill>
                <a:ln w="9525">
                  <a:solidFill>
                    <a:srgbClr val="00ED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Arc 206">
                  <a:extLst>
                    <a:ext uri="{FF2B5EF4-FFF2-40B4-BE49-F238E27FC236}">
                      <a16:creationId xmlns:a16="http://schemas.microsoft.com/office/drawing/2014/main" id="{98E827B0-E05F-4979-B322-4E9D6A153461}"/>
                    </a:ext>
                  </a:extLst>
                </p:cNvPr>
                <p:cNvSpPr/>
                <p:nvPr/>
              </p:nvSpPr>
              <p:spPr>
                <a:xfrm>
                  <a:off x="4160374" y="1974825"/>
                  <a:ext cx="1001626" cy="1001625"/>
                </a:xfrm>
                <a:prstGeom prst="arc">
                  <a:avLst>
                    <a:gd name="adj1" fmla="val 11646497"/>
                    <a:gd name="adj2" fmla="val 20874538"/>
                  </a:avLst>
                </a:prstGeom>
                <a:ln w="9525">
                  <a:solidFill>
                    <a:srgbClr val="00EDC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eardrop 207">
                  <a:extLst>
                    <a:ext uri="{FF2B5EF4-FFF2-40B4-BE49-F238E27FC236}">
                      <a16:creationId xmlns:a16="http://schemas.microsoft.com/office/drawing/2014/main" id="{171EA23A-FA3B-4D1E-9620-D4D04E779B54}"/>
                    </a:ext>
                  </a:extLst>
                </p:cNvPr>
                <p:cNvSpPr/>
                <p:nvPr/>
              </p:nvSpPr>
              <p:spPr>
                <a:xfrm rot="18892357">
                  <a:off x="5113315" y="2368950"/>
                  <a:ext cx="66938" cy="66938"/>
                </a:xfrm>
                <a:prstGeom prst="teardrop">
                  <a:avLst/>
                </a:prstGeom>
                <a:solidFill>
                  <a:srgbClr val="10213A"/>
                </a:solidFill>
                <a:ln w="9525">
                  <a:solidFill>
                    <a:srgbClr val="00ED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F3C4BEEE-3E18-4F70-AC54-36FB1E6DD79F}"/>
                    </a:ext>
                  </a:extLst>
                </p:cNvPr>
                <p:cNvCxnSpPr/>
                <p:nvPr/>
              </p:nvCxnSpPr>
              <p:spPr>
                <a:xfrm>
                  <a:off x="4261355" y="3047002"/>
                  <a:ext cx="781066" cy="0"/>
                </a:xfrm>
                <a:prstGeom prst="line">
                  <a:avLst/>
                </a:prstGeom>
                <a:ln w="12700">
                  <a:solidFill>
                    <a:srgbClr val="00EDCA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Teardrop 209">
                  <a:extLst>
                    <a:ext uri="{FF2B5EF4-FFF2-40B4-BE49-F238E27FC236}">
                      <a16:creationId xmlns:a16="http://schemas.microsoft.com/office/drawing/2014/main" id="{CDA53F23-6970-450F-8C10-33D8DB806157}"/>
                    </a:ext>
                  </a:extLst>
                </p:cNvPr>
                <p:cNvSpPr/>
                <p:nvPr/>
              </p:nvSpPr>
              <p:spPr>
                <a:xfrm rot="18892357">
                  <a:off x="4996784" y="3059915"/>
                  <a:ext cx="66938" cy="66938"/>
                </a:xfrm>
                <a:prstGeom prst="teardrop">
                  <a:avLst/>
                </a:prstGeom>
                <a:solidFill>
                  <a:srgbClr val="10213A"/>
                </a:solidFill>
                <a:ln w="9525">
                  <a:solidFill>
                    <a:srgbClr val="00ED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AF53ECB-FEE2-4E2A-9183-BB3B68836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0355" y="2475637"/>
                  <a:ext cx="418773" cy="0"/>
                </a:xfrm>
                <a:prstGeom prst="line">
                  <a:avLst/>
                </a:prstGeom>
                <a:ln w="6350">
                  <a:solidFill>
                    <a:srgbClr val="00EDCA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Teardrop 211">
                  <a:extLst>
                    <a:ext uri="{FF2B5EF4-FFF2-40B4-BE49-F238E27FC236}">
                      <a16:creationId xmlns:a16="http://schemas.microsoft.com/office/drawing/2014/main" id="{9C9BA1B1-23FB-4B1F-AB8A-BA293BF67105}"/>
                    </a:ext>
                  </a:extLst>
                </p:cNvPr>
                <p:cNvSpPr/>
                <p:nvPr/>
              </p:nvSpPr>
              <p:spPr>
                <a:xfrm rot="18892357">
                  <a:off x="4819062" y="2491154"/>
                  <a:ext cx="66938" cy="66938"/>
                </a:xfrm>
                <a:prstGeom prst="teardrop">
                  <a:avLst/>
                </a:prstGeom>
                <a:solidFill>
                  <a:srgbClr val="10213A"/>
                </a:solidFill>
                <a:ln w="9525">
                  <a:solidFill>
                    <a:srgbClr val="00EDC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3E4F7BC-555D-4106-A2B6-ED37FC2F2044}"/>
                </a:ext>
              </a:extLst>
            </p:cNvPr>
            <p:cNvSpPr txBox="1"/>
            <p:nvPr/>
          </p:nvSpPr>
          <p:spPr>
            <a:xfrm>
              <a:off x="6048468" y="3190728"/>
              <a:ext cx="677225" cy="194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>
                  <a:solidFill>
                    <a:srgbClr val="10213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BUY NOW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2C1F4D0-EFB6-477A-86F4-14CA5A507909}"/>
                </a:ext>
              </a:extLst>
            </p:cNvPr>
            <p:cNvSpPr txBox="1"/>
            <p:nvPr/>
          </p:nvSpPr>
          <p:spPr>
            <a:xfrm>
              <a:off x="6045553" y="2844200"/>
              <a:ext cx="560693" cy="194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srgbClr val="00EDC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USD 3550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0E165E3-8874-4F7C-B9DD-B8583BA503BD}"/>
                </a:ext>
              </a:extLst>
            </p:cNvPr>
            <p:cNvSpPr txBox="1"/>
            <p:nvPr/>
          </p:nvSpPr>
          <p:spPr>
            <a:xfrm>
              <a:off x="5991755" y="2939383"/>
              <a:ext cx="647823" cy="17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>
                  <a:solidFill>
                    <a:srgbClr val="00EDC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Special Price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ACCEA07-5B77-404A-B4BA-C36B037EAD7A}"/>
                </a:ext>
              </a:extLst>
            </p:cNvPr>
            <p:cNvSpPr txBox="1"/>
            <p:nvPr/>
          </p:nvSpPr>
          <p:spPr>
            <a:xfrm>
              <a:off x="5048753" y="2714856"/>
              <a:ext cx="75224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srgbClr val="00EDC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Brand New Bag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CE207E5-B170-4434-98C4-3672CA2C7BB6}"/>
              </a:ext>
            </a:extLst>
          </p:cNvPr>
          <p:cNvGrpSpPr/>
          <p:nvPr/>
        </p:nvGrpSpPr>
        <p:grpSpPr>
          <a:xfrm>
            <a:off x="4038601" y="1977420"/>
            <a:ext cx="1272796" cy="1555165"/>
            <a:chOff x="4038601" y="1977420"/>
            <a:chExt cx="1272796" cy="1555165"/>
          </a:xfrm>
        </p:grpSpPr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B03FCCEE-BC7A-4420-969D-6AC6F687F5A8}"/>
                </a:ext>
              </a:extLst>
            </p:cNvPr>
            <p:cNvSpPr/>
            <p:nvPr/>
          </p:nvSpPr>
          <p:spPr>
            <a:xfrm>
              <a:off x="4038601" y="1977420"/>
              <a:ext cx="1272796" cy="1555165"/>
            </a:xfrm>
            <a:prstGeom prst="roundRect">
              <a:avLst>
                <a:gd name="adj" fmla="val 8084"/>
              </a:avLst>
            </a:prstGeom>
            <a:solidFill>
              <a:srgbClr val="00EDC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FC3A7AC6-B73A-45D9-82D0-C2AF42F6B3AC}"/>
                </a:ext>
              </a:extLst>
            </p:cNvPr>
            <p:cNvSpPr/>
            <p:nvPr/>
          </p:nvSpPr>
          <p:spPr>
            <a:xfrm>
              <a:off x="4151092" y="2073275"/>
              <a:ext cx="1046742" cy="1253331"/>
            </a:xfrm>
            <a:prstGeom prst="roundRect">
              <a:avLst>
                <a:gd name="adj" fmla="val 0"/>
              </a:avLst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EAB6105-FEF3-47AD-A403-111D70B4B2F2}"/>
                </a:ext>
              </a:extLst>
            </p:cNvPr>
            <p:cNvSpPr/>
            <p:nvPr/>
          </p:nvSpPr>
          <p:spPr>
            <a:xfrm>
              <a:off x="4614904" y="3371758"/>
              <a:ext cx="119118" cy="119118"/>
            </a:xfrm>
            <a:prstGeom prst="ellipse">
              <a:avLst/>
            </a:prstGeom>
            <a:solidFill>
              <a:srgbClr val="102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2AB21C6-25A1-4AE5-8908-AB8087CCCAC9}"/>
                </a:ext>
              </a:extLst>
            </p:cNvPr>
            <p:cNvGrpSpPr/>
            <p:nvPr/>
          </p:nvGrpSpPr>
          <p:grpSpPr>
            <a:xfrm>
              <a:off x="4311957" y="2345199"/>
              <a:ext cx="725011" cy="709481"/>
              <a:chOff x="4255943" y="2236378"/>
              <a:chExt cx="725011" cy="709481"/>
            </a:xfrm>
          </p:grpSpPr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AD13A566-6DE4-4131-AD08-8CFA4C6D25AC}"/>
                  </a:ext>
                </a:extLst>
              </p:cNvPr>
              <p:cNvSpPr/>
              <p:nvPr/>
            </p:nvSpPr>
            <p:spPr>
              <a:xfrm>
                <a:off x="4255943" y="2236378"/>
                <a:ext cx="184409" cy="170844"/>
              </a:xfrm>
              <a:prstGeom prst="roundRect">
                <a:avLst>
                  <a:gd name="adj" fmla="val 21795"/>
                </a:avLst>
              </a:prstGeom>
              <a:solidFill>
                <a:srgbClr val="10213A"/>
              </a:solidFill>
              <a:ln w="19050">
                <a:solidFill>
                  <a:srgbClr val="00E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03C4F378-F3DF-4356-82A1-0C530FC0DAA9}"/>
                  </a:ext>
                </a:extLst>
              </p:cNvPr>
              <p:cNvSpPr/>
              <p:nvPr/>
            </p:nvSpPr>
            <p:spPr>
              <a:xfrm>
                <a:off x="4526244" y="2236378"/>
                <a:ext cx="184409" cy="170844"/>
              </a:xfrm>
              <a:prstGeom prst="roundRect">
                <a:avLst>
                  <a:gd name="adj" fmla="val 21795"/>
                </a:avLst>
              </a:prstGeom>
              <a:solidFill>
                <a:srgbClr val="10213A"/>
              </a:solidFill>
              <a:ln w="19050">
                <a:solidFill>
                  <a:srgbClr val="00E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: Rounded Corners 228">
                <a:extLst>
                  <a:ext uri="{FF2B5EF4-FFF2-40B4-BE49-F238E27FC236}">
                    <a16:creationId xmlns:a16="http://schemas.microsoft.com/office/drawing/2014/main" id="{241E970F-8C94-4761-803E-A5F1A8CF84B3}"/>
                  </a:ext>
                </a:extLst>
              </p:cNvPr>
              <p:cNvSpPr/>
              <p:nvPr/>
            </p:nvSpPr>
            <p:spPr>
              <a:xfrm>
                <a:off x="4796545" y="2236378"/>
                <a:ext cx="184409" cy="170844"/>
              </a:xfrm>
              <a:prstGeom prst="roundRect">
                <a:avLst>
                  <a:gd name="adj" fmla="val 21795"/>
                </a:avLst>
              </a:prstGeom>
              <a:solidFill>
                <a:srgbClr val="10213A"/>
              </a:solidFill>
              <a:ln w="19050">
                <a:solidFill>
                  <a:srgbClr val="00E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F16CEE0C-7ACE-4479-AC32-18319CFBF6F0}"/>
                  </a:ext>
                </a:extLst>
              </p:cNvPr>
              <p:cNvSpPr/>
              <p:nvPr/>
            </p:nvSpPr>
            <p:spPr>
              <a:xfrm>
                <a:off x="4385955" y="2509263"/>
                <a:ext cx="184409" cy="170844"/>
              </a:xfrm>
              <a:prstGeom prst="roundRect">
                <a:avLst>
                  <a:gd name="adj" fmla="val 21795"/>
                </a:avLst>
              </a:prstGeom>
              <a:solidFill>
                <a:srgbClr val="10213A"/>
              </a:solidFill>
              <a:ln w="19050">
                <a:solidFill>
                  <a:srgbClr val="00E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0D8912A2-14AF-49A4-89DB-479633C9D85E}"/>
                  </a:ext>
                </a:extLst>
              </p:cNvPr>
              <p:cNvSpPr/>
              <p:nvPr/>
            </p:nvSpPr>
            <p:spPr>
              <a:xfrm>
                <a:off x="4661128" y="2505697"/>
                <a:ext cx="184409" cy="170844"/>
              </a:xfrm>
              <a:prstGeom prst="roundRect">
                <a:avLst>
                  <a:gd name="adj" fmla="val 21795"/>
                </a:avLst>
              </a:prstGeom>
              <a:solidFill>
                <a:srgbClr val="10213A"/>
              </a:solidFill>
              <a:ln w="19050">
                <a:solidFill>
                  <a:srgbClr val="00E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: Rounded Corners 231">
                <a:extLst>
                  <a:ext uri="{FF2B5EF4-FFF2-40B4-BE49-F238E27FC236}">
                    <a16:creationId xmlns:a16="http://schemas.microsoft.com/office/drawing/2014/main" id="{1CF160C9-0D3F-4605-9B72-F3BAE6FD1E38}"/>
                  </a:ext>
                </a:extLst>
              </p:cNvPr>
              <p:cNvSpPr/>
              <p:nvPr/>
            </p:nvSpPr>
            <p:spPr>
              <a:xfrm>
                <a:off x="4526244" y="2775015"/>
                <a:ext cx="184409" cy="170844"/>
              </a:xfrm>
              <a:prstGeom prst="roundRect">
                <a:avLst>
                  <a:gd name="adj" fmla="val 21795"/>
                </a:avLst>
              </a:prstGeom>
              <a:solidFill>
                <a:srgbClr val="10213A"/>
              </a:solidFill>
              <a:ln w="19050">
                <a:solidFill>
                  <a:srgbClr val="00E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21E2A94-9C22-4023-8381-BC0A016153B8}"/>
              </a:ext>
            </a:extLst>
          </p:cNvPr>
          <p:cNvGrpSpPr/>
          <p:nvPr/>
        </p:nvGrpSpPr>
        <p:grpSpPr>
          <a:xfrm>
            <a:off x="3958973" y="1927570"/>
            <a:ext cx="1502746" cy="1424930"/>
            <a:chOff x="3958973" y="1927570"/>
            <a:chExt cx="1502746" cy="1424930"/>
          </a:xfrm>
        </p:grpSpPr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0E18C671-CE9E-4674-A21E-CC527DD88963}"/>
                </a:ext>
              </a:extLst>
            </p:cNvPr>
            <p:cNvSpPr/>
            <p:nvPr/>
          </p:nvSpPr>
          <p:spPr>
            <a:xfrm>
              <a:off x="3958973" y="1927570"/>
              <a:ext cx="1502746" cy="874501"/>
            </a:xfrm>
            <a:prstGeom prst="roundRect">
              <a:avLst>
                <a:gd name="adj" fmla="val 24522"/>
              </a:avLst>
            </a:prstGeom>
            <a:solidFill>
              <a:srgbClr val="10213A"/>
            </a:solidFill>
            <a:ln w="7620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: Top Corners Rounded 252">
              <a:extLst>
                <a:ext uri="{FF2B5EF4-FFF2-40B4-BE49-F238E27FC236}">
                  <a16:creationId xmlns:a16="http://schemas.microsoft.com/office/drawing/2014/main" id="{C7F5849B-2F56-4FDA-8F21-D3837411935F}"/>
                </a:ext>
              </a:extLst>
            </p:cNvPr>
            <p:cNvSpPr/>
            <p:nvPr/>
          </p:nvSpPr>
          <p:spPr>
            <a:xfrm rot="10800000">
              <a:off x="4109291" y="2908938"/>
              <a:ext cx="1187629" cy="443562"/>
            </a:xfrm>
            <a:prstGeom prst="round2SameRect">
              <a:avLst>
                <a:gd name="adj1" fmla="val 42587"/>
                <a:gd name="adj2" fmla="val 0"/>
              </a:avLst>
            </a:prstGeom>
            <a:solidFill>
              <a:srgbClr val="00ED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72D7E81B-4639-4D99-85AA-D237AA5C499B}"/>
                </a:ext>
              </a:extLst>
            </p:cNvPr>
            <p:cNvGrpSpPr/>
            <p:nvPr/>
          </p:nvGrpSpPr>
          <p:grpSpPr>
            <a:xfrm>
              <a:off x="4266937" y="2965049"/>
              <a:ext cx="845660" cy="321986"/>
              <a:chOff x="4230841" y="2992679"/>
              <a:chExt cx="845660" cy="321986"/>
            </a:xfrm>
          </p:grpSpPr>
          <p:sp>
            <p:nvSpPr>
              <p:cNvPr id="260" name="Plus Sign 259">
                <a:extLst>
                  <a:ext uri="{FF2B5EF4-FFF2-40B4-BE49-F238E27FC236}">
                    <a16:creationId xmlns:a16="http://schemas.microsoft.com/office/drawing/2014/main" id="{40796651-123A-43EB-9E88-9A2E3E8A4327}"/>
                  </a:ext>
                </a:extLst>
              </p:cNvPr>
              <p:cNvSpPr/>
              <p:nvPr/>
            </p:nvSpPr>
            <p:spPr>
              <a:xfrm>
                <a:off x="4230841" y="2992679"/>
                <a:ext cx="321986" cy="321986"/>
              </a:xfrm>
              <a:prstGeom prst="mathPlus">
                <a:avLst>
                  <a:gd name="adj1" fmla="val 22041"/>
                </a:avLst>
              </a:prstGeom>
              <a:solidFill>
                <a:srgbClr val="102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83C04FF6-88F6-46EC-A2EB-0933E58C2A6B}"/>
                  </a:ext>
                </a:extLst>
              </p:cNvPr>
              <p:cNvSpPr/>
              <p:nvPr/>
            </p:nvSpPr>
            <p:spPr>
              <a:xfrm>
                <a:off x="4861962" y="3010331"/>
                <a:ext cx="106972" cy="106972"/>
              </a:xfrm>
              <a:prstGeom prst="ellipse">
                <a:avLst/>
              </a:prstGeom>
              <a:solidFill>
                <a:srgbClr val="102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E2537C3C-A6E7-469F-91AA-8675F2EC4898}"/>
                  </a:ext>
                </a:extLst>
              </p:cNvPr>
              <p:cNvSpPr/>
              <p:nvPr/>
            </p:nvSpPr>
            <p:spPr>
              <a:xfrm>
                <a:off x="4868082" y="3194903"/>
                <a:ext cx="106972" cy="106972"/>
              </a:xfrm>
              <a:prstGeom prst="ellipse">
                <a:avLst/>
              </a:prstGeom>
              <a:solidFill>
                <a:srgbClr val="102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3E6724C1-5E08-4F86-915B-3851F7EC3CD9}"/>
                  </a:ext>
                </a:extLst>
              </p:cNvPr>
              <p:cNvSpPr/>
              <p:nvPr/>
            </p:nvSpPr>
            <p:spPr>
              <a:xfrm>
                <a:off x="4969529" y="3100186"/>
                <a:ext cx="106972" cy="106972"/>
              </a:xfrm>
              <a:prstGeom prst="ellipse">
                <a:avLst/>
              </a:prstGeom>
              <a:solidFill>
                <a:srgbClr val="102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31FA2A8B-3B1D-447C-9E70-6D38ACC68A9F}"/>
                  </a:ext>
                </a:extLst>
              </p:cNvPr>
              <p:cNvSpPr/>
              <p:nvPr/>
            </p:nvSpPr>
            <p:spPr>
              <a:xfrm>
                <a:off x="4757753" y="3102617"/>
                <a:ext cx="106972" cy="106972"/>
              </a:xfrm>
              <a:prstGeom prst="ellipse">
                <a:avLst/>
              </a:prstGeom>
              <a:solidFill>
                <a:srgbClr val="102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angle: Rounded Corners 254">
              <a:extLst>
                <a:ext uri="{FF2B5EF4-FFF2-40B4-BE49-F238E27FC236}">
                  <a16:creationId xmlns:a16="http://schemas.microsoft.com/office/drawing/2014/main" id="{65BC7A4D-8B2B-4367-B4A3-6164F0420143}"/>
                </a:ext>
              </a:extLst>
            </p:cNvPr>
            <p:cNvSpPr/>
            <p:nvPr/>
          </p:nvSpPr>
          <p:spPr>
            <a:xfrm>
              <a:off x="4387395" y="2080884"/>
              <a:ext cx="184409" cy="170844"/>
            </a:xfrm>
            <a:prstGeom prst="roundRect">
              <a:avLst>
                <a:gd name="adj" fmla="val 21795"/>
              </a:avLst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72A735C4-7627-4F9F-9E71-2149F3ED9EF7}"/>
                </a:ext>
              </a:extLst>
            </p:cNvPr>
            <p:cNvSpPr/>
            <p:nvPr/>
          </p:nvSpPr>
          <p:spPr>
            <a:xfrm>
              <a:off x="4609747" y="2286930"/>
              <a:ext cx="184409" cy="170844"/>
            </a:xfrm>
            <a:prstGeom prst="roundRect">
              <a:avLst>
                <a:gd name="adj" fmla="val 21795"/>
              </a:avLst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5AAB11CB-5E88-4CDF-9B8A-DDDBE5041AD6}"/>
                </a:ext>
              </a:extLst>
            </p:cNvPr>
            <p:cNvSpPr/>
            <p:nvPr/>
          </p:nvSpPr>
          <p:spPr>
            <a:xfrm>
              <a:off x="4832206" y="2486814"/>
              <a:ext cx="184409" cy="170844"/>
            </a:xfrm>
            <a:prstGeom prst="roundRect">
              <a:avLst>
                <a:gd name="adj" fmla="val 21795"/>
              </a:avLst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ED00364B-4EEF-4EF9-86E2-6A8CB0CF2332}"/>
                </a:ext>
              </a:extLst>
            </p:cNvPr>
            <p:cNvSpPr/>
            <p:nvPr/>
          </p:nvSpPr>
          <p:spPr>
            <a:xfrm>
              <a:off x="4828211" y="2079373"/>
              <a:ext cx="184409" cy="170844"/>
            </a:xfrm>
            <a:prstGeom prst="roundRect">
              <a:avLst>
                <a:gd name="adj" fmla="val 21795"/>
              </a:avLst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7F2055F2-9A1C-4528-80D6-7BAB982CEF86}"/>
                </a:ext>
              </a:extLst>
            </p:cNvPr>
            <p:cNvSpPr/>
            <p:nvPr/>
          </p:nvSpPr>
          <p:spPr>
            <a:xfrm>
              <a:off x="4382986" y="2484865"/>
              <a:ext cx="184409" cy="170844"/>
            </a:xfrm>
            <a:prstGeom prst="roundRect">
              <a:avLst>
                <a:gd name="adj" fmla="val 21795"/>
              </a:avLst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FE60275-AD81-4028-AA03-878587965266}"/>
              </a:ext>
            </a:extLst>
          </p:cNvPr>
          <p:cNvGrpSpPr/>
          <p:nvPr/>
        </p:nvGrpSpPr>
        <p:grpSpPr>
          <a:xfrm>
            <a:off x="3789012" y="1830402"/>
            <a:ext cx="1821158" cy="1690260"/>
            <a:chOff x="3812990" y="1856712"/>
            <a:chExt cx="1666540" cy="1546756"/>
          </a:xfrm>
        </p:grpSpPr>
        <p:sp>
          <p:nvSpPr>
            <p:cNvPr id="345" name="Rectangle: Top Corners Rounded 344">
              <a:extLst>
                <a:ext uri="{FF2B5EF4-FFF2-40B4-BE49-F238E27FC236}">
                  <a16:creationId xmlns:a16="http://schemas.microsoft.com/office/drawing/2014/main" id="{07695ECF-B28A-4D1B-AAAB-16B92C2711D2}"/>
                </a:ext>
              </a:extLst>
            </p:cNvPr>
            <p:cNvSpPr/>
            <p:nvPr/>
          </p:nvSpPr>
          <p:spPr>
            <a:xfrm rot="16200000" flipH="1">
              <a:off x="3781577" y="2593850"/>
              <a:ext cx="718960" cy="656134"/>
            </a:xfrm>
            <a:prstGeom prst="round2SameRect">
              <a:avLst>
                <a:gd name="adj1" fmla="val 20230"/>
                <a:gd name="adj2" fmla="val 6509"/>
              </a:avLst>
            </a:prstGeom>
            <a:solidFill>
              <a:srgbClr val="10213A"/>
            </a:solidFill>
            <a:ln w="3810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: Top Corners Rounded 345">
              <a:extLst>
                <a:ext uri="{FF2B5EF4-FFF2-40B4-BE49-F238E27FC236}">
                  <a16:creationId xmlns:a16="http://schemas.microsoft.com/office/drawing/2014/main" id="{936DE4B0-8CCA-4F05-B666-D2C1E595D76A}"/>
                </a:ext>
              </a:extLst>
            </p:cNvPr>
            <p:cNvSpPr/>
            <p:nvPr/>
          </p:nvSpPr>
          <p:spPr>
            <a:xfrm rot="5400000">
              <a:off x="4791983" y="2593850"/>
              <a:ext cx="718960" cy="656134"/>
            </a:xfrm>
            <a:prstGeom prst="round2SameRect">
              <a:avLst>
                <a:gd name="adj1" fmla="val 20230"/>
                <a:gd name="adj2" fmla="val 6509"/>
              </a:avLst>
            </a:prstGeom>
            <a:solidFill>
              <a:srgbClr val="10213A"/>
            </a:solidFill>
            <a:ln w="3810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: Top Corners Rounded 346">
              <a:extLst>
                <a:ext uri="{FF2B5EF4-FFF2-40B4-BE49-F238E27FC236}">
                  <a16:creationId xmlns:a16="http://schemas.microsoft.com/office/drawing/2014/main" id="{353C2399-54BC-4A37-AA80-7818ACF37772}"/>
                </a:ext>
              </a:extLst>
            </p:cNvPr>
            <p:cNvSpPr/>
            <p:nvPr/>
          </p:nvSpPr>
          <p:spPr>
            <a:xfrm>
              <a:off x="4005053" y="1856712"/>
              <a:ext cx="1289379" cy="1546756"/>
            </a:xfrm>
            <a:prstGeom prst="round2SameRect">
              <a:avLst>
                <a:gd name="adj1" fmla="val 50000"/>
                <a:gd name="adj2" fmla="val 6509"/>
              </a:avLst>
            </a:prstGeom>
            <a:solidFill>
              <a:srgbClr val="10213A"/>
            </a:solidFill>
            <a:ln w="3810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ectangle: Top Corners Rounded 347">
              <a:extLst>
                <a:ext uri="{FF2B5EF4-FFF2-40B4-BE49-F238E27FC236}">
                  <a16:creationId xmlns:a16="http://schemas.microsoft.com/office/drawing/2014/main" id="{18CB223C-A469-4FD9-80CD-56D97C599177}"/>
                </a:ext>
              </a:extLst>
            </p:cNvPr>
            <p:cNvSpPr/>
            <p:nvPr/>
          </p:nvSpPr>
          <p:spPr>
            <a:xfrm rot="16200000" flipH="1">
              <a:off x="4497514" y="2630626"/>
              <a:ext cx="315901" cy="934607"/>
            </a:xfrm>
            <a:prstGeom prst="round2SameRect">
              <a:avLst>
                <a:gd name="adj1" fmla="val 20230"/>
                <a:gd name="adj2" fmla="val 20462"/>
              </a:avLst>
            </a:prstGeom>
            <a:solidFill>
              <a:srgbClr val="10213A"/>
            </a:solidFill>
            <a:ln w="3810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: Top Corners Rounded 348">
              <a:extLst>
                <a:ext uri="{FF2B5EF4-FFF2-40B4-BE49-F238E27FC236}">
                  <a16:creationId xmlns:a16="http://schemas.microsoft.com/office/drawing/2014/main" id="{3EDD9D06-1402-4060-998E-649563F9BC3B}"/>
                </a:ext>
              </a:extLst>
            </p:cNvPr>
            <p:cNvSpPr/>
            <p:nvPr/>
          </p:nvSpPr>
          <p:spPr>
            <a:xfrm rot="10800000" flipH="1">
              <a:off x="4365741" y="2342519"/>
              <a:ext cx="568004" cy="449873"/>
            </a:xfrm>
            <a:prstGeom prst="round2SameRect">
              <a:avLst>
                <a:gd name="adj1" fmla="val 16400"/>
                <a:gd name="adj2" fmla="val 34007"/>
              </a:avLst>
            </a:prstGeom>
            <a:solidFill>
              <a:srgbClr val="10213A"/>
            </a:solidFill>
            <a:ln w="3810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: Top Corners Rounded 349">
              <a:extLst>
                <a:ext uri="{FF2B5EF4-FFF2-40B4-BE49-F238E27FC236}">
                  <a16:creationId xmlns:a16="http://schemas.microsoft.com/office/drawing/2014/main" id="{ABE952A3-C3C9-4F47-B7FB-22666FE9B8B6}"/>
                </a:ext>
              </a:extLst>
            </p:cNvPr>
            <p:cNvSpPr/>
            <p:nvPr/>
          </p:nvSpPr>
          <p:spPr>
            <a:xfrm rot="10800000" flipH="1">
              <a:off x="4450520" y="2656614"/>
              <a:ext cx="398444" cy="53956"/>
            </a:xfrm>
            <a:prstGeom prst="round2SameRect">
              <a:avLst>
                <a:gd name="adj1" fmla="val 16400"/>
                <a:gd name="adj2" fmla="val 34007"/>
              </a:avLst>
            </a:prstGeom>
            <a:solidFill>
              <a:srgbClr val="10213A"/>
            </a:solidFill>
            <a:ln w="28575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Arc 350">
              <a:extLst>
                <a:ext uri="{FF2B5EF4-FFF2-40B4-BE49-F238E27FC236}">
                  <a16:creationId xmlns:a16="http://schemas.microsoft.com/office/drawing/2014/main" id="{EF898BEC-CC51-4998-957C-64BBBDED3773}"/>
                </a:ext>
              </a:extLst>
            </p:cNvPr>
            <p:cNvSpPr/>
            <p:nvPr/>
          </p:nvSpPr>
          <p:spPr>
            <a:xfrm>
              <a:off x="4160374" y="1974825"/>
              <a:ext cx="1001626" cy="1001625"/>
            </a:xfrm>
            <a:prstGeom prst="arc">
              <a:avLst>
                <a:gd name="adj1" fmla="val 11646497"/>
                <a:gd name="adj2" fmla="val 20874538"/>
              </a:avLst>
            </a:prstGeom>
            <a:ln w="28575">
              <a:solidFill>
                <a:srgbClr val="00EDC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ardrop 351">
              <a:extLst>
                <a:ext uri="{FF2B5EF4-FFF2-40B4-BE49-F238E27FC236}">
                  <a16:creationId xmlns:a16="http://schemas.microsoft.com/office/drawing/2014/main" id="{68652458-A61C-492D-BB7A-9FAAD7728A30}"/>
                </a:ext>
              </a:extLst>
            </p:cNvPr>
            <p:cNvSpPr/>
            <p:nvPr/>
          </p:nvSpPr>
          <p:spPr>
            <a:xfrm rot="18892357">
              <a:off x="5113315" y="2368950"/>
              <a:ext cx="66938" cy="66938"/>
            </a:xfrm>
            <a:prstGeom prst="teardrop">
              <a:avLst/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EDB4C2E-2C72-46FC-91F2-563DB4CC4633}"/>
                </a:ext>
              </a:extLst>
            </p:cNvPr>
            <p:cNvCxnSpPr/>
            <p:nvPr/>
          </p:nvCxnSpPr>
          <p:spPr>
            <a:xfrm>
              <a:off x="4261355" y="3047002"/>
              <a:ext cx="781066" cy="0"/>
            </a:xfrm>
            <a:prstGeom prst="line">
              <a:avLst/>
            </a:prstGeom>
            <a:ln w="28575">
              <a:solidFill>
                <a:srgbClr val="00EDC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ardrop 353">
              <a:extLst>
                <a:ext uri="{FF2B5EF4-FFF2-40B4-BE49-F238E27FC236}">
                  <a16:creationId xmlns:a16="http://schemas.microsoft.com/office/drawing/2014/main" id="{F8D1E4BA-E352-4FBE-9F22-13F12CBEC20F}"/>
                </a:ext>
              </a:extLst>
            </p:cNvPr>
            <p:cNvSpPr/>
            <p:nvPr/>
          </p:nvSpPr>
          <p:spPr>
            <a:xfrm rot="18892357">
              <a:off x="4996784" y="3059915"/>
              <a:ext cx="66938" cy="66938"/>
            </a:xfrm>
            <a:prstGeom prst="teardrop">
              <a:avLst/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465796BB-ABE4-48EE-9CE6-C95C2FEF62DB}"/>
                </a:ext>
              </a:extLst>
            </p:cNvPr>
            <p:cNvCxnSpPr>
              <a:cxnSpLocks/>
            </p:cNvCxnSpPr>
            <p:nvPr/>
          </p:nvCxnSpPr>
          <p:spPr>
            <a:xfrm>
              <a:off x="4440355" y="2475637"/>
              <a:ext cx="418773" cy="0"/>
            </a:xfrm>
            <a:prstGeom prst="line">
              <a:avLst/>
            </a:prstGeom>
            <a:ln w="28575">
              <a:solidFill>
                <a:srgbClr val="00EDC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Teardrop 355">
              <a:extLst>
                <a:ext uri="{FF2B5EF4-FFF2-40B4-BE49-F238E27FC236}">
                  <a16:creationId xmlns:a16="http://schemas.microsoft.com/office/drawing/2014/main" id="{618FD3C9-AED9-412F-A724-AC93AB4C14DD}"/>
                </a:ext>
              </a:extLst>
            </p:cNvPr>
            <p:cNvSpPr/>
            <p:nvPr/>
          </p:nvSpPr>
          <p:spPr>
            <a:xfrm rot="18892357">
              <a:off x="4819062" y="2491154"/>
              <a:ext cx="66938" cy="66938"/>
            </a:xfrm>
            <a:prstGeom prst="teardrop">
              <a:avLst/>
            </a:prstGeom>
            <a:solidFill>
              <a:srgbClr val="10213A"/>
            </a:solidFill>
            <a:ln w="19050">
              <a:solidFill>
                <a:srgbClr val="00ED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7138B512-7994-4152-B9BD-76FB96C994AA}"/>
              </a:ext>
            </a:extLst>
          </p:cNvPr>
          <p:cNvSpPr/>
          <p:nvPr/>
        </p:nvSpPr>
        <p:spPr>
          <a:xfrm rot="19095766">
            <a:off x="5952797" y="2616651"/>
            <a:ext cx="179412" cy="225728"/>
          </a:xfrm>
          <a:custGeom>
            <a:avLst/>
            <a:gdLst>
              <a:gd name="connsiteX0" fmla="*/ 303359 w 610467"/>
              <a:gd name="connsiteY0" fmla="*/ 0 h 768063"/>
              <a:gd name="connsiteX1" fmla="*/ 610467 w 610467"/>
              <a:gd name="connsiteY1" fmla="*/ 529496 h 768063"/>
              <a:gd name="connsiteX2" fmla="*/ 607899 w 610467"/>
              <a:gd name="connsiteY2" fmla="*/ 529496 h 768063"/>
              <a:gd name="connsiteX3" fmla="*/ 370006 w 610467"/>
              <a:gd name="connsiteY3" fmla="*/ 394130 h 768063"/>
              <a:gd name="connsiteX4" fmla="*/ 370006 w 610467"/>
              <a:gd name="connsiteY4" fmla="*/ 768063 h 768063"/>
              <a:gd name="connsiteX5" fmla="*/ 240459 w 610467"/>
              <a:gd name="connsiteY5" fmla="*/ 768063 h 768063"/>
              <a:gd name="connsiteX6" fmla="*/ 240459 w 610467"/>
              <a:gd name="connsiteY6" fmla="*/ 386207 h 768063"/>
              <a:gd name="connsiteX7" fmla="*/ 0 w 610467"/>
              <a:gd name="connsiteY7" fmla="*/ 523033 h 76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467" h="768063">
                <a:moveTo>
                  <a:pt x="303359" y="0"/>
                </a:moveTo>
                <a:lnTo>
                  <a:pt x="610467" y="529496"/>
                </a:lnTo>
                <a:lnTo>
                  <a:pt x="607899" y="529496"/>
                </a:lnTo>
                <a:lnTo>
                  <a:pt x="370006" y="394130"/>
                </a:lnTo>
                <a:lnTo>
                  <a:pt x="370006" y="768063"/>
                </a:lnTo>
                <a:lnTo>
                  <a:pt x="240459" y="768063"/>
                </a:lnTo>
                <a:lnTo>
                  <a:pt x="240459" y="386207"/>
                </a:lnTo>
                <a:lnTo>
                  <a:pt x="0" y="523033"/>
                </a:lnTo>
                <a:close/>
              </a:path>
            </a:pathLst>
          </a:custGeom>
          <a:solidFill>
            <a:srgbClr val="00E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D5C6-5B3E-48A5-BBF4-CC97BA91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F84C-C4EF-460A-BBF6-75DDD9207851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EB818-31E2-45B3-A93C-4F0F9AF8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15755 -0.110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38783"/>
                                      </p:to>
                                    </p:animClr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EDCA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38783"/>
                                      </p:to>
                                    </p:animClr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EDCA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38783"/>
                                      </p:to>
                                    </p:animClr>
                                    <p:set>
                                      <p:cBhvr>
                                        <p:cTn id="38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EDCA"/>
                                      </p:to>
                                    </p:animClr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38783"/>
                                      </p:to>
                                    </p:animClr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EDCA"/>
                                      </p:to>
                                    </p:animClr>
                                    <p:set>
                                      <p:cBhvr>
                                        <p:cTn id="57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75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16537 0.04745 " pathEditMode="relative" rAng="0" ptsTypes="AA">
                                      <p:cBhvr>
                                        <p:cTn id="70" dur="75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357" grpId="0" animBg="1"/>
      <p:bldP spid="35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18659E8-9702-4C9C-BFFD-22ABA52F05B1}"/>
              </a:ext>
            </a:extLst>
          </p:cNvPr>
          <p:cNvSpPr txBox="1"/>
          <p:nvPr/>
        </p:nvSpPr>
        <p:spPr>
          <a:xfrm>
            <a:off x="4186674" y="1467031"/>
            <a:ext cx="66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11DFDF"/>
                </a:solidFill>
                <a:latin typeface="Tw Cen MT" panose="020B0602020104020603" pitchFamily="34" charset="0"/>
              </a:rPr>
              <a:t>Software Interrupt</a:t>
            </a:r>
            <a:endParaRPr lang="en-US" sz="3600" b="1" i="1" dirty="0">
              <a:solidFill>
                <a:srgbClr val="11DFDF"/>
              </a:solidFill>
              <a:latin typeface="Tw Cen MT" panose="020B06020201040206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BC4926-8A44-4012-BDEE-1B930ED8BBA8}"/>
              </a:ext>
            </a:extLst>
          </p:cNvPr>
          <p:cNvSpPr/>
          <p:nvPr/>
        </p:nvSpPr>
        <p:spPr>
          <a:xfrm>
            <a:off x="3656824" y="1290344"/>
            <a:ext cx="5187366" cy="546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BF3119-3D0A-438F-9134-A7CB7E9B8FE7}"/>
              </a:ext>
            </a:extLst>
          </p:cNvPr>
          <p:cNvSpPr txBox="1"/>
          <p:nvPr/>
        </p:nvSpPr>
        <p:spPr>
          <a:xfrm>
            <a:off x="4008988" y="851614"/>
            <a:ext cx="7187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Tw Cen MT" panose="020B0602020104020603" pitchFamily="34" charset="0"/>
              </a:rPr>
              <a:t>Working procedure of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3C92B3-5115-4E1A-AF91-DFFD757C5770}"/>
              </a:ext>
            </a:extLst>
          </p:cNvPr>
          <p:cNvSpPr/>
          <p:nvPr/>
        </p:nvSpPr>
        <p:spPr>
          <a:xfrm>
            <a:off x="1265451" y="768028"/>
            <a:ext cx="2762383" cy="1398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A8F75-79F7-48ED-A816-EE89FAC241C3}"/>
              </a:ext>
            </a:extLst>
          </p:cNvPr>
          <p:cNvSpPr/>
          <p:nvPr/>
        </p:nvSpPr>
        <p:spPr>
          <a:xfrm>
            <a:off x="10557402" y="809529"/>
            <a:ext cx="1634598" cy="1323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DD624C1-DDF9-47A8-BFB2-378148E7A49C}"/>
              </a:ext>
            </a:extLst>
          </p:cNvPr>
          <p:cNvSpPr/>
          <p:nvPr/>
        </p:nvSpPr>
        <p:spPr>
          <a:xfrm>
            <a:off x="471729" y="4949241"/>
            <a:ext cx="3237957" cy="7693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ISR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BBC2F-8EEE-4E11-9E0D-1C7D7E019D4A}"/>
              </a:ext>
            </a:extLst>
          </p:cNvPr>
          <p:cNvSpPr txBox="1"/>
          <p:nvPr/>
        </p:nvSpPr>
        <p:spPr>
          <a:xfrm>
            <a:off x="4990214" y="7158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Classifications of 8086 Interrupts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5F05B-3994-4BF1-B75D-633BF586B1CA}"/>
              </a:ext>
            </a:extLst>
          </p:cNvPr>
          <p:cNvGrpSpPr/>
          <p:nvPr/>
        </p:nvGrpSpPr>
        <p:grpSpPr>
          <a:xfrm>
            <a:off x="2209800" y="23328"/>
            <a:ext cx="9767777" cy="784830"/>
            <a:chOff x="5862564" y="2276475"/>
            <a:chExt cx="4265567" cy="2608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155C15-7649-4845-B4D8-943D08F7A2B4}"/>
                </a:ext>
              </a:extLst>
            </p:cNvPr>
            <p:cNvSpPr/>
            <p:nvPr/>
          </p:nvSpPr>
          <p:spPr>
            <a:xfrm>
              <a:off x="5862564" y="2276475"/>
              <a:ext cx="4265567" cy="26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633BE-4132-4B51-8308-2AF9BE7F3FE1}"/>
                </a:ext>
              </a:extLst>
            </p:cNvPr>
            <p:cNvSpPr/>
            <p:nvPr/>
          </p:nvSpPr>
          <p:spPr>
            <a:xfrm>
              <a:off x="9922631" y="2304136"/>
              <a:ext cx="205500" cy="205499"/>
            </a:xfrm>
            <a:prstGeom prst="rect">
              <a:avLst/>
            </a:prstGeom>
            <a:solidFill>
              <a:srgbClr val="1FF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291CC5-B435-4D06-BBD3-CAA445CDFF53}"/>
              </a:ext>
            </a:extLst>
          </p:cNvPr>
          <p:cNvSpPr/>
          <p:nvPr/>
        </p:nvSpPr>
        <p:spPr>
          <a:xfrm>
            <a:off x="11087100" y="73578"/>
            <a:ext cx="1104900" cy="67844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C21635-1C23-4634-BEB0-DC60EF5B617B}"/>
              </a:ext>
            </a:extLst>
          </p:cNvPr>
          <p:cNvGrpSpPr/>
          <p:nvPr/>
        </p:nvGrpSpPr>
        <p:grpSpPr>
          <a:xfrm>
            <a:off x="8191500" y="2887218"/>
            <a:ext cx="1104900" cy="1083563"/>
            <a:chOff x="3178346" y="4788569"/>
            <a:chExt cx="1343903" cy="108356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E6A59AB-5175-489D-84BB-810159626526}"/>
                </a:ext>
              </a:extLst>
            </p:cNvPr>
            <p:cNvGrpSpPr/>
            <p:nvPr/>
          </p:nvGrpSpPr>
          <p:grpSpPr>
            <a:xfrm>
              <a:off x="3178346" y="4788569"/>
              <a:ext cx="1343903" cy="1083562"/>
              <a:chOff x="5249401" y="3007895"/>
              <a:chExt cx="3076452" cy="2695072"/>
            </a:xfrm>
          </p:grpSpPr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4BBD9905-394A-4FB3-95E2-5C4AA67E081D}"/>
                  </a:ext>
                </a:extLst>
              </p:cNvPr>
              <p:cNvSpPr/>
              <p:nvPr/>
            </p:nvSpPr>
            <p:spPr>
              <a:xfrm>
                <a:off x="6467628" y="5041430"/>
                <a:ext cx="639998" cy="553452"/>
              </a:xfrm>
              <a:prstGeom prst="trapezoid">
                <a:avLst/>
              </a:prstGeom>
              <a:solidFill>
                <a:srgbClr val="11DFDF"/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C440AED1-6EA8-4ACE-AABB-29A773ED5372}"/>
                  </a:ext>
                </a:extLst>
              </p:cNvPr>
              <p:cNvSpPr/>
              <p:nvPr/>
            </p:nvSpPr>
            <p:spPr>
              <a:xfrm>
                <a:off x="5249401" y="3007895"/>
                <a:ext cx="3076452" cy="214162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11DFD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FD59C66-AF6F-4499-AB14-28DBE056DD9C}"/>
                  </a:ext>
                </a:extLst>
              </p:cNvPr>
              <p:cNvSpPr/>
              <p:nvPr/>
            </p:nvSpPr>
            <p:spPr>
              <a:xfrm>
                <a:off x="6096000" y="5582651"/>
                <a:ext cx="1339516" cy="120316"/>
              </a:xfrm>
              <a:prstGeom prst="roundRect">
                <a:avLst/>
              </a:prstGeom>
              <a:solidFill>
                <a:srgbClr val="11DF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7D2634-5EB3-45BB-8449-2CFFB971277F}"/>
                </a:ext>
              </a:extLst>
            </p:cNvPr>
            <p:cNvSpPr txBox="1"/>
            <p:nvPr/>
          </p:nvSpPr>
          <p:spPr>
            <a:xfrm>
              <a:off x="3341596" y="4926702"/>
              <a:ext cx="1104899" cy="509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&lt;//&gt;</a:t>
              </a:r>
            </a:p>
          </p:txBody>
        </p:sp>
      </p:grpSp>
      <p:sp>
        <p:nvSpPr>
          <p:cNvPr id="54" name="Date Placeholder 53">
            <a:extLst>
              <a:ext uri="{FF2B5EF4-FFF2-40B4-BE49-F238E27FC236}">
                <a16:creationId xmlns:a16="http://schemas.microsoft.com/office/drawing/2014/main" id="{80DFE89D-6E72-4E35-B995-3E58C98E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E3F4-A3F7-4B98-80D9-CB83449CB7A9}" type="datetime1">
              <a:rPr lang="en-US" smtClean="0"/>
              <a:t>9/6/2020</a:t>
            </a:fld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D7BE26-D881-405F-A37F-40E485E11355}"/>
              </a:ext>
            </a:extLst>
          </p:cNvPr>
          <p:cNvSpPr/>
          <p:nvPr/>
        </p:nvSpPr>
        <p:spPr>
          <a:xfrm>
            <a:off x="-5735" y="2506375"/>
            <a:ext cx="4995923" cy="38499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FD395146-BB04-464C-AE6E-F81DC104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EAFDC-2B89-4E44-AB64-9D3022A10F69}"/>
              </a:ext>
            </a:extLst>
          </p:cNvPr>
          <p:cNvSpPr/>
          <p:nvPr/>
        </p:nvSpPr>
        <p:spPr>
          <a:xfrm>
            <a:off x="1499083" y="1501863"/>
            <a:ext cx="994611" cy="61149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61DBD9-6090-4B7C-9672-E3E6A1A8B1AD}"/>
              </a:ext>
            </a:extLst>
          </p:cNvPr>
          <p:cNvGrpSpPr/>
          <p:nvPr/>
        </p:nvGrpSpPr>
        <p:grpSpPr>
          <a:xfrm>
            <a:off x="3656824" y="2692213"/>
            <a:ext cx="1158793" cy="3259780"/>
            <a:chOff x="3639907" y="2779717"/>
            <a:chExt cx="1158793" cy="325978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FEFDE9D-BEE8-406C-934D-30AD93587838}"/>
                </a:ext>
              </a:extLst>
            </p:cNvPr>
            <p:cNvSpPr/>
            <p:nvPr/>
          </p:nvSpPr>
          <p:spPr>
            <a:xfrm>
              <a:off x="3639907" y="2779717"/>
              <a:ext cx="1158793" cy="325978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343937-5C7B-4593-863E-A16791962F4C}"/>
                </a:ext>
              </a:extLst>
            </p:cNvPr>
            <p:cNvSpPr/>
            <p:nvPr/>
          </p:nvSpPr>
          <p:spPr>
            <a:xfrm>
              <a:off x="3748353" y="2988735"/>
              <a:ext cx="914400" cy="4402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Stack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B4ACE8-5D00-4292-80D8-B654CFD4B121}"/>
              </a:ext>
            </a:extLst>
          </p:cNvPr>
          <p:cNvCxnSpPr>
            <a:cxnSpLocks/>
          </p:cNvCxnSpPr>
          <p:nvPr/>
        </p:nvCxnSpPr>
        <p:spPr>
          <a:xfrm>
            <a:off x="1996388" y="2166034"/>
            <a:ext cx="0" cy="545082"/>
          </a:xfrm>
          <a:prstGeom prst="line">
            <a:avLst/>
          </a:prstGeom>
          <a:ln w="44450">
            <a:solidFill>
              <a:srgbClr val="11DFD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576B45-126F-439F-96AC-D2CBF116583E}"/>
              </a:ext>
            </a:extLst>
          </p:cNvPr>
          <p:cNvGrpSpPr/>
          <p:nvPr/>
        </p:nvGrpSpPr>
        <p:grpSpPr>
          <a:xfrm>
            <a:off x="1197490" y="2711116"/>
            <a:ext cx="1881267" cy="3378856"/>
            <a:chOff x="1069970" y="2746606"/>
            <a:chExt cx="1881267" cy="337885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95E924-DAAA-4394-96BA-6CFE918E9BFF}"/>
                </a:ext>
              </a:extLst>
            </p:cNvPr>
            <p:cNvSpPr/>
            <p:nvPr/>
          </p:nvSpPr>
          <p:spPr>
            <a:xfrm>
              <a:off x="1089821" y="2746606"/>
              <a:ext cx="1832756" cy="337885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1AB1BA-B551-4602-BEC4-6E6F9BFC0A31}"/>
                </a:ext>
              </a:extLst>
            </p:cNvPr>
            <p:cNvCxnSpPr/>
            <p:nvPr/>
          </p:nvCxnSpPr>
          <p:spPr>
            <a:xfrm>
              <a:off x="1069970" y="4146885"/>
              <a:ext cx="1881267" cy="0"/>
            </a:xfrm>
            <a:prstGeom prst="line">
              <a:avLst/>
            </a:prstGeom>
            <a:ln w="698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9677E8-597E-4E92-A34A-C287DE250E13}"/>
                </a:ext>
              </a:extLst>
            </p:cNvPr>
            <p:cNvSpPr txBox="1"/>
            <p:nvPr/>
          </p:nvSpPr>
          <p:spPr>
            <a:xfrm>
              <a:off x="1421035" y="2988735"/>
              <a:ext cx="12702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Vector</a:t>
              </a:r>
            </a:p>
            <a:p>
              <a:r>
                <a:rPr lang="en-US" sz="2800" b="1" dirty="0">
                  <a:solidFill>
                    <a:schemeClr val="bg1"/>
                  </a:solidFill>
                </a:rPr>
                <a:t>table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7A28A8-DB8E-4A2D-A3E2-AE9EE4678E1B}"/>
                </a:ext>
              </a:extLst>
            </p:cNvPr>
            <p:cNvSpPr txBox="1"/>
            <p:nvPr/>
          </p:nvSpPr>
          <p:spPr>
            <a:xfrm>
              <a:off x="1652331" y="4350929"/>
              <a:ext cx="127024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CS</a:t>
              </a:r>
            </a:p>
            <a:p>
              <a:r>
                <a:rPr lang="en-US" sz="4400" b="1" dirty="0">
                  <a:solidFill>
                    <a:schemeClr val="bg1"/>
                  </a:solidFill>
                </a:rPr>
                <a:t>IP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FB5362-3B25-4025-8BB0-B511ADA852F2}"/>
              </a:ext>
            </a:extLst>
          </p:cNvPr>
          <p:cNvCxnSpPr>
            <a:cxnSpLocks/>
          </p:cNvCxnSpPr>
          <p:nvPr/>
        </p:nvCxnSpPr>
        <p:spPr>
          <a:xfrm>
            <a:off x="3050097" y="3280231"/>
            <a:ext cx="606727" cy="0"/>
          </a:xfrm>
          <a:prstGeom prst="line">
            <a:avLst/>
          </a:prstGeom>
          <a:ln w="44450">
            <a:solidFill>
              <a:srgbClr val="11DFD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3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1.85185E-6 L -0.86094 1.85185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3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7037E-7 L -4.79167E-6 -0.16157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22222E-6 L 0.40977 -0.00394 " pathEditMode="relative" rAng="0" ptsTypes="AA">
                                          <p:cBhvr>
                                            <p:cTn id="52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482" y="-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accel="12000" fill="hold" nodeType="afterEffect" p14:presetBounceEnd="1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4000">
                                          <p:cBhvr additive="base">
                                            <p:cTn id="5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4000">
                                          <p:cBhvr additive="base">
                                            <p:cTn id="5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  <p:bldP spid="48" grpId="1"/>
          <p:bldP spid="50" grpId="0"/>
          <p:bldP spid="50" grpId="1"/>
          <p:bldP spid="36" grpId="0" animBg="1"/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42857" decel="48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1.85185E-6 L -0.86094 1.85185E-6 " pathEditMode="relative" rAng="0" ptsTypes="AA">
                                          <p:cBhvr>
                                            <p:cTn id="6" dur="1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04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8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3" presetID="64" presetClass="path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7037E-7 L -4.79167E-6 -0.16157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xit" presetSubtype="4" accel="10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" presetClass="exit" presetSubtype="8" accel="10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42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22222E-6 L 0.40977 -0.00394 " pathEditMode="relative" rAng="0" ptsTypes="AA">
                                          <p:cBhvr>
                                            <p:cTn id="52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482" y="-20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accel="12000" fill="hold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/>
          <p:bldP spid="48" grpId="1"/>
          <p:bldP spid="50" grpId="0"/>
          <p:bldP spid="50" grpId="1"/>
          <p:bldP spid="36" grpId="0" animBg="1"/>
          <p:bldP spid="4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www.w3.org/XML/1998/namespace"/>
    <ds:schemaRef ds:uri="http://purl.org/dc/elements/1.1/"/>
    <ds:schemaRef ds:uri="http://schemas.openxmlformats.org/package/2006/metadata/core-properties"/>
    <ds:schemaRef ds:uri="71af3243-3dd4-4a8d-8c0d-dd76da1f02a5"/>
    <ds:schemaRef ds:uri="http://purl.org/dc/dcmitype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1083</TotalTime>
  <Words>185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GulimChe</vt:lpstr>
      <vt:lpstr>A750-Sans-Medium</vt:lpstr>
      <vt:lpstr>Aharoni</vt:lpstr>
      <vt:lpstr>Arial</vt:lpstr>
      <vt:lpstr>Calibri</vt:lpstr>
      <vt:lpstr>Calibri (Body)</vt:lpstr>
      <vt:lpstr>Calibri Light</vt:lpstr>
      <vt:lpstr>Comic Sans MS</vt:lpstr>
      <vt:lpstr>Open Sans</vt:lpstr>
      <vt:lpstr>Tahoma</vt:lpstr>
      <vt:lpstr>Tw Cen MT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Rafsana Samanta</dc:creator>
  <cp:lastModifiedBy>afsana.sinthi@gmail.com</cp:lastModifiedBy>
  <cp:revision>396</cp:revision>
  <dcterms:created xsi:type="dcterms:W3CDTF">2020-08-03T07:18:32Z</dcterms:created>
  <dcterms:modified xsi:type="dcterms:W3CDTF">2020-09-05T19:01:10Z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