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Nunito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6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onstack.com/insights/reactjs-project-structur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PKief/vscode-material-icon-theme/tree/main/icons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shwcomeau.com/react/file-structure/?msclkid=2e67dc88c64211ecba9f062db00722d7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PKief/vscode-material-icon-theme/tree/main/icons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a-better-way-to-structure-react-projects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PKief/vscode-material-icon-theme/tree/main/icons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1e27f65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1e27f65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26a4fbec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26a4fbec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644d18d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644d18d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26a4fbec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26a4fbec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26a4fbec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26a4fbec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26a4fbec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26a4fbec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26a4fbec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26a4fbec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https://www.xenonstack.com/insights/reactjs-project-structure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Icono: </a:t>
            </a:r>
            <a:r>
              <a:rPr lang="en" u="sng">
                <a:solidFill>
                  <a:schemeClr val="hlink"/>
                </a:solidFill>
                <a:hlinkClick r:id="rId4"/>
              </a:rPr>
              <a:t>vscode-material-icon-theme/icons at main · PKief/vscode-material-icon-theme · GitHub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644d18d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644d18d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Delightful React File/Directory Structure (joshwcomeau.com)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Icono: </a:t>
            </a:r>
            <a:r>
              <a:rPr lang="en" u="sng">
                <a:solidFill>
                  <a:schemeClr val="hlink"/>
                </a:solidFill>
                <a:hlinkClick r:id="rId4"/>
              </a:rPr>
              <a:t>vscode-material-icon-theme/icons at main · PKief/vscode-material-icon-theme · GitHub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26a4fbec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26a4fbec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https://www.freecodecamp.org/news/a-better-way-to-structure-react-projects/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Icono: </a:t>
            </a:r>
            <a:r>
              <a:rPr lang="en" u="sng">
                <a:solidFill>
                  <a:schemeClr val="hlink"/>
                </a:solidFill>
                <a:hlinkClick r:id="rId4"/>
              </a:rPr>
              <a:t>vscode-material-icon-theme/icons at main · PKief/vscode-material-icon-theme · GitHub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6a4fbec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26a4fbec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https://www.freecodecamp.org/news/a-better-way-to-structure-react-projects/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1e27f65b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1e27f65b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1e27f65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1e27f65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Referencia: https://latteandcode.medium.com/reactjs-la-estructura-de-carpetas-con-la-que-me-siento-mas-comodo-2a8783ad6d45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1e27f65b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1e27f65b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1e27f65b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1e27f65b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644d18d2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644d18d2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6a4fbec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26a4fbec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26a4fbec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26a4fbec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https://www.freecodecamp.org/news/a-better-way-to-structure-react-projects/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44d18d2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644d18d2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https://www.freecodecamp.org/news/a-better-way-to-structure-react-projects/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una columna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8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7" name="Google Shape;4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400"/>
              <a:buNone/>
              <a:defRPr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0" name="Google Shape;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a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una columna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una columna 1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4800"/>
              <a:buNone/>
              <a:defRPr sz="4800">
                <a:solidFill>
                  <a:srgbClr val="8E7C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1" name="Google Shape;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2000"/>
              <a:buNone/>
              <a:defRPr sz="12000">
                <a:solidFill>
                  <a:srgbClr val="8E7CC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7" name="Google Shape;6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375" y="4735887"/>
            <a:ext cx="867450" cy="2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sin logo">
  <p:cSld name="TITLE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a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 1 1">
  <p:cSld name="TITLE_AND_BODY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4"/>
          <p:cNvSpPr txBox="1">
            <a:spLocks noGrp="1"/>
          </p:cNvSpPr>
          <p:nvPr>
            <p:ph type="subTitle" idx="1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una columna 1 1">
  <p:cSld name="ONE_COLUMN_TEXT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/>
          <p:nvPr/>
        </p:nvSpPr>
        <p:spPr>
          <a:xfrm flipH="1">
            <a:off x="-50200" y="-42975"/>
            <a:ext cx="4679700" cy="5220000"/>
          </a:xfrm>
          <a:prstGeom prst="rect">
            <a:avLst/>
          </a:prstGeom>
          <a:solidFill>
            <a:srgbClr val="44184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25"/>
          <p:cNvSpPr txBox="1">
            <a:spLocks noGrp="1"/>
          </p:cNvSpPr>
          <p:nvPr>
            <p:ph type="title"/>
          </p:nvPr>
        </p:nvSpPr>
        <p:spPr>
          <a:xfrm>
            <a:off x="363500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1"/>
          </p:nvPr>
        </p:nvSpPr>
        <p:spPr>
          <a:xfrm>
            <a:off x="363500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0" name="Google Shape;90;p25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 1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>
            <a:spLocks noGrp="1"/>
          </p:cNvSpPr>
          <p:nvPr>
            <p:ph type="ctrTitle"/>
          </p:nvPr>
        </p:nvSpPr>
        <p:spPr>
          <a:xfrm>
            <a:off x="311700" y="11169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93" name="Google Shape;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3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311700" y="2155325"/>
            <a:ext cx="3999900" cy="2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es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293025" y="1547775"/>
            <a:ext cx="346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4293025" y="2921425"/>
            <a:ext cx="26631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jercicio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">
  <p:cSld name="TITLE_AND_BODY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dad 1">
  <p:cSld name="TITLE_AND_BODY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4751300" y="2785375"/>
            <a:ext cx="30180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3" name="Google Shape;3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tivo 1">
  <p:cSld name="TITLE_AND_BOD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1899450" y="459373"/>
            <a:ext cx="5345100" cy="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550" y="4658950"/>
            <a:ext cx="937950" cy="3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1228325" y="1868825"/>
            <a:ext cx="66768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None/>
              <a:defRPr sz="1100" i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None/>
              <a:defRPr sz="11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>
            <a:spLocks noGrp="1"/>
          </p:cNvSpPr>
          <p:nvPr>
            <p:ph type="ctrTitle"/>
          </p:nvPr>
        </p:nvSpPr>
        <p:spPr>
          <a:xfrm>
            <a:off x="311700" y="2031325"/>
            <a:ext cx="8520600" cy="126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Estructura de Proyecto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React</a:t>
            </a:r>
            <a:endParaRPr sz="1500" b="0" dirty="0"/>
          </a:p>
        </p:txBody>
      </p:sp>
      <p:pic>
        <p:nvPicPr>
          <p:cNvPr id="116" name="Google Shape;1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274" y="338725"/>
            <a:ext cx="3287450" cy="159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Carpeta: Layouts*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9"/>
          <p:cNvSpPr txBox="1">
            <a:spLocks noGrp="1"/>
          </p:cNvSpPr>
          <p:nvPr>
            <p:ph type="body" idx="4294967295"/>
          </p:nvPr>
        </p:nvSpPr>
        <p:spPr>
          <a:xfrm>
            <a:off x="2111525" y="1230050"/>
            <a:ext cx="5940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Como su nombre lo indica, contiene diseños disponibles y </a:t>
            </a:r>
            <a:r>
              <a:rPr lang="en" dirty="0"/>
              <a:t>que</a:t>
            </a:r>
            <a:r>
              <a:rPr lang="en" sz="1800" dirty="0"/>
              <a:t> pueden ser re</a:t>
            </a:r>
            <a:r>
              <a:rPr lang="en" dirty="0"/>
              <a:t>utilizados</a:t>
            </a:r>
            <a:r>
              <a:rPr lang="en" sz="1800" dirty="0"/>
              <a:t> para todo el proyecto o partes del mismo</a:t>
            </a:r>
            <a:r>
              <a:rPr lang="en" dirty="0"/>
              <a:t>: </a:t>
            </a:r>
            <a:r>
              <a:rPr lang="en" sz="1800" dirty="0"/>
              <a:t>como el encabezado, el pie de página, barras</a:t>
            </a:r>
            <a:r>
              <a:rPr lang="en" dirty="0"/>
              <a:t> laterales, </a:t>
            </a:r>
            <a:r>
              <a:rPr lang="en" sz="1800" dirty="0"/>
              <a:t>etc. </a:t>
            </a: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179" name="Google Shape;1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00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Carpeta: Hooks*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0"/>
          <p:cNvSpPr txBox="1">
            <a:spLocks noGrp="1"/>
          </p:cNvSpPr>
          <p:nvPr>
            <p:ph type="body" idx="4294967295"/>
          </p:nvPr>
        </p:nvSpPr>
        <p:spPr>
          <a:xfrm>
            <a:off x="2156275" y="1230050"/>
            <a:ext cx="6137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Esta carpeta contendrá todos los custom Hooks que usemos en el proyecto.</a:t>
            </a:r>
            <a:endParaRPr sz="18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Recordemos que un custom hook es una función de JavaScript que hace uso de hooks nativos de react, pero no renderiza vistas, solo procesa información.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Un custom Hook debe poder ser reutilizable, por lo que podríamos llevarlos sin problemas a otros proyectos de React.</a:t>
            </a:r>
            <a:endParaRPr sz="1800"/>
          </a:p>
        </p:txBody>
      </p:sp>
      <p:pic>
        <p:nvPicPr>
          <p:cNvPr id="186" name="Google Shape;1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00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Carpeta: Pages*</a:t>
            </a:r>
            <a:endParaRPr/>
          </a:p>
        </p:txBody>
      </p:sp>
      <p:sp>
        <p:nvSpPr>
          <p:cNvPr id="192" name="Google Shape;192;p41"/>
          <p:cNvSpPr txBox="1">
            <a:spLocks noGrp="1"/>
          </p:cNvSpPr>
          <p:nvPr>
            <p:ph type="body" idx="4294967295"/>
          </p:nvPr>
        </p:nvSpPr>
        <p:spPr>
          <a:xfrm>
            <a:off x="1881350" y="1230050"/>
            <a:ext cx="6947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archivos de la carpeta pages indican las vistas de la aplicación de react, por lo que </a:t>
            </a:r>
            <a:r>
              <a:rPr lang="en" b="1"/>
              <a:t>cada archivo de esta carpeta deberá contener su ruta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Una página puede contener subcarpetas de ser necesario.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Cada página tiene su estado y suele utilizarse para llamar a una operación asíncrona (ejemplo: llamar a una API).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Suele estar formada por varios componentes agrupados.</a:t>
            </a:r>
            <a:endParaRPr/>
          </a:p>
        </p:txBody>
      </p:sp>
      <p:pic>
        <p:nvPicPr>
          <p:cNvPr id="193" name="Google Shape;19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0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Carpeta: Routes***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2"/>
          <p:cNvSpPr txBox="1">
            <a:spLocks noGrp="1"/>
          </p:cNvSpPr>
          <p:nvPr>
            <p:ph type="body" idx="4294967295"/>
          </p:nvPr>
        </p:nvSpPr>
        <p:spPr>
          <a:xfrm>
            <a:off x="2016475" y="1230050"/>
            <a:ext cx="6009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 carpeta se colocan todas las rutas de la aplicación.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Consta de rutas de todo tipo: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Públicas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Privadas/Protegidas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Incluso podemos crear sub-rutas.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Por ejemplo, aquí es donde debemos implementar el ruteo con react router dom.</a:t>
            </a:r>
            <a:endParaRPr dirty="0"/>
          </a:p>
        </p:txBody>
      </p:sp>
      <p:pic>
        <p:nvPicPr>
          <p:cNvPr id="200" name="Google Shape;2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00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Carpeta: Services❌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3"/>
          <p:cNvSpPr txBox="1">
            <a:spLocks noGrp="1"/>
          </p:cNvSpPr>
          <p:nvPr>
            <p:ph type="body" idx="4294967295"/>
          </p:nvPr>
        </p:nvSpPr>
        <p:spPr>
          <a:xfrm>
            <a:off x="2114350" y="1230050"/>
            <a:ext cx="5997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Suele usarse para contener archivos de JavaScript con lógica de negocio relacionada a métodos de llamadas a la API externas.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 esta forma evitamos colocar esa lógica de negocio directamente en un componente y este siempre puede referenciar al servicio que necesite.</a:t>
            </a:r>
            <a:endParaRPr/>
          </a:p>
        </p:txBody>
      </p:sp>
      <p:pic>
        <p:nvPicPr>
          <p:cNvPr id="207" name="Google Shape;2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50" y="12300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Carpeta: Utils</a:t>
            </a:r>
            <a:endParaRPr/>
          </a:p>
        </p:txBody>
      </p:sp>
      <p:sp>
        <p:nvSpPr>
          <p:cNvPr id="213" name="Google Shape;213;p44"/>
          <p:cNvSpPr txBox="1">
            <a:spLocks noGrp="1"/>
          </p:cNvSpPr>
          <p:nvPr>
            <p:ph type="body" idx="4294967295"/>
          </p:nvPr>
        </p:nvSpPr>
        <p:spPr>
          <a:xfrm>
            <a:off x="1933125" y="1230050"/>
            <a:ext cx="60498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carpeta </a:t>
            </a:r>
            <a:r>
              <a:rPr lang="en" b="1" i="1"/>
              <a:t>Utils </a:t>
            </a:r>
            <a:r>
              <a:rPr lang="en"/>
              <a:t>debe contener </a:t>
            </a:r>
            <a:r>
              <a:rPr lang="en" b="1"/>
              <a:t>funciones de JavaScript</a:t>
            </a:r>
            <a:r>
              <a:rPr lang="en"/>
              <a:t> que son usadas a largo de todo el proyecto para completar tareas abstractas de </a:t>
            </a:r>
            <a:r>
              <a:rPr lang="en" b="1"/>
              <a:t>forma genérica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 ejemplo, funciones para dar formato a fechas, generar números aleatorios, dar formato a datos, regex, 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Estas funciones al ser tan genéricas, </a:t>
            </a:r>
            <a:r>
              <a:rPr lang="en" b="1"/>
              <a:t>podrían reutilizarse en otros proyectos.</a:t>
            </a:r>
            <a:endParaRPr b="1"/>
          </a:p>
        </p:txBody>
      </p:sp>
      <p:pic>
        <p:nvPicPr>
          <p:cNvPr id="214" name="Google Shape;2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00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Carpeta: Helpers❌</a:t>
            </a:r>
            <a:endParaRPr/>
          </a:p>
        </p:txBody>
      </p:sp>
      <p:sp>
        <p:nvSpPr>
          <p:cNvPr id="220" name="Google Shape;220;p45"/>
          <p:cNvSpPr txBox="1">
            <a:spLocks noGrp="1"/>
          </p:cNvSpPr>
          <p:nvPr>
            <p:ph type="body" idx="4294967295"/>
          </p:nvPr>
        </p:nvSpPr>
        <p:spPr>
          <a:xfrm>
            <a:off x="1941750" y="1230050"/>
            <a:ext cx="643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 </a:t>
            </a:r>
            <a:r>
              <a:rPr lang="en" b="1">
                <a:solidFill>
                  <a:schemeClr val="dk1"/>
                </a:solidFill>
              </a:rPr>
              <a:t>helper</a:t>
            </a:r>
            <a:r>
              <a:rPr lang="en">
                <a:solidFill>
                  <a:schemeClr val="dk1"/>
                </a:solidFill>
              </a:rPr>
              <a:t> es algo que nos ayuda a cumplir un propósito para un proyecto en específico, cuya lógica podemos reutilizar a lo largo del proyecto, pero qué no va ligado a un componente en específico.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Muchos desarrolladores tratan a la carpeta Helpers como sinónimo de </a:t>
            </a:r>
            <a:r>
              <a:rPr lang="en" b="1">
                <a:solidFill>
                  <a:schemeClr val="dk1"/>
                </a:solidFill>
              </a:rPr>
              <a:t>Utils</a:t>
            </a:r>
            <a:r>
              <a:rPr lang="en">
                <a:solidFill>
                  <a:schemeClr val="dk1"/>
                </a:solidFill>
              </a:rPr>
              <a:t>. Sin embargo existe una pequeña diferencia entre ambos: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Helpers</a:t>
            </a:r>
            <a:r>
              <a:rPr lang="en">
                <a:solidFill>
                  <a:schemeClr val="dk1"/>
                </a:solidFill>
              </a:rPr>
              <a:t> son cosas específicas para el proyecto actual, mientras que </a:t>
            </a:r>
            <a:r>
              <a:rPr lang="en" b="1">
                <a:solidFill>
                  <a:schemeClr val="dk1"/>
                </a:solidFill>
              </a:rPr>
              <a:t>Utils </a:t>
            </a:r>
            <a:r>
              <a:rPr lang="en">
                <a:solidFill>
                  <a:schemeClr val="dk1"/>
                </a:solidFill>
              </a:rPr>
              <a:t>son funciones más genéricas que podrían reutilizarse en diversos proyectos.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21" name="Google Shape;2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00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Carpeta: Contexts*</a:t>
            </a:r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4294967295"/>
          </p:nvPr>
        </p:nvSpPr>
        <p:spPr>
          <a:xfrm>
            <a:off x="2114350" y="1230050"/>
            <a:ext cx="58944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carpeta de </a:t>
            </a:r>
            <a:r>
              <a:rPr lang="en" b="1" i="1"/>
              <a:t>Context </a:t>
            </a:r>
            <a:r>
              <a:rPr lang="en"/>
              <a:t>es una carpeta que sólo contiene el estado que tiene que ser compartido a través de estos componentes.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Cada página puede tener varios contextos anidados, y cada contexto sólo pasa los datos hacia abajo. Pero para evitar la complejidad, es mejor tener sólo un archivo de contexto.</a:t>
            </a:r>
            <a:endParaRPr/>
          </a:p>
        </p:txBody>
      </p:sp>
      <p:pic>
        <p:nvPicPr>
          <p:cNvPr id="228" name="Google Shape;2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00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Carpeta: Config</a:t>
            </a:r>
            <a:endParaRPr/>
          </a:p>
        </p:txBody>
      </p:sp>
      <p:sp>
        <p:nvSpPr>
          <p:cNvPr id="234" name="Google Shape;234;p47"/>
          <p:cNvSpPr txBox="1">
            <a:spLocks noGrp="1"/>
          </p:cNvSpPr>
          <p:nvPr>
            <p:ph type="body" idx="4294967295"/>
          </p:nvPr>
        </p:nvSpPr>
        <p:spPr>
          <a:xfrm>
            <a:off x="1812300" y="1230050"/>
            <a:ext cx="5920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Contiene los archivos de configuración especiales que hagan uso de variables de entorno (env)</a:t>
            </a:r>
            <a:endParaRPr dirty="0"/>
          </a:p>
        </p:txBody>
      </p:sp>
      <p:pic>
        <p:nvPicPr>
          <p:cNvPr id="235" name="Google Shape;2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00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>
            <a:spLocks noGrp="1"/>
          </p:cNvSpPr>
          <p:nvPr>
            <p:ph type="subTitle" idx="1"/>
          </p:nvPr>
        </p:nvSpPr>
        <p:spPr>
          <a:xfrm>
            <a:off x="4242375" y="1743800"/>
            <a:ext cx="40083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DISCUSIÓN</a:t>
            </a:r>
            <a:endParaRPr sz="2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¿Por qué debe preocuparnos </a:t>
            </a:r>
            <a:r>
              <a:rPr lang="en" sz="1600" b="1">
                <a:solidFill>
                  <a:srgbClr val="D9D2E9"/>
                </a:solidFill>
              </a:rPr>
              <a:t>como organizar las carpetas/archivos</a:t>
            </a:r>
            <a:r>
              <a:rPr lang="en" sz="1600"/>
              <a:t> en nuestro proyecto de React?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>
            <a:spLocks noGrp="1"/>
          </p:cNvSpPr>
          <p:nvPr>
            <p:ph type="title"/>
          </p:nvPr>
        </p:nvSpPr>
        <p:spPr>
          <a:xfrm>
            <a:off x="4976575" y="396050"/>
            <a:ext cx="385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Problemática</a:t>
            </a:r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1"/>
          </p:nvPr>
        </p:nvSpPr>
        <p:spPr>
          <a:xfrm>
            <a:off x="4976575" y="1230050"/>
            <a:ext cx="3852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Debido a la propia naturaleza de ReactJS </a:t>
            </a:r>
            <a:r>
              <a:rPr lang="en" sz="1400" b="1" dirty="0"/>
              <a:t>no existe una estructura de carpetas definida</a:t>
            </a:r>
            <a:r>
              <a:rPr lang="en" sz="1400" dirty="0"/>
              <a:t>, quedando a voluntad del desarrollador escoger la que más se adecua al proyecto que va a desarrollar.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Sin embargo, al no haber una estructura estándar, a menudo surgen distintas formas de plantear esta organización, surgiendo a menudo la pregunta de si lo estaremos haciendo “bien” o por qué hacerlo en primer lugar.</a:t>
            </a:r>
            <a:endParaRPr sz="1400" dirty="0"/>
          </a:p>
        </p:txBody>
      </p:sp>
      <p:pic>
        <p:nvPicPr>
          <p:cNvPr id="128" name="Google Shape;1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25" y="152400"/>
            <a:ext cx="42526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subTitle" idx="1"/>
          </p:nvPr>
        </p:nvSpPr>
        <p:spPr>
          <a:xfrm>
            <a:off x="4025850" y="1321700"/>
            <a:ext cx="3743400" cy="2722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Hay que tener en cuenta que </a:t>
            </a:r>
            <a:r>
              <a:rPr lang="en" sz="1400" b="1" dirty="0"/>
              <a:t>no existe una metodología perfecta para estructurar un proyecto de React</a:t>
            </a:r>
            <a:r>
              <a:rPr lang="en" sz="1400" dirty="0"/>
              <a:t>, ya que depende de cada uno y de la naturaleza del proyecto la estructura a realizar. 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Sin embargo </a:t>
            </a:r>
            <a:r>
              <a:rPr lang="en" sz="1400" b="1" dirty="0"/>
              <a:t>existen convenciones que podríamos usar como base</a:t>
            </a:r>
            <a:r>
              <a:rPr lang="en" sz="1400" dirty="0"/>
              <a:t>.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4"/>
          <p:cNvPicPr preferRelativeResize="0"/>
          <p:nvPr/>
        </p:nvPicPr>
        <p:blipFill rotWithShape="1">
          <a:blip r:embed="rId3">
            <a:alphaModFix/>
          </a:blip>
          <a:srcRect l="49596"/>
          <a:stretch/>
        </p:blipFill>
        <p:spPr>
          <a:xfrm>
            <a:off x="4768100" y="1887850"/>
            <a:ext cx="4375901" cy="325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4"/>
          <p:cNvSpPr txBox="1">
            <a:spLocks noGrp="1"/>
          </p:cNvSpPr>
          <p:nvPr>
            <p:ph type="title"/>
          </p:nvPr>
        </p:nvSpPr>
        <p:spPr>
          <a:xfrm>
            <a:off x="240100" y="821550"/>
            <a:ext cx="77868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CONVENCIONES ÚTILES</a:t>
            </a:r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subTitle" idx="1"/>
          </p:nvPr>
        </p:nvSpPr>
        <p:spPr>
          <a:xfrm>
            <a:off x="265500" y="1424850"/>
            <a:ext cx="54843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acuerdo al nivel de experiencia y tipo de proyecto</a:t>
            </a:r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body" idx="2"/>
          </p:nvPr>
        </p:nvSpPr>
        <p:spPr>
          <a:xfrm>
            <a:off x="311700" y="2155325"/>
            <a:ext cx="5116500" cy="24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Conforme avanzamos en nuestro aprendizaje y creamos cada vez proyectos más complejos, la correcta organización del mismo nos facilitará mucho la tarea de seguir modificando el proyecto.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A continuación se presentan algunas convenciones de acuerdo al nivel de experiencia y tipo de proyecto.</a:t>
            </a:r>
            <a:endParaRPr sz="1700"/>
          </a:p>
        </p:txBody>
      </p:sp>
      <p:sp>
        <p:nvSpPr>
          <p:cNvPr id="142" name="Google Shape;142;p34"/>
          <p:cNvSpPr/>
          <p:nvPr/>
        </p:nvSpPr>
        <p:spPr>
          <a:xfrm rot="2700000">
            <a:off x="7181672" y="1616160"/>
            <a:ext cx="2922755" cy="136613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Formas de Organizar un Proyecto</a:t>
            </a:r>
            <a:endParaRPr/>
          </a:p>
        </p:txBody>
      </p:sp>
      <p:pic>
        <p:nvPicPr>
          <p:cNvPr id="148" name="Google Shape;1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00" y="1190625"/>
            <a:ext cx="234315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350" y="838188"/>
            <a:ext cx="2095500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5"/>
          <p:cNvSpPr txBox="1"/>
          <p:nvPr/>
        </p:nvSpPr>
        <p:spPr>
          <a:xfrm>
            <a:off x="733550" y="4013300"/>
            <a:ext cx="331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En proyectos pequeños o cuando comenzamos a aprender, mantenemos una estructura múy básica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5304525" y="3952875"/>
            <a:ext cx="3313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En proyectos más complejos o cuando aprendemos más, comenzamos a estructurar mejor nuestro proyecto.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Carpeta: Components*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6"/>
          <p:cNvSpPr txBox="1">
            <a:spLocks noGrp="1"/>
          </p:cNvSpPr>
          <p:nvPr>
            <p:ph type="body" idx="4294967295"/>
          </p:nvPr>
        </p:nvSpPr>
        <p:spPr>
          <a:xfrm>
            <a:off x="2238725" y="1400050"/>
            <a:ext cx="6350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Los componentes son los bloques de construcción de cualquier proyecto react. </a:t>
            </a:r>
            <a:r>
              <a:rPr lang="en"/>
              <a:t>Esta carpeta consiste en una colección de componentes de interfaz de usuario como botones, modales, entradas, cargador, etc., que pueden ser utilizados a través de varios archivos en el proyecto.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 aplicaciones más complejas, cada componente suele tener una carpeta, e incluso puede tener subcarpetas si hace uso de subcomponentes específicos para dicho componente.</a:t>
            </a:r>
            <a:endParaRPr/>
          </a:p>
        </p:txBody>
      </p:sp>
      <p:pic>
        <p:nvPicPr>
          <p:cNvPr id="158" name="Google Shape;1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00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Carpeta: Styles</a:t>
            </a:r>
            <a:endParaRPr/>
          </a:p>
        </p:txBody>
      </p:sp>
      <p:sp>
        <p:nvSpPr>
          <p:cNvPr id="164" name="Google Shape;164;p37"/>
          <p:cNvSpPr txBox="1">
            <a:spLocks noGrp="1"/>
          </p:cNvSpPr>
          <p:nvPr>
            <p:ph type="body" idx="4294967295"/>
          </p:nvPr>
        </p:nvSpPr>
        <p:spPr>
          <a:xfrm>
            <a:off x="1843125" y="1230050"/>
            <a:ext cx="6432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Existen diversas formas de colocar estilos un proyecto de React, desde incluirlas directamente en cada componente a través de soluciones </a:t>
            </a:r>
            <a:r>
              <a:rPr lang="en" b="1" i="1" dirty="0"/>
              <a:t>CSS-in-JS</a:t>
            </a:r>
            <a:r>
              <a:rPr lang="en" dirty="0"/>
              <a:t> como </a:t>
            </a:r>
            <a:r>
              <a:rPr lang="en" b="1" i="1" dirty="0"/>
              <a:t>Styled-Components</a:t>
            </a:r>
            <a:r>
              <a:rPr lang="en" dirty="0"/>
              <a:t>, pero en ocasiones queremos utilizar un archivo de estilos globales con CSS.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Es en esta carpeta donde colocaremos los archivos de estilos globales de la aplicación</a:t>
            </a:r>
            <a:r>
              <a:rPr lang="en" dirty="0"/>
              <a:t>, ya sea en formato CSS, SASS ó SCSS.</a:t>
            </a:r>
            <a:endParaRPr dirty="0"/>
          </a:p>
        </p:txBody>
      </p:sp>
      <p:pic>
        <p:nvPicPr>
          <p:cNvPr id="165" name="Google Shape;1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75" y="128867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>
            <a:spLocks noGrp="1"/>
          </p:cNvSpPr>
          <p:nvPr>
            <p:ph type="title"/>
          </p:nvPr>
        </p:nvSpPr>
        <p:spPr>
          <a:xfrm>
            <a:off x="311700" y="1090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Carpeta: Assets // Public</a:t>
            </a:r>
            <a:endParaRPr/>
          </a:p>
        </p:txBody>
      </p:sp>
      <p:sp>
        <p:nvSpPr>
          <p:cNvPr id="171" name="Google Shape;171;p38"/>
          <p:cNvSpPr txBox="1">
            <a:spLocks noGrp="1"/>
          </p:cNvSpPr>
          <p:nvPr>
            <p:ph type="body" idx="4294967295"/>
          </p:nvPr>
        </p:nvSpPr>
        <p:spPr>
          <a:xfrm>
            <a:off x="2093625" y="1230050"/>
            <a:ext cx="67353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Esta carpeta contiene </a:t>
            </a:r>
            <a:r>
              <a:rPr lang="en" b="1"/>
              <a:t>todos los activos multimedia</a:t>
            </a:r>
            <a:r>
              <a:rPr lang="en"/>
              <a:t>, como imágenes, vídeos, archivos json, etc.</a:t>
            </a:r>
            <a:endParaRPr/>
          </a:p>
        </p:txBody>
      </p:sp>
      <p:pic>
        <p:nvPicPr>
          <p:cNvPr id="172" name="Google Shape;1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75" y="123005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v F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1033</Words>
  <Application>Microsoft Office PowerPoint</Application>
  <PresentationFormat>Presentación en pantalla (16:9)</PresentationFormat>
  <Paragraphs>77</Paragraphs>
  <Slides>18</Slides>
  <Notes>18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Nunito</vt:lpstr>
      <vt:lpstr>Arial</vt:lpstr>
      <vt:lpstr>Montserrat</vt:lpstr>
      <vt:lpstr>Dev F</vt:lpstr>
      <vt:lpstr>Estructura de Proyecto de React</vt:lpstr>
      <vt:lpstr>Presentación de PowerPoint</vt:lpstr>
      <vt:lpstr>Problemática</vt:lpstr>
      <vt:lpstr>Presentación de PowerPoint</vt:lpstr>
      <vt:lpstr>CONVENCIONES ÚTILES</vt:lpstr>
      <vt:lpstr>Formas de Organizar un Proyecto</vt:lpstr>
      <vt:lpstr>Carpeta: Components* </vt:lpstr>
      <vt:lpstr>Carpeta: Styles</vt:lpstr>
      <vt:lpstr>Carpeta: Assets // Public</vt:lpstr>
      <vt:lpstr>Carpeta: Layouts* </vt:lpstr>
      <vt:lpstr>Carpeta: Hooks* </vt:lpstr>
      <vt:lpstr>Carpeta: Pages*</vt:lpstr>
      <vt:lpstr>Carpeta: Routes*** </vt:lpstr>
      <vt:lpstr>Carpeta: Services❌ </vt:lpstr>
      <vt:lpstr>Carpeta: Utils</vt:lpstr>
      <vt:lpstr>Carpeta: Helpers❌</vt:lpstr>
      <vt:lpstr>Carpeta: Contexts*</vt:lpstr>
      <vt:lpstr>Carpeta: Config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ANDRES FELIPE SANCHEZ ORTIZ</cp:lastModifiedBy>
  <cp:revision>4</cp:revision>
  <dcterms:modified xsi:type="dcterms:W3CDTF">2024-09-09T23:30:28Z</dcterms:modified>
</cp:coreProperties>
</file>